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1"/>
  </p:sldMasterIdLst>
  <p:notesMasterIdLst>
    <p:notesMasterId r:id="rId28"/>
  </p:notesMasterIdLst>
  <p:sldIdLst>
    <p:sldId id="256" r:id="rId2"/>
    <p:sldId id="296" r:id="rId3"/>
    <p:sldId id="268" r:id="rId4"/>
    <p:sldId id="265" r:id="rId5"/>
    <p:sldId id="269" r:id="rId6"/>
    <p:sldId id="267" r:id="rId7"/>
    <p:sldId id="270" r:id="rId8"/>
    <p:sldId id="275" r:id="rId9"/>
    <p:sldId id="280" r:id="rId10"/>
    <p:sldId id="271" r:id="rId11"/>
    <p:sldId id="272" r:id="rId12"/>
    <p:sldId id="283" r:id="rId13"/>
    <p:sldId id="284" r:id="rId14"/>
    <p:sldId id="286" r:id="rId15"/>
    <p:sldId id="287" r:id="rId16"/>
    <p:sldId id="288" r:id="rId17"/>
    <p:sldId id="289" r:id="rId18"/>
    <p:sldId id="291" r:id="rId19"/>
    <p:sldId id="290" r:id="rId20"/>
    <p:sldId id="292" r:id="rId21"/>
    <p:sldId id="293" r:id="rId22"/>
    <p:sldId id="294" r:id="rId23"/>
    <p:sldId id="295" r:id="rId24"/>
    <p:sldId id="273" r:id="rId25"/>
    <p:sldId id="274" r:id="rId26"/>
    <p:sldId id="297" r:id="rId27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435" autoAdjust="0"/>
  </p:normalViewPr>
  <p:slideViewPr>
    <p:cSldViewPr>
      <p:cViewPr varScale="1">
        <p:scale>
          <a:sx n="77" d="100"/>
          <a:sy n="77" d="100"/>
        </p:scale>
        <p:origin x="812" y="52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850E9-60F9-4567-9F81-174AAE11A6CE}" type="doc">
      <dgm:prSet loTypeId="urn:microsoft.com/office/officeart/2005/8/layout/hList3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08336D3-B587-4C4D-A8ED-4CCD753D7B66}">
      <dgm:prSet phldrT="[Text]" custT="1"/>
      <dgm:spPr/>
      <dgm:t>
        <a:bodyPr/>
        <a:lstStyle/>
        <a:p>
          <a:r>
            <a:rPr lang="id-ID" sz="2400" dirty="0" smtClean="0"/>
            <a:t>KETERJANGKAUAN</a:t>
          </a:r>
          <a:endParaRPr lang="en-US" sz="2400" dirty="0"/>
        </a:p>
      </dgm:t>
    </dgm:pt>
    <dgm:pt modelId="{DE8C17F5-C3D7-414C-BDA3-29FBA32DBBA1}" type="parTrans" cxnId="{71372A07-B742-4082-890B-9B921C4BE564}">
      <dgm:prSet/>
      <dgm:spPr/>
      <dgm:t>
        <a:bodyPr/>
        <a:lstStyle/>
        <a:p>
          <a:endParaRPr lang="en-US" sz="2400"/>
        </a:p>
      </dgm:t>
    </dgm:pt>
    <dgm:pt modelId="{459F10B7-9CB8-4767-B1CC-9F0AF172E5B0}" type="sibTrans" cxnId="{71372A07-B742-4082-890B-9B921C4BE564}">
      <dgm:prSet/>
      <dgm:spPr/>
      <dgm:t>
        <a:bodyPr/>
        <a:lstStyle/>
        <a:p>
          <a:endParaRPr lang="en-US" sz="2400"/>
        </a:p>
      </dgm:t>
    </dgm:pt>
    <dgm:pt modelId="{B6EB5321-B77C-415A-A5F1-196F8A9442E9}">
      <dgm:prSet phldrT="[Text]" custT="1"/>
      <dgm:spPr/>
      <dgm:t>
        <a:bodyPr/>
        <a:lstStyle/>
        <a:p>
          <a:r>
            <a:rPr lang="en-US" sz="2400" dirty="0" smtClean="0"/>
            <a:t>BOS SMA </a:t>
          </a:r>
          <a:endParaRPr lang="en-US" sz="2400" dirty="0"/>
        </a:p>
      </dgm:t>
    </dgm:pt>
    <dgm:pt modelId="{038692BE-5406-409A-8165-5B7C2FA64DDB}" type="parTrans" cxnId="{18EB56E3-AD66-4226-80FA-07D3E933CE41}">
      <dgm:prSet/>
      <dgm:spPr/>
      <dgm:t>
        <a:bodyPr/>
        <a:lstStyle/>
        <a:p>
          <a:endParaRPr lang="en-US" sz="2400"/>
        </a:p>
      </dgm:t>
    </dgm:pt>
    <dgm:pt modelId="{174B02DB-7484-43FD-B7F2-6819456809DF}" type="sibTrans" cxnId="{18EB56E3-AD66-4226-80FA-07D3E933CE41}">
      <dgm:prSet/>
      <dgm:spPr/>
      <dgm:t>
        <a:bodyPr/>
        <a:lstStyle/>
        <a:p>
          <a:endParaRPr lang="en-US" sz="2400"/>
        </a:p>
      </dgm:t>
    </dgm:pt>
    <dgm:pt modelId="{4248F953-FFA7-4FB1-B4E6-D0CDA540114A}">
      <dgm:prSet phldrT="[Text]" custT="1"/>
      <dgm:spPr/>
      <dgm:t>
        <a:bodyPr/>
        <a:lstStyle/>
        <a:p>
          <a:r>
            <a:rPr lang="en-US" sz="2400" dirty="0" smtClean="0"/>
            <a:t>PIP</a:t>
          </a:r>
          <a:endParaRPr lang="en-US" sz="2400" dirty="0"/>
        </a:p>
      </dgm:t>
    </dgm:pt>
    <dgm:pt modelId="{E237052F-5C50-457F-B69B-E82174248413}" type="parTrans" cxnId="{20991EC1-B171-463E-89B7-F4AA13DC9010}">
      <dgm:prSet/>
      <dgm:spPr/>
      <dgm:t>
        <a:bodyPr/>
        <a:lstStyle/>
        <a:p>
          <a:endParaRPr lang="en-US" sz="2400"/>
        </a:p>
      </dgm:t>
    </dgm:pt>
    <dgm:pt modelId="{3A27EE04-24A1-43B2-A07C-864C03A0CC93}" type="sibTrans" cxnId="{20991EC1-B171-463E-89B7-F4AA13DC9010}">
      <dgm:prSet/>
      <dgm:spPr/>
      <dgm:t>
        <a:bodyPr/>
        <a:lstStyle/>
        <a:p>
          <a:endParaRPr lang="en-US" sz="2400"/>
        </a:p>
      </dgm:t>
    </dgm:pt>
    <dgm:pt modelId="{9C0A71BF-D2EF-4788-8DFD-5D7A1F8423D5}" type="pres">
      <dgm:prSet presAssocID="{AC7850E9-60F9-4567-9F81-174AAE11A6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D0B708-879B-4AFC-B162-F1E2AE4FBCA4}" type="pres">
      <dgm:prSet presAssocID="{708336D3-B587-4C4D-A8ED-4CCD753D7B66}" presName="roof" presStyleLbl="dkBgShp" presStyleIdx="0" presStyleCnt="2"/>
      <dgm:spPr/>
      <dgm:t>
        <a:bodyPr/>
        <a:lstStyle/>
        <a:p>
          <a:endParaRPr lang="en-US"/>
        </a:p>
      </dgm:t>
    </dgm:pt>
    <dgm:pt modelId="{7CA387BC-E33E-4A6C-9929-E54FBA21D257}" type="pres">
      <dgm:prSet presAssocID="{708336D3-B587-4C4D-A8ED-4CCD753D7B66}" presName="pillars" presStyleCnt="0"/>
      <dgm:spPr/>
      <dgm:t>
        <a:bodyPr/>
        <a:lstStyle/>
        <a:p>
          <a:endParaRPr lang="en-US"/>
        </a:p>
      </dgm:t>
    </dgm:pt>
    <dgm:pt modelId="{5FC7FE51-9B25-4E6E-8601-F41B3BE5415B}" type="pres">
      <dgm:prSet presAssocID="{708336D3-B587-4C4D-A8ED-4CCD753D7B66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0FFCA-01AC-4309-94C5-A9FB0B8BA5F6}" type="pres">
      <dgm:prSet presAssocID="{4248F953-FFA7-4FB1-B4E6-D0CDA540114A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62CCC-4C6C-4B21-B562-D97DFB4E4273}" type="pres">
      <dgm:prSet presAssocID="{708336D3-B587-4C4D-A8ED-4CCD753D7B66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20991EC1-B171-463E-89B7-F4AA13DC9010}" srcId="{708336D3-B587-4C4D-A8ED-4CCD753D7B66}" destId="{4248F953-FFA7-4FB1-B4E6-D0CDA540114A}" srcOrd="1" destOrd="0" parTransId="{E237052F-5C50-457F-B69B-E82174248413}" sibTransId="{3A27EE04-24A1-43B2-A07C-864C03A0CC93}"/>
    <dgm:cxn modelId="{18EB56E3-AD66-4226-80FA-07D3E933CE41}" srcId="{708336D3-B587-4C4D-A8ED-4CCD753D7B66}" destId="{B6EB5321-B77C-415A-A5F1-196F8A9442E9}" srcOrd="0" destOrd="0" parTransId="{038692BE-5406-409A-8165-5B7C2FA64DDB}" sibTransId="{174B02DB-7484-43FD-B7F2-6819456809DF}"/>
    <dgm:cxn modelId="{6BEFE2D7-9C83-40C6-BEFA-FA95FBB3C858}" type="presOf" srcId="{708336D3-B587-4C4D-A8ED-4CCD753D7B66}" destId="{73D0B708-879B-4AFC-B162-F1E2AE4FBCA4}" srcOrd="0" destOrd="0" presId="urn:microsoft.com/office/officeart/2005/8/layout/hList3"/>
    <dgm:cxn modelId="{F5E7C46D-2A4E-4404-8CEF-D88A442BBFC9}" type="presOf" srcId="{AC7850E9-60F9-4567-9F81-174AAE11A6CE}" destId="{9C0A71BF-D2EF-4788-8DFD-5D7A1F8423D5}" srcOrd="0" destOrd="0" presId="urn:microsoft.com/office/officeart/2005/8/layout/hList3"/>
    <dgm:cxn modelId="{71372A07-B742-4082-890B-9B921C4BE564}" srcId="{AC7850E9-60F9-4567-9F81-174AAE11A6CE}" destId="{708336D3-B587-4C4D-A8ED-4CCD753D7B66}" srcOrd="0" destOrd="0" parTransId="{DE8C17F5-C3D7-414C-BDA3-29FBA32DBBA1}" sibTransId="{459F10B7-9CB8-4767-B1CC-9F0AF172E5B0}"/>
    <dgm:cxn modelId="{4FA10624-7D23-4C95-B316-90C06173BD25}" type="presOf" srcId="{B6EB5321-B77C-415A-A5F1-196F8A9442E9}" destId="{5FC7FE51-9B25-4E6E-8601-F41B3BE5415B}" srcOrd="0" destOrd="0" presId="urn:microsoft.com/office/officeart/2005/8/layout/hList3"/>
    <dgm:cxn modelId="{785A4305-583A-4B32-B886-FE80F3A153C3}" type="presOf" srcId="{4248F953-FFA7-4FB1-B4E6-D0CDA540114A}" destId="{BC30FFCA-01AC-4309-94C5-A9FB0B8BA5F6}" srcOrd="0" destOrd="0" presId="urn:microsoft.com/office/officeart/2005/8/layout/hList3"/>
    <dgm:cxn modelId="{7416B77B-CF72-4B48-A920-819EC72200F4}" type="presParOf" srcId="{9C0A71BF-D2EF-4788-8DFD-5D7A1F8423D5}" destId="{73D0B708-879B-4AFC-B162-F1E2AE4FBCA4}" srcOrd="0" destOrd="0" presId="urn:microsoft.com/office/officeart/2005/8/layout/hList3"/>
    <dgm:cxn modelId="{54A902BF-1CB1-4D67-856B-557E259AF9FF}" type="presParOf" srcId="{9C0A71BF-D2EF-4788-8DFD-5D7A1F8423D5}" destId="{7CA387BC-E33E-4A6C-9929-E54FBA21D257}" srcOrd="1" destOrd="0" presId="urn:microsoft.com/office/officeart/2005/8/layout/hList3"/>
    <dgm:cxn modelId="{D9FC027F-095B-41ED-9352-C04CC43F4F7D}" type="presParOf" srcId="{7CA387BC-E33E-4A6C-9929-E54FBA21D257}" destId="{5FC7FE51-9B25-4E6E-8601-F41B3BE5415B}" srcOrd="0" destOrd="0" presId="urn:microsoft.com/office/officeart/2005/8/layout/hList3"/>
    <dgm:cxn modelId="{6C8EBE98-669D-477D-8009-266585042BFF}" type="presParOf" srcId="{7CA387BC-E33E-4A6C-9929-E54FBA21D257}" destId="{BC30FFCA-01AC-4309-94C5-A9FB0B8BA5F6}" srcOrd="1" destOrd="0" presId="urn:microsoft.com/office/officeart/2005/8/layout/hList3"/>
    <dgm:cxn modelId="{AF0F16DA-E33C-44CA-A9F7-CD22C6603AD0}" type="presParOf" srcId="{9C0A71BF-D2EF-4788-8DFD-5D7A1F8423D5}" destId="{C6662CCC-4C6C-4B21-B562-D97DFB4E427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235958-DACE-4F1B-9E45-BCD4BFFB34B1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741FCD3-BA08-4505-ADDE-277F72841FAD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Kriteria</a:t>
          </a:r>
          <a:endParaRPr lang="en-US" dirty="0">
            <a:solidFill>
              <a:schemeClr val="bg1"/>
            </a:solidFill>
          </a:endParaRPr>
        </a:p>
      </dgm:t>
    </dgm:pt>
    <dgm:pt modelId="{743E674C-4CA2-41E3-B09D-CD6FD47886D2}" type="parTrans" cxnId="{A0C746A5-3F61-4F70-BF2D-036FD530444C}">
      <dgm:prSet/>
      <dgm:spPr/>
      <dgm:t>
        <a:bodyPr/>
        <a:lstStyle/>
        <a:p>
          <a:endParaRPr lang="en-US"/>
        </a:p>
      </dgm:t>
    </dgm:pt>
    <dgm:pt modelId="{1798DCE3-50A7-4AB0-AAF0-13DCF4C89DAF}" type="sibTrans" cxnId="{A0C746A5-3F61-4F70-BF2D-036FD530444C}">
      <dgm:prSet/>
      <dgm:spPr/>
      <dgm:t>
        <a:bodyPr/>
        <a:lstStyle/>
        <a:p>
          <a:endParaRPr lang="en-US"/>
        </a:p>
      </dgm:t>
    </dgm:pt>
    <dgm:pt modelId="{31908EF2-1187-4F22-950C-301AE533EA8D}">
      <dgm:prSet phldrT="[Text]"/>
      <dgm:spPr/>
      <dgm:t>
        <a:bodyPr/>
        <a:lstStyle/>
        <a:p>
          <a:r>
            <a:rPr lang="en-US" dirty="0" err="1" smtClean="0"/>
            <a:t>Sekolah</a:t>
          </a:r>
          <a:r>
            <a:rPr lang="en-US" dirty="0" smtClean="0"/>
            <a:t> yang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punya</a:t>
          </a:r>
          <a:r>
            <a:rPr lang="en-US" dirty="0" smtClean="0"/>
            <a:t> </a:t>
          </a:r>
          <a:r>
            <a:rPr lang="en-US" dirty="0" err="1" smtClean="0"/>
            <a:t>ruang</a:t>
          </a:r>
          <a:r>
            <a:rPr lang="en-US" dirty="0" smtClean="0"/>
            <a:t> guru, </a:t>
          </a:r>
          <a:r>
            <a:rPr lang="en-US" dirty="0" err="1" smtClean="0"/>
            <a:t>osis</a:t>
          </a:r>
          <a:r>
            <a:rPr lang="en-US" dirty="0" smtClean="0"/>
            <a:t>, </a:t>
          </a:r>
          <a:r>
            <a:rPr lang="en-US" dirty="0" err="1" smtClean="0"/>
            <a:t>uks</a:t>
          </a:r>
          <a:r>
            <a:rPr lang="en-US" dirty="0" smtClean="0"/>
            <a:t>, </a:t>
          </a:r>
          <a:r>
            <a:rPr lang="en-US" dirty="0" err="1" smtClean="0"/>
            <a:t>pagar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penataan</a:t>
          </a:r>
          <a:r>
            <a:rPr lang="en-US" dirty="0" smtClean="0"/>
            <a:t> </a:t>
          </a:r>
          <a:r>
            <a:rPr lang="en-US" dirty="0" err="1" smtClean="0"/>
            <a:t>kantin</a:t>
          </a:r>
          <a:r>
            <a:rPr lang="en-US" dirty="0" smtClean="0"/>
            <a:t>, toilet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taman</a:t>
          </a:r>
          <a:endParaRPr lang="en-US" dirty="0"/>
        </a:p>
      </dgm:t>
    </dgm:pt>
    <dgm:pt modelId="{C120DBD1-71A0-4A6B-9B70-B1B7995E3BCB}" type="parTrans" cxnId="{4808146C-2C7F-49E9-94B9-C5EF77482BAB}">
      <dgm:prSet/>
      <dgm:spPr/>
      <dgm:t>
        <a:bodyPr/>
        <a:lstStyle/>
        <a:p>
          <a:endParaRPr lang="en-US"/>
        </a:p>
      </dgm:t>
    </dgm:pt>
    <dgm:pt modelId="{0CD9E1CF-FA21-44EC-BFC5-CC612BC5AA1D}" type="sibTrans" cxnId="{4808146C-2C7F-49E9-94B9-C5EF77482BAB}">
      <dgm:prSet/>
      <dgm:spPr/>
      <dgm:t>
        <a:bodyPr/>
        <a:lstStyle/>
        <a:p>
          <a:endParaRPr lang="en-US"/>
        </a:p>
      </dgm:t>
    </dgm:pt>
    <dgm:pt modelId="{DC6CEC59-0A68-44D3-8192-30AA86CE95BE}">
      <dgm:prSet phldrT="[Text]"/>
      <dgm:spPr/>
      <dgm:t>
        <a:bodyPr/>
        <a:lstStyle/>
        <a:p>
          <a:r>
            <a:rPr lang="id-ID" dirty="0" smtClean="0"/>
            <a:t>Pemenuhan </a:t>
          </a:r>
          <a:r>
            <a:rPr lang="en-AU" dirty="0" err="1" smtClean="0"/>
            <a:t>ruang</a:t>
          </a:r>
          <a:r>
            <a:rPr lang="en-AU" dirty="0" smtClean="0"/>
            <a:t> </a:t>
          </a:r>
          <a:r>
            <a:rPr lang="en-AU" dirty="0" err="1" smtClean="0"/>
            <a:t>penunjang</a:t>
          </a:r>
          <a:r>
            <a:rPr lang="en-AU" dirty="0" smtClean="0"/>
            <a:t> </a:t>
          </a:r>
          <a:r>
            <a:rPr lang="en-AU" dirty="0" err="1" smtClean="0"/>
            <a:t>lainya</a:t>
          </a:r>
          <a:endParaRPr lang="en-US" dirty="0"/>
        </a:p>
      </dgm:t>
    </dgm:pt>
    <dgm:pt modelId="{A4B89D0F-F3AF-4FA0-A655-8FC6A4C37483}" type="parTrans" cxnId="{FBB1611B-7957-47DE-9B63-3548FE1428C7}">
      <dgm:prSet/>
      <dgm:spPr/>
      <dgm:t>
        <a:bodyPr/>
        <a:lstStyle/>
        <a:p>
          <a:endParaRPr lang="en-US"/>
        </a:p>
      </dgm:t>
    </dgm:pt>
    <dgm:pt modelId="{24C1C25B-8B5D-484C-9C93-AF75039B2BAC}" type="sibTrans" cxnId="{FBB1611B-7957-47DE-9B63-3548FE1428C7}">
      <dgm:prSet/>
      <dgm:spPr/>
      <dgm:t>
        <a:bodyPr/>
        <a:lstStyle/>
        <a:p>
          <a:endParaRPr lang="en-US"/>
        </a:p>
      </dgm:t>
    </dgm:pt>
    <dgm:pt modelId="{3E541CFD-9791-4B2A-8449-1C1D7029109E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Mekanisme</a:t>
          </a:r>
          <a:endParaRPr lang="en-US" dirty="0">
            <a:solidFill>
              <a:schemeClr val="bg1"/>
            </a:solidFill>
          </a:endParaRPr>
        </a:p>
      </dgm:t>
    </dgm:pt>
    <dgm:pt modelId="{162C57FE-3F49-42BB-B1C7-6AC236FEF362}" type="parTrans" cxnId="{519236AB-82BF-4D92-8275-38207D77347E}">
      <dgm:prSet/>
      <dgm:spPr/>
      <dgm:t>
        <a:bodyPr/>
        <a:lstStyle/>
        <a:p>
          <a:endParaRPr lang="en-US"/>
        </a:p>
      </dgm:t>
    </dgm:pt>
    <dgm:pt modelId="{D82B67C5-5061-41A1-9366-403F2C0C25FA}" type="sibTrans" cxnId="{519236AB-82BF-4D92-8275-38207D77347E}">
      <dgm:prSet/>
      <dgm:spPr/>
      <dgm:t>
        <a:bodyPr/>
        <a:lstStyle/>
        <a:p>
          <a:endParaRPr lang="en-US"/>
        </a:p>
      </dgm:t>
    </dgm:pt>
    <dgm:pt modelId="{3C5053CC-F1AA-41A2-8D4B-C57F2C1CB1DC}">
      <dgm:prSet phldrT="[Text]"/>
      <dgm:spPr/>
      <dgm:t>
        <a:bodyPr/>
        <a:lstStyle/>
        <a:p>
          <a:r>
            <a:rPr lang="en-US" dirty="0" err="1" smtClean="0"/>
            <a:t>Pengajuan</a:t>
          </a:r>
          <a:r>
            <a:rPr lang="en-US" dirty="0" smtClean="0"/>
            <a:t> Proposal</a:t>
          </a:r>
          <a:endParaRPr lang="en-US" dirty="0"/>
        </a:p>
      </dgm:t>
    </dgm:pt>
    <dgm:pt modelId="{522A934E-587D-4CBA-B45C-60D3377685A2}" type="parTrans" cxnId="{B6CFBAA2-EB22-4DEC-8AFD-7EC8E7E3781C}">
      <dgm:prSet/>
      <dgm:spPr/>
      <dgm:t>
        <a:bodyPr/>
        <a:lstStyle/>
        <a:p>
          <a:endParaRPr lang="en-US"/>
        </a:p>
      </dgm:t>
    </dgm:pt>
    <dgm:pt modelId="{61A1A608-A112-40E4-94EC-E68BAACF5089}" type="sibTrans" cxnId="{B6CFBAA2-EB22-4DEC-8AFD-7EC8E7E3781C}">
      <dgm:prSet/>
      <dgm:spPr/>
      <dgm:t>
        <a:bodyPr/>
        <a:lstStyle/>
        <a:p>
          <a:endParaRPr lang="en-US"/>
        </a:p>
      </dgm:t>
    </dgm:pt>
    <dgm:pt modelId="{2E95D98C-4A0F-471A-BAD1-BBE16F54B165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Laporan</a:t>
          </a:r>
          <a:endParaRPr lang="en-US" dirty="0">
            <a:solidFill>
              <a:schemeClr val="bg1"/>
            </a:solidFill>
          </a:endParaRPr>
        </a:p>
      </dgm:t>
    </dgm:pt>
    <dgm:pt modelId="{460D5EEB-47D8-43CB-BCBD-C83DBBF8E248}" type="parTrans" cxnId="{FF131F11-1481-4707-BA88-D690F94D7DFD}">
      <dgm:prSet/>
      <dgm:spPr/>
      <dgm:t>
        <a:bodyPr/>
        <a:lstStyle/>
        <a:p>
          <a:endParaRPr lang="en-US"/>
        </a:p>
      </dgm:t>
    </dgm:pt>
    <dgm:pt modelId="{B80F31CE-BB08-4D66-B7F8-36DA78F49F6E}" type="sibTrans" cxnId="{FF131F11-1481-4707-BA88-D690F94D7DFD}">
      <dgm:prSet/>
      <dgm:spPr/>
      <dgm:t>
        <a:bodyPr/>
        <a:lstStyle/>
        <a:p>
          <a:endParaRPr lang="en-US"/>
        </a:p>
      </dgm:t>
    </dgm:pt>
    <dgm:pt modelId="{F92B6F10-D207-41BC-BF80-696D652D942A}">
      <dgm:prSet phldrT="[Text]"/>
      <dgm:spPr/>
      <dgm:t>
        <a:bodyPr/>
        <a:lstStyle/>
        <a:p>
          <a:r>
            <a:rPr lang="en-US" dirty="0" err="1" smtClean="0"/>
            <a:t>Progres</a:t>
          </a:r>
          <a:r>
            <a:rPr lang="en-US" dirty="0" smtClean="0"/>
            <a:t> 50% </a:t>
          </a:r>
          <a:r>
            <a:rPr lang="en-US" dirty="0" err="1" smtClean="0"/>
            <a:t>dan</a:t>
          </a:r>
          <a:r>
            <a:rPr lang="en-US" dirty="0" smtClean="0"/>
            <a:t> 100%</a:t>
          </a:r>
          <a:endParaRPr lang="en-US" dirty="0"/>
        </a:p>
      </dgm:t>
    </dgm:pt>
    <dgm:pt modelId="{64BFC1A5-865C-4A95-B4D9-B7C9424EEF6E}" type="parTrans" cxnId="{5B442DCD-95DC-421D-BCBC-0457A6881FA9}">
      <dgm:prSet/>
      <dgm:spPr/>
      <dgm:t>
        <a:bodyPr/>
        <a:lstStyle/>
        <a:p>
          <a:endParaRPr lang="en-US"/>
        </a:p>
      </dgm:t>
    </dgm:pt>
    <dgm:pt modelId="{283C0007-48D6-4466-9072-7E526BB6E447}" type="sibTrans" cxnId="{5B442DCD-95DC-421D-BCBC-0457A6881FA9}">
      <dgm:prSet/>
      <dgm:spPr/>
      <dgm:t>
        <a:bodyPr/>
        <a:lstStyle/>
        <a:p>
          <a:endParaRPr lang="en-US"/>
        </a:p>
      </dgm:t>
    </dgm:pt>
    <dgm:pt modelId="{2F85D79D-3334-4244-A2CC-751F0B47946B}">
      <dgm:prSet phldrT="[Text]"/>
      <dgm:spPr/>
      <dgm:t>
        <a:bodyPr/>
        <a:lstStyle/>
        <a:p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Akhir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BAST BMN</a:t>
          </a:r>
          <a:endParaRPr lang="en-US" dirty="0"/>
        </a:p>
      </dgm:t>
    </dgm:pt>
    <dgm:pt modelId="{3A43B06D-D151-4C71-A208-6C996BDB24CC}" type="parTrans" cxnId="{351043BD-2339-40C4-975C-9E2F20FD2C89}">
      <dgm:prSet/>
      <dgm:spPr/>
      <dgm:t>
        <a:bodyPr/>
        <a:lstStyle/>
        <a:p>
          <a:endParaRPr lang="en-US"/>
        </a:p>
      </dgm:t>
    </dgm:pt>
    <dgm:pt modelId="{58A0F01D-FDE2-484E-B82F-CDD2A8252ED2}" type="sibTrans" cxnId="{351043BD-2339-40C4-975C-9E2F20FD2C89}">
      <dgm:prSet/>
      <dgm:spPr/>
      <dgm:t>
        <a:bodyPr/>
        <a:lstStyle/>
        <a:p>
          <a:endParaRPr lang="en-US"/>
        </a:p>
      </dgm:t>
    </dgm:pt>
    <dgm:pt modelId="{401D65A0-513A-4DE2-BFED-5ACC66634D10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Penyaluran</a:t>
          </a:r>
          <a:r>
            <a:rPr lang="en-US" dirty="0" smtClean="0"/>
            <a:t> 70% </a:t>
          </a:r>
          <a:r>
            <a:rPr lang="en-US" dirty="0" err="1" smtClean="0"/>
            <a:t>dan</a:t>
          </a:r>
          <a:r>
            <a:rPr lang="en-US" dirty="0" smtClean="0"/>
            <a:t> 30%</a:t>
          </a:r>
          <a:endParaRPr lang="en-US" dirty="0"/>
        </a:p>
      </dgm:t>
    </dgm:pt>
    <dgm:pt modelId="{9DC87AD9-76CB-491D-A509-78F52547FB60}" type="parTrans" cxnId="{DB8A8315-D934-48FD-BAD2-CD2E2A21F749}">
      <dgm:prSet/>
      <dgm:spPr/>
      <dgm:t>
        <a:bodyPr/>
        <a:lstStyle/>
        <a:p>
          <a:endParaRPr lang="en-US"/>
        </a:p>
      </dgm:t>
    </dgm:pt>
    <dgm:pt modelId="{0390ABDE-7E09-4C4A-AFF7-2A42F3475843}" type="sibTrans" cxnId="{DB8A8315-D934-48FD-BAD2-CD2E2A21F749}">
      <dgm:prSet/>
      <dgm:spPr/>
      <dgm:t>
        <a:bodyPr/>
        <a:lstStyle/>
        <a:p>
          <a:endParaRPr lang="en-US"/>
        </a:p>
      </dgm:t>
    </dgm:pt>
    <dgm:pt modelId="{A3DB4595-3209-4B76-A143-92CD11263B60}" type="pres">
      <dgm:prSet presAssocID="{0E235958-DACE-4F1B-9E45-BCD4BFFB34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F499CD-E712-4E2A-9A17-CEBD644C1B40}" type="pres">
      <dgm:prSet presAssocID="{9741FCD3-BA08-4505-ADDE-277F72841FAD}" presName="compNode" presStyleCnt="0"/>
      <dgm:spPr/>
    </dgm:pt>
    <dgm:pt modelId="{3DC632A1-1A23-43F9-86F5-62C2088F5126}" type="pres">
      <dgm:prSet presAssocID="{9741FCD3-BA08-4505-ADDE-277F72841FAD}" presName="aNode" presStyleLbl="bgShp" presStyleIdx="0" presStyleCnt="3"/>
      <dgm:spPr/>
      <dgm:t>
        <a:bodyPr/>
        <a:lstStyle/>
        <a:p>
          <a:endParaRPr lang="en-US"/>
        </a:p>
      </dgm:t>
    </dgm:pt>
    <dgm:pt modelId="{B8D8A6D8-61C2-49F3-AD2B-AF73A1E536B3}" type="pres">
      <dgm:prSet presAssocID="{9741FCD3-BA08-4505-ADDE-277F72841FAD}" presName="textNode" presStyleLbl="bgShp" presStyleIdx="0" presStyleCnt="3"/>
      <dgm:spPr/>
      <dgm:t>
        <a:bodyPr/>
        <a:lstStyle/>
        <a:p>
          <a:endParaRPr lang="en-US"/>
        </a:p>
      </dgm:t>
    </dgm:pt>
    <dgm:pt modelId="{50851C8B-2E34-4929-A744-9563E83899A2}" type="pres">
      <dgm:prSet presAssocID="{9741FCD3-BA08-4505-ADDE-277F72841FAD}" presName="compChildNode" presStyleCnt="0"/>
      <dgm:spPr/>
    </dgm:pt>
    <dgm:pt modelId="{0E8BB0F8-A7F1-486F-9BE9-4C298569FC6A}" type="pres">
      <dgm:prSet presAssocID="{9741FCD3-BA08-4505-ADDE-277F72841FAD}" presName="theInnerList" presStyleCnt="0"/>
      <dgm:spPr/>
    </dgm:pt>
    <dgm:pt modelId="{179DFE3C-3E54-42FF-B68B-80E04BA63B6A}" type="pres">
      <dgm:prSet presAssocID="{31908EF2-1187-4F22-950C-301AE533EA8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A3102-C94D-4BE8-804B-5B2925421939}" type="pres">
      <dgm:prSet presAssocID="{31908EF2-1187-4F22-950C-301AE533EA8D}" presName="aSpace2" presStyleCnt="0"/>
      <dgm:spPr/>
    </dgm:pt>
    <dgm:pt modelId="{5447669E-5B67-49DB-A632-970E3CBCE551}" type="pres">
      <dgm:prSet presAssocID="{DC6CEC59-0A68-44D3-8192-30AA86CE95B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074D8-9426-47E5-872A-C55AD51340BE}" type="pres">
      <dgm:prSet presAssocID="{9741FCD3-BA08-4505-ADDE-277F72841FAD}" presName="aSpace" presStyleCnt="0"/>
      <dgm:spPr/>
    </dgm:pt>
    <dgm:pt modelId="{E7574556-7714-40BB-98A4-05CF8475127F}" type="pres">
      <dgm:prSet presAssocID="{3E541CFD-9791-4B2A-8449-1C1D7029109E}" presName="compNode" presStyleCnt="0"/>
      <dgm:spPr/>
    </dgm:pt>
    <dgm:pt modelId="{767ED380-613D-486A-9496-EFD7829D8E4A}" type="pres">
      <dgm:prSet presAssocID="{3E541CFD-9791-4B2A-8449-1C1D7029109E}" presName="aNode" presStyleLbl="bgShp" presStyleIdx="1" presStyleCnt="3"/>
      <dgm:spPr/>
      <dgm:t>
        <a:bodyPr/>
        <a:lstStyle/>
        <a:p>
          <a:endParaRPr lang="en-US"/>
        </a:p>
      </dgm:t>
    </dgm:pt>
    <dgm:pt modelId="{175C2383-3B4C-4CBC-9294-BA6085F816A3}" type="pres">
      <dgm:prSet presAssocID="{3E541CFD-9791-4B2A-8449-1C1D7029109E}" presName="textNode" presStyleLbl="bgShp" presStyleIdx="1" presStyleCnt="3"/>
      <dgm:spPr/>
      <dgm:t>
        <a:bodyPr/>
        <a:lstStyle/>
        <a:p>
          <a:endParaRPr lang="en-US"/>
        </a:p>
      </dgm:t>
    </dgm:pt>
    <dgm:pt modelId="{0AD469B9-2868-4FCA-ADD7-53400F48640E}" type="pres">
      <dgm:prSet presAssocID="{3E541CFD-9791-4B2A-8449-1C1D7029109E}" presName="compChildNode" presStyleCnt="0"/>
      <dgm:spPr/>
    </dgm:pt>
    <dgm:pt modelId="{1B327F09-F89F-450D-90EA-5AAE7FBEC784}" type="pres">
      <dgm:prSet presAssocID="{3E541CFD-9791-4B2A-8449-1C1D7029109E}" presName="theInnerList" presStyleCnt="0"/>
      <dgm:spPr/>
    </dgm:pt>
    <dgm:pt modelId="{5BB6E335-A855-4B29-BF4B-D7CE659FE052}" type="pres">
      <dgm:prSet presAssocID="{3C5053CC-F1AA-41A2-8D4B-C57F2C1CB1D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1905C-C6EF-4FC1-AC25-A0B4DE9C34D7}" type="pres">
      <dgm:prSet presAssocID="{3C5053CC-F1AA-41A2-8D4B-C57F2C1CB1DC}" presName="aSpace2" presStyleCnt="0"/>
      <dgm:spPr/>
    </dgm:pt>
    <dgm:pt modelId="{27774217-524F-4820-AF2D-38381E580F22}" type="pres">
      <dgm:prSet presAssocID="{401D65A0-513A-4DE2-BFED-5ACC66634D1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B2DE-937F-496E-8BED-C3F2310FD377}" type="pres">
      <dgm:prSet presAssocID="{3E541CFD-9791-4B2A-8449-1C1D7029109E}" presName="aSpace" presStyleCnt="0"/>
      <dgm:spPr/>
    </dgm:pt>
    <dgm:pt modelId="{29ABF156-20E3-4982-BD86-A4BEF12FAC72}" type="pres">
      <dgm:prSet presAssocID="{2E95D98C-4A0F-471A-BAD1-BBE16F54B165}" presName="compNode" presStyleCnt="0"/>
      <dgm:spPr/>
    </dgm:pt>
    <dgm:pt modelId="{4B166C59-BEE3-41A9-B33C-C857D2226A99}" type="pres">
      <dgm:prSet presAssocID="{2E95D98C-4A0F-471A-BAD1-BBE16F54B165}" presName="aNode" presStyleLbl="bgShp" presStyleIdx="2" presStyleCnt="3"/>
      <dgm:spPr/>
      <dgm:t>
        <a:bodyPr/>
        <a:lstStyle/>
        <a:p>
          <a:endParaRPr lang="en-US"/>
        </a:p>
      </dgm:t>
    </dgm:pt>
    <dgm:pt modelId="{11BAD26E-B454-43FA-B01E-4877169450EA}" type="pres">
      <dgm:prSet presAssocID="{2E95D98C-4A0F-471A-BAD1-BBE16F54B165}" presName="textNode" presStyleLbl="bgShp" presStyleIdx="2" presStyleCnt="3"/>
      <dgm:spPr/>
      <dgm:t>
        <a:bodyPr/>
        <a:lstStyle/>
        <a:p>
          <a:endParaRPr lang="en-US"/>
        </a:p>
      </dgm:t>
    </dgm:pt>
    <dgm:pt modelId="{EE59B57D-DBD0-466B-B842-935E4EE12B9D}" type="pres">
      <dgm:prSet presAssocID="{2E95D98C-4A0F-471A-BAD1-BBE16F54B165}" presName="compChildNode" presStyleCnt="0"/>
      <dgm:spPr/>
    </dgm:pt>
    <dgm:pt modelId="{0C7828AD-6837-4389-8357-2997DC1FCA15}" type="pres">
      <dgm:prSet presAssocID="{2E95D98C-4A0F-471A-BAD1-BBE16F54B165}" presName="theInnerList" presStyleCnt="0"/>
      <dgm:spPr/>
    </dgm:pt>
    <dgm:pt modelId="{9450729A-D69B-4B37-83F5-E4766F949D65}" type="pres">
      <dgm:prSet presAssocID="{F92B6F10-D207-41BC-BF80-696D652D942A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FB581-D259-4F99-A9E2-BECDFBB045F0}" type="pres">
      <dgm:prSet presAssocID="{F92B6F10-D207-41BC-BF80-696D652D942A}" presName="aSpace2" presStyleCnt="0"/>
      <dgm:spPr/>
    </dgm:pt>
    <dgm:pt modelId="{77D7627D-B132-44B4-913A-69C427773FD0}" type="pres">
      <dgm:prSet presAssocID="{2F85D79D-3334-4244-A2CC-751F0B47946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1611B-7957-47DE-9B63-3548FE1428C7}" srcId="{9741FCD3-BA08-4505-ADDE-277F72841FAD}" destId="{DC6CEC59-0A68-44D3-8192-30AA86CE95BE}" srcOrd="1" destOrd="0" parTransId="{A4B89D0F-F3AF-4FA0-A655-8FC6A4C37483}" sibTransId="{24C1C25B-8B5D-484C-9C93-AF75039B2BAC}"/>
    <dgm:cxn modelId="{5B442DCD-95DC-421D-BCBC-0457A6881FA9}" srcId="{2E95D98C-4A0F-471A-BAD1-BBE16F54B165}" destId="{F92B6F10-D207-41BC-BF80-696D652D942A}" srcOrd="0" destOrd="0" parTransId="{64BFC1A5-865C-4A95-B4D9-B7C9424EEF6E}" sibTransId="{283C0007-48D6-4466-9072-7E526BB6E447}"/>
    <dgm:cxn modelId="{7E9C139C-4999-498D-A3C2-9221B0F9E14A}" type="presOf" srcId="{2E95D98C-4A0F-471A-BAD1-BBE16F54B165}" destId="{11BAD26E-B454-43FA-B01E-4877169450EA}" srcOrd="1" destOrd="0" presId="urn:microsoft.com/office/officeart/2005/8/layout/lProcess2"/>
    <dgm:cxn modelId="{2BDA38F8-F284-4EE6-B242-228C14970709}" type="presOf" srcId="{31908EF2-1187-4F22-950C-301AE533EA8D}" destId="{179DFE3C-3E54-42FF-B68B-80E04BA63B6A}" srcOrd="0" destOrd="0" presId="urn:microsoft.com/office/officeart/2005/8/layout/lProcess2"/>
    <dgm:cxn modelId="{351043BD-2339-40C4-975C-9E2F20FD2C89}" srcId="{2E95D98C-4A0F-471A-BAD1-BBE16F54B165}" destId="{2F85D79D-3334-4244-A2CC-751F0B47946B}" srcOrd="1" destOrd="0" parTransId="{3A43B06D-D151-4C71-A208-6C996BDB24CC}" sibTransId="{58A0F01D-FDE2-484E-B82F-CDD2A8252ED2}"/>
    <dgm:cxn modelId="{BC6F50A7-EC73-446E-BBE0-D6CA22069B01}" type="presOf" srcId="{3E541CFD-9791-4B2A-8449-1C1D7029109E}" destId="{767ED380-613D-486A-9496-EFD7829D8E4A}" srcOrd="0" destOrd="0" presId="urn:microsoft.com/office/officeart/2005/8/layout/lProcess2"/>
    <dgm:cxn modelId="{FF131F11-1481-4707-BA88-D690F94D7DFD}" srcId="{0E235958-DACE-4F1B-9E45-BCD4BFFB34B1}" destId="{2E95D98C-4A0F-471A-BAD1-BBE16F54B165}" srcOrd="2" destOrd="0" parTransId="{460D5EEB-47D8-43CB-BCBD-C83DBBF8E248}" sibTransId="{B80F31CE-BB08-4D66-B7F8-36DA78F49F6E}"/>
    <dgm:cxn modelId="{FB63E1B6-CC83-4B63-973D-CF451EE6EFEB}" type="presOf" srcId="{9741FCD3-BA08-4505-ADDE-277F72841FAD}" destId="{3DC632A1-1A23-43F9-86F5-62C2088F5126}" srcOrd="0" destOrd="0" presId="urn:microsoft.com/office/officeart/2005/8/layout/lProcess2"/>
    <dgm:cxn modelId="{00F5617B-23A0-4826-8DC4-23C3221078E9}" type="presOf" srcId="{9741FCD3-BA08-4505-ADDE-277F72841FAD}" destId="{B8D8A6D8-61C2-49F3-AD2B-AF73A1E536B3}" srcOrd="1" destOrd="0" presId="urn:microsoft.com/office/officeart/2005/8/layout/lProcess2"/>
    <dgm:cxn modelId="{B6CFBAA2-EB22-4DEC-8AFD-7EC8E7E3781C}" srcId="{3E541CFD-9791-4B2A-8449-1C1D7029109E}" destId="{3C5053CC-F1AA-41A2-8D4B-C57F2C1CB1DC}" srcOrd="0" destOrd="0" parTransId="{522A934E-587D-4CBA-B45C-60D3377685A2}" sibTransId="{61A1A608-A112-40E4-94EC-E68BAACF5089}"/>
    <dgm:cxn modelId="{17697844-C9C6-4142-BAC3-5B8313CECBE0}" type="presOf" srcId="{F92B6F10-D207-41BC-BF80-696D652D942A}" destId="{9450729A-D69B-4B37-83F5-E4766F949D65}" srcOrd="0" destOrd="0" presId="urn:microsoft.com/office/officeart/2005/8/layout/lProcess2"/>
    <dgm:cxn modelId="{11CD2407-E9B3-4927-889B-D29ADC997BA4}" type="presOf" srcId="{0E235958-DACE-4F1B-9E45-BCD4BFFB34B1}" destId="{A3DB4595-3209-4B76-A143-92CD11263B60}" srcOrd="0" destOrd="0" presId="urn:microsoft.com/office/officeart/2005/8/layout/lProcess2"/>
    <dgm:cxn modelId="{E264E352-797B-4DED-B38C-A341F7D7E732}" type="presOf" srcId="{401D65A0-513A-4DE2-BFED-5ACC66634D10}" destId="{27774217-524F-4820-AF2D-38381E580F22}" srcOrd="0" destOrd="0" presId="urn:microsoft.com/office/officeart/2005/8/layout/lProcess2"/>
    <dgm:cxn modelId="{DB8A8315-D934-48FD-BAD2-CD2E2A21F749}" srcId="{3E541CFD-9791-4B2A-8449-1C1D7029109E}" destId="{401D65A0-513A-4DE2-BFED-5ACC66634D10}" srcOrd="1" destOrd="0" parTransId="{9DC87AD9-76CB-491D-A509-78F52547FB60}" sibTransId="{0390ABDE-7E09-4C4A-AFF7-2A42F3475843}"/>
    <dgm:cxn modelId="{3B565982-48C4-4C3C-BEDF-320AB297A5C3}" type="presOf" srcId="{2E95D98C-4A0F-471A-BAD1-BBE16F54B165}" destId="{4B166C59-BEE3-41A9-B33C-C857D2226A99}" srcOrd="0" destOrd="0" presId="urn:microsoft.com/office/officeart/2005/8/layout/lProcess2"/>
    <dgm:cxn modelId="{3CD0DE6E-1F7F-44AF-A47B-B31F4B4CA47C}" type="presOf" srcId="{2F85D79D-3334-4244-A2CC-751F0B47946B}" destId="{77D7627D-B132-44B4-913A-69C427773FD0}" srcOrd="0" destOrd="0" presId="urn:microsoft.com/office/officeart/2005/8/layout/lProcess2"/>
    <dgm:cxn modelId="{75C394DD-D98C-41FD-97DF-8AE919A53D13}" type="presOf" srcId="{3C5053CC-F1AA-41A2-8D4B-C57F2C1CB1DC}" destId="{5BB6E335-A855-4B29-BF4B-D7CE659FE052}" srcOrd="0" destOrd="0" presId="urn:microsoft.com/office/officeart/2005/8/layout/lProcess2"/>
    <dgm:cxn modelId="{7BFC8641-061D-4C89-BE48-4BC7CD1D06D1}" type="presOf" srcId="{DC6CEC59-0A68-44D3-8192-30AA86CE95BE}" destId="{5447669E-5B67-49DB-A632-970E3CBCE551}" srcOrd="0" destOrd="0" presId="urn:microsoft.com/office/officeart/2005/8/layout/lProcess2"/>
    <dgm:cxn modelId="{CF067285-824C-49BA-A5DF-329230526309}" type="presOf" srcId="{3E541CFD-9791-4B2A-8449-1C1D7029109E}" destId="{175C2383-3B4C-4CBC-9294-BA6085F816A3}" srcOrd="1" destOrd="0" presId="urn:microsoft.com/office/officeart/2005/8/layout/lProcess2"/>
    <dgm:cxn modelId="{A0C746A5-3F61-4F70-BF2D-036FD530444C}" srcId="{0E235958-DACE-4F1B-9E45-BCD4BFFB34B1}" destId="{9741FCD3-BA08-4505-ADDE-277F72841FAD}" srcOrd="0" destOrd="0" parTransId="{743E674C-4CA2-41E3-B09D-CD6FD47886D2}" sibTransId="{1798DCE3-50A7-4AB0-AAF0-13DCF4C89DAF}"/>
    <dgm:cxn modelId="{519236AB-82BF-4D92-8275-38207D77347E}" srcId="{0E235958-DACE-4F1B-9E45-BCD4BFFB34B1}" destId="{3E541CFD-9791-4B2A-8449-1C1D7029109E}" srcOrd="1" destOrd="0" parTransId="{162C57FE-3F49-42BB-B1C7-6AC236FEF362}" sibTransId="{D82B67C5-5061-41A1-9366-403F2C0C25FA}"/>
    <dgm:cxn modelId="{4808146C-2C7F-49E9-94B9-C5EF77482BAB}" srcId="{9741FCD3-BA08-4505-ADDE-277F72841FAD}" destId="{31908EF2-1187-4F22-950C-301AE533EA8D}" srcOrd="0" destOrd="0" parTransId="{C120DBD1-71A0-4A6B-9B70-B1B7995E3BCB}" sibTransId="{0CD9E1CF-FA21-44EC-BFC5-CC612BC5AA1D}"/>
    <dgm:cxn modelId="{1E43B10C-1DD7-4AE1-8D95-2F9774BAE26D}" type="presParOf" srcId="{A3DB4595-3209-4B76-A143-92CD11263B60}" destId="{00F499CD-E712-4E2A-9A17-CEBD644C1B40}" srcOrd="0" destOrd="0" presId="urn:microsoft.com/office/officeart/2005/8/layout/lProcess2"/>
    <dgm:cxn modelId="{A42F2D3B-CDDF-4F5E-B793-FFB363C396D4}" type="presParOf" srcId="{00F499CD-E712-4E2A-9A17-CEBD644C1B40}" destId="{3DC632A1-1A23-43F9-86F5-62C2088F5126}" srcOrd="0" destOrd="0" presId="urn:microsoft.com/office/officeart/2005/8/layout/lProcess2"/>
    <dgm:cxn modelId="{B303B14B-7269-46D6-AE2D-8542A3DDCF3D}" type="presParOf" srcId="{00F499CD-E712-4E2A-9A17-CEBD644C1B40}" destId="{B8D8A6D8-61C2-49F3-AD2B-AF73A1E536B3}" srcOrd="1" destOrd="0" presId="urn:microsoft.com/office/officeart/2005/8/layout/lProcess2"/>
    <dgm:cxn modelId="{1B025E51-A3FA-4970-BA5A-9F0AE8B78955}" type="presParOf" srcId="{00F499CD-E712-4E2A-9A17-CEBD644C1B40}" destId="{50851C8B-2E34-4929-A744-9563E83899A2}" srcOrd="2" destOrd="0" presId="urn:microsoft.com/office/officeart/2005/8/layout/lProcess2"/>
    <dgm:cxn modelId="{2B492BAA-140B-42BF-8E49-296CD23F32F2}" type="presParOf" srcId="{50851C8B-2E34-4929-A744-9563E83899A2}" destId="{0E8BB0F8-A7F1-486F-9BE9-4C298569FC6A}" srcOrd="0" destOrd="0" presId="urn:microsoft.com/office/officeart/2005/8/layout/lProcess2"/>
    <dgm:cxn modelId="{F540F845-7BB0-4744-9E91-4E04839CFC16}" type="presParOf" srcId="{0E8BB0F8-A7F1-486F-9BE9-4C298569FC6A}" destId="{179DFE3C-3E54-42FF-B68B-80E04BA63B6A}" srcOrd="0" destOrd="0" presId="urn:microsoft.com/office/officeart/2005/8/layout/lProcess2"/>
    <dgm:cxn modelId="{8D9955A7-FAF0-48AC-99EA-2B63A5D25C9D}" type="presParOf" srcId="{0E8BB0F8-A7F1-486F-9BE9-4C298569FC6A}" destId="{E55A3102-C94D-4BE8-804B-5B2925421939}" srcOrd="1" destOrd="0" presId="urn:microsoft.com/office/officeart/2005/8/layout/lProcess2"/>
    <dgm:cxn modelId="{C7B2BEBF-0032-4FA5-904D-CF3397C6649D}" type="presParOf" srcId="{0E8BB0F8-A7F1-486F-9BE9-4C298569FC6A}" destId="{5447669E-5B67-49DB-A632-970E3CBCE551}" srcOrd="2" destOrd="0" presId="urn:microsoft.com/office/officeart/2005/8/layout/lProcess2"/>
    <dgm:cxn modelId="{112F9281-8213-45C5-81A6-1CA8F329D3DA}" type="presParOf" srcId="{A3DB4595-3209-4B76-A143-92CD11263B60}" destId="{7CF074D8-9426-47E5-872A-C55AD51340BE}" srcOrd="1" destOrd="0" presId="urn:microsoft.com/office/officeart/2005/8/layout/lProcess2"/>
    <dgm:cxn modelId="{1CCE6BBB-DE6C-4322-952E-B18D08CEE3D2}" type="presParOf" srcId="{A3DB4595-3209-4B76-A143-92CD11263B60}" destId="{E7574556-7714-40BB-98A4-05CF8475127F}" srcOrd="2" destOrd="0" presId="urn:microsoft.com/office/officeart/2005/8/layout/lProcess2"/>
    <dgm:cxn modelId="{AFEAE63E-BE1A-49AB-AC82-4248213758E5}" type="presParOf" srcId="{E7574556-7714-40BB-98A4-05CF8475127F}" destId="{767ED380-613D-486A-9496-EFD7829D8E4A}" srcOrd="0" destOrd="0" presId="urn:microsoft.com/office/officeart/2005/8/layout/lProcess2"/>
    <dgm:cxn modelId="{D0744E10-D4F9-40F9-9090-CD699666D1C9}" type="presParOf" srcId="{E7574556-7714-40BB-98A4-05CF8475127F}" destId="{175C2383-3B4C-4CBC-9294-BA6085F816A3}" srcOrd="1" destOrd="0" presId="urn:microsoft.com/office/officeart/2005/8/layout/lProcess2"/>
    <dgm:cxn modelId="{80D0C04D-2CF5-4AA3-9EAA-18B4E2CC1390}" type="presParOf" srcId="{E7574556-7714-40BB-98A4-05CF8475127F}" destId="{0AD469B9-2868-4FCA-ADD7-53400F48640E}" srcOrd="2" destOrd="0" presId="urn:microsoft.com/office/officeart/2005/8/layout/lProcess2"/>
    <dgm:cxn modelId="{65523EEE-2DA8-4BD5-89DF-C753C89D604D}" type="presParOf" srcId="{0AD469B9-2868-4FCA-ADD7-53400F48640E}" destId="{1B327F09-F89F-450D-90EA-5AAE7FBEC784}" srcOrd="0" destOrd="0" presId="urn:microsoft.com/office/officeart/2005/8/layout/lProcess2"/>
    <dgm:cxn modelId="{93AA4088-FAB8-4FDF-AD45-CA4C5B6C4E55}" type="presParOf" srcId="{1B327F09-F89F-450D-90EA-5AAE7FBEC784}" destId="{5BB6E335-A855-4B29-BF4B-D7CE659FE052}" srcOrd="0" destOrd="0" presId="urn:microsoft.com/office/officeart/2005/8/layout/lProcess2"/>
    <dgm:cxn modelId="{577A53B8-95D2-41B4-87EA-4CC7846F1855}" type="presParOf" srcId="{1B327F09-F89F-450D-90EA-5AAE7FBEC784}" destId="{1E31905C-C6EF-4FC1-AC25-A0B4DE9C34D7}" srcOrd="1" destOrd="0" presId="urn:microsoft.com/office/officeart/2005/8/layout/lProcess2"/>
    <dgm:cxn modelId="{C3CCE099-72B0-430A-AA2E-30017D932B3D}" type="presParOf" srcId="{1B327F09-F89F-450D-90EA-5AAE7FBEC784}" destId="{27774217-524F-4820-AF2D-38381E580F22}" srcOrd="2" destOrd="0" presId="urn:microsoft.com/office/officeart/2005/8/layout/lProcess2"/>
    <dgm:cxn modelId="{C2010388-9C8B-4BF2-87CD-CF7D2B3E4D06}" type="presParOf" srcId="{A3DB4595-3209-4B76-A143-92CD11263B60}" destId="{7618B2DE-937F-496E-8BED-C3F2310FD377}" srcOrd="3" destOrd="0" presId="urn:microsoft.com/office/officeart/2005/8/layout/lProcess2"/>
    <dgm:cxn modelId="{28ED14BE-EDAC-4F64-BCA3-CFF9450C4E0B}" type="presParOf" srcId="{A3DB4595-3209-4B76-A143-92CD11263B60}" destId="{29ABF156-20E3-4982-BD86-A4BEF12FAC72}" srcOrd="4" destOrd="0" presId="urn:microsoft.com/office/officeart/2005/8/layout/lProcess2"/>
    <dgm:cxn modelId="{B447C58B-56BE-46F8-B2EE-29EDEA658B33}" type="presParOf" srcId="{29ABF156-20E3-4982-BD86-A4BEF12FAC72}" destId="{4B166C59-BEE3-41A9-B33C-C857D2226A99}" srcOrd="0" destOrd="0" presId="urn:microsoft.com/office/officeart/2005/8/layout/lProcess2"/>
    <dgm:cxn modelId="{94AF747C-513B-4A5A-8881-03092EB2F9A9}" type="presParOf" srcId="{29ABF156-20E3-4982-BD86-A4BEF12FAC72}" destId="{11BAD26E-B454-43FA-B01E-4877169450EA}" srcOrd="1" destOrd="0" presId="urn:microsoft.com/office/officeart/2005/8/layout/lProcess2"/>
    <dgm:cxn modelId="{FDED6899-0ACD-4F18-A492-FEEFED0A8BD6}" type="presParOf" srcId="{29ABF156-20E3-4982-BD86-A4BEF12FAC72}" destId="{EE59B57D-DBD0-466B-B842-935E4EE12B9D}" srcOrd="2" destOrd="0" presId="urn:microsoft.com/office/officeart/2005/8/layout/lProcess2"/>
    <dgm:cxn modelId="{7254DE8B-6C77-46A8-A27B-67BCCDA6E2D1}" type="presParOf" srcId="{EE59B57D-DBD0-466B-B842-935E4EE12B9D}" destId="{0C7828AD-6837-4389-8357-2997DC1FCA15}" srcOrd="0" destOrd="0" presId="urn:microsoft.com/office/officeart/2005/8/layout/lProcess2"/>
    <dgm:cxn modelId="{3A5B4E9E-3C9C-45A5-AD05-1E0791004891}" type="presParOf" srcId="{0C7828AD-6837-4389-8357-2997DC1FCA15}" destId="{9450729A-D69B-4B37-83F5-E4766F949D65}" srcOrd="0" destOrd="0" presId="urn:microsoft.com/office/officeart/2005/8/layout/lProcess2"/>
    <dgm:cxn modelId="{430D44F6-F0DA-4FAD-A147-929E77BCC86B}" type="presParOf" srcId="{0C7828AD-6837-4389-8357-2997DC1FCA15}" destId="{2FCFB581-D259-4F99-A9E2-BECDFBB045F0}" srcOrd="1" destOrd="0" presId="urn:microsoft.com/office/officeart/2005/8/layout/lProcess2"/>
    <dgm:cxn modelId="{667FC105-F1F4-45B1-98D0-8FFF7D1CD472}" type="presParOf" srcId="{0C7828AD-6837-4389-8357-2997DC1FCA15}" destId="{77D7627D-B132-44B4-913A-69C427773FD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33C868-0865-4DCC-8FA8-668E6A138067}" type="doc">
      <dgm:prSet loTypeId="urn:microsoft.com/office/officeart/2005/8/layout/vProcess5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DB4890FB-5282-4E79-9645-18654682D493}">
      <dgm:prSet phldrT="[Text]"/>
      <dgm:spPr>
        <a:noFill/>
        <a:ln w="76200">
          <a:solidFill>
            <a:srgbClr val="00B050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Pengumpulan</a:t>
          </a:r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Data 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FC453821-61B1-4756-A1EB-E2B026A9AD55}" type="parTrans" cxnId="{3C7682CE-A884-4D12-8C1E-C51D3DA71296}">
      <dgm:prSet/>
      <dgm:spPr/>
      <dgm:t>
        <a:bodyPr/>
        <a:lstStyle/>
        <a:p>
          <a:endParaRPr lang="en-US"/>
        </a:p>
      </dgm:t>
    </dgm:pt>
    <dgm:pt modelId="{EB998E07-5211-4E0E-831C-E66E8510442D}" type="sibTrans" cxnId="{3C7682CE-A884-4D12-8C1E-C51D3DA7129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54E165C-B067-4025-AA6F-C0028FE8A22D}">
      <dgm:prSet phldrT="[Text]"/>
      <dgm:spPr>
        <a:noFill/>
        <a:ln w="76200">
          <a:solidFill>
            <a:srgbClr val="00B050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Pengambilan</a:t>
          </a:r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Data </a:t>
          </a:r>
          <a:r>
            <a:rPr lang="en-US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Ke</a:t>
          </a:r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Sekolah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4A427FB7-AE01-4BF5-A472-C20417C02D0E}" type="parTrans" cxnId="{9B7E266F-43F3-43AF-BB1F-22EBCE5AB1BB}">
      <dgm:prSet/>
      <dgm:spPr/>
      <dgm:t>
        <a:bodyPr/>
        <a:lstStyle/>
        <a:p>
          <a:endParaRPr lang="en-US"/>
        </a:p>
      </dgm:t>
    </dgm:pt>
    <dgm:pt modelId="{397C98D8-4DD0-4F61-B772-E3A075D580DB}" type="sibTrans" cxnId="{9B7E266F-43F3-43AF-BB1F-22EBCE5AB1B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25AF3D2-75CE-4DDB-A239-D7D5074547AB}">
      <dgm:prSet phldrT="[Text]"/>
      <dgm:spPr>
        <a:noFill/>
        <a:ln w="76200">
          <a:solidFill>
            <a:srgbClr val="00B050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Penyusunan</a:t>
          </a:r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, </a:t>
          </a:r>
          <a:r>
            <a:rPr lang="en-US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Pembahasan</a:t>
          </a:r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dan</a:t>
          </a:r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Finalisasi</a:t>
          </a:r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Pedoman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99957AD7-018B-4FB6-B831-53256C1B1A21}" type="parTrans" cxnId="{28030981-A0F5-4C27-9D04-9D5BD610B140}">
      <dgm:prSet/>
      <dgm:spPr/>
      <dgm:t>
        <a:bodyPr/>
        <a:lstStyle/>
        <a:p>
          <a:endParaRPr lang="en-US"/>
        </a:p>
      </dgm:t>
    </dgm:pt>
    <dgm:pt modelId="{1D0351FC-9D4A-403E-8511-0FD7EF8106ED}" type="sibTrans" cxnId="{28030981-A0F5-4C27-9D04-9D5BD610B140}">
      <dgm:prSet/>
      <dgm:spPr/>
      <dgm:t>
        <a:bodyPr/>
        <a:lstStyle/>
        <a:p>
          <a:endParaRPr lang="en-US"/>
        </a:p>
      </dgm:t>
    </dgm:pt>
    <dgm:pt modelId="{F14B7708-E9EA-4954-9D26-D00999C769BA}" type="pres">
      <dgm:prSet presAssocID="{0A33C868-0865-4DCC-8FA8-668E6A13806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B5B65A-8FDC-41A6-ABA0-9E929806854A}" type="pres">
      <dgm:prSet presAssocID="{0A33C868-0865-4DCC-8FA8-668E6A138067}" presName="dummyMaxCanvas" presStyleCnt="0">
        <dgm:presLayoutVars/>
      </dgm:prSet>
      <dgm:spPr/>
    </dgm:pt>
    <dgm:pt modelId="{12A7E71B-9F6C-4F1D-8C98-D717C2B0C818}" type="pres">
      <dgm:prSet presAssocID="{0A33C868-0865-4DCC-8FA8-668E6A13806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AD12-9E01-4133-9C62-D3AB9D4545B7}" type="pres">
      <dgm:prSet presAssocID="{0A33C868-0865-4DCC-8FA8-668E6A13806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9D73A-EC35-4C2B-A02B-38A909195740}" type="pres">
      <dgm:prSet presAssocID="{0A33C868-0865-4DCC-8FA8-668E6A13806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11603-F70A-499F-800B-51DA37C46972}" type="pres">
      <dgm:prSet presAssocID="{0A33C868-0865-4DCC-8FA8-668E6A13806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0803E-6B4F-4176-951C-5580A209A3CD}" type="pres">
      <dgm:prSet presAssocID="{0A33C868-0865-4DCC-8FA8-668E6A13806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A2E29-AF1D-43D2-866F-EA83EF39AF0A}" type="pres">
      <dgm:prSet presAssocID="{0A33C868-0865-4DCC-8FA8-668E6A13806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D828E-AE1A-4448-8724-54BF4C47A2A9}" type="pres">
      <dgm:prSet presAssocID="{0A33C868-0865-4DCC-8FA8-668E6A13806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63700-F0B3-42ED-BBEC-F33CB1D6F751}" type="pres">
      <dgm:prSet presAssocID="{0A33C868-0865-4DCC-8FA8-668E6A13806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BAC5E-42E7-4400-9727-02BCA353A56A}" type="presOf" srcId="{A25AF3D2-75CE-4DDB-A239-D7D5074547AB}" destId="{2759D73A-EC35-4C2B-A02B-38A909195740}" srcOrd="0" destOrd="0" presId="urn:microsoft.com/office/officeart/2005/8/layout/vProcess5"/>
    <dgm:cxn modelId="{1D897C1B-FF4E-4E98-975E-6AEC292D0380}" type="presOf" srcId="{0A33C868-0865-4DCC-8FA8-668E6A138067}" destId="{F14B7708-E9EA-4954-9D26-D00999C769BA}" srcOrd="0" destOrd="0" presId="urn:microsoft.com/office/officeart/2005/8/layout/vProcess5"/>
    <dgm:cxn modelId="{966FF711-6E12-4240-991C-7AE0D117609A}" type="presOf" srcId="{A25AF3D2-75CE-4DDB-A239-D7D5074547AB}" destId="{B8B63700-F0B3-42ED-BBEC-F33CB1D6F751}" srcOrd="1" destOrd="0" presId="urn:microsoft.com/office/officeart/2005/8/layout/vProcess5"/>
    <dgm:cxn modelId="{28030981-A0F5-4C27-9D04-9D5BD610B140}" srcId="{0A33C868-0865-4DCC-8FA8-668E6A138067}" destId="{A25AF3D2-75CE-4DDB-A239-D7D5074547AB}" srcOrd="2" destOrd="0" parTransId="{99957AD7-018B-4FB6-B831-53256C1B1A21}" sibTransId="{1D0351FC-9D4A-403E-8511-0FD7EF8106ED}"/>
    <dgm:cxn modelId="{378A1552-2597-407D-BC4E-F5400C105144}" type="presOf" srcId="{DB4890FB-5282-4E79-9645-18654682D493}" destId="{974A2E29-AF1D-43D2-866F-EA83EF39AF0A}" srcOrd="1" destOrd="0" presId="urn:microsoft.com/office/officeart/2005/8/layout/vProcess5"/>
    <dgm:cxn modelId="{3C7682CE-A884-4D12-8C1E-C51D3DA71296}" srcId="{0A33C868-0865-4DCC-8FA8-668E6A138067}" destId="{DB4890FB-5282-4E79-9645-18654682D493}" srcOrd="0" destOrd="0" parTransId="{FC453821-61B1-4756-A1EB-E2B026A9AD55}" sibTransId="{EB998E07-5211-4E0E-831C-E66E8510442D}"/>
    <dgm:cxn modelId="{76D0C565-99D0-4F79-8241-ADFE4B741F00}" type="presOf" srcId="{154E165C-B067-4025-AA6F-C0028FE8A22D}" destId="{09EAAD12-9E01-4133-9C62-D3AB9D4545B7}" srcOrd="0" destOrd="0" presId="urn:microsoft.com/office/officeart/2005/8/layout/vProcess5"/>
    <dgm:cxn modelId="{86BA9A11-C397-4693-9C4B-1EC952EF29F4}" type="presOf" srcId="{EB998E07-5211-4E0E-831C-E66E8510442D}" destId="{B7A11603-F70A-499F-800B-51DA37C46972}" srcOrd="0" destOrd="0" presId="urn:microsoft.com/office/officeart/2005/8/layout/vProcess5"/>
    <dgm:cxn modelId="{9B7E266F-43F3-43AF-BB1F-22EBCE5AB1BB}" srcId="{0A33C868-0865-4DCC-8FA8-668E6A138067}" destId="{154E165C-B067-4025-AA6F-C0028FE8A22D}" srcOrd="1" destOrd="0" parTransId="{4A427FB7-AE01-4BF5-A472-C20417C02D0E}" sibTransId="{397C98D8-4DD0-4F61-B772-E3A075D580DB}"/>
    <dgm:cxn modelId="{841405F6-7309-4DA3-9303-B9DC18EDB800}" type="presOf" srcId="{154E165C-B067-4025-AA6F-C0028FE8A22D}" destId="{363D828E-AE1A-4448-8724-54BF4C47A2A9}" srcOrd="1" destOrd="0" presId="urn:microsoft.com/office/officeart/2005/8/layout/vProcess5"/>
    <dgm:cxn modelId="{D07C50CD-2580-4678-B5BA-341E3512AA09}" type="presOf" srcId="{DB4890FB-5282-4E79-9645-18654682D493}" destId="{12A7E71B-9F6C-4F1D-8C98-D717C2B0C818}" srcOrd="0" destOrd="0" presId="urn:microsoft.com/office/officeart/2005/8/layout/vProcess5"/>
    <dgm:cxn modelId="{97D1F785-FC49-43AE-A4F5-7C499F22D0C9}" type="presOf" srcId="{397C98D8-4DD0-4F61-B772-E3A075D580DB}" destId="{6780803E-6B4F-4176-951C-5580A209A3CD}" srcOrd="0" destOrd="0" presId="urn:microsoft.com/office/officeart/2005/8/layout/vProcess5"/>
    <dgm:cxn modelId="{D23F99B2-EEC4-4A2E-B271-BC415E24066C}" type="presParOf" srcId="{F14B7708-E9EA-4954-9D26-D00999C769BA}" destId="{14B5B65A-8FDC-41A6-ABA0-9E929806854A}" srcOrd="0" destOrd="0" presId="urn:microsoft.com/office/officeart/2005/8/layout/vProcess5"/>
    <dgm:cxn modelId="{1346FDFC-4F3E-4EB8-A15F-EFAB9ACCA660}" type="presParOf" srcId="{F14B7708-E9EA-4954-9D26-D00999C769BA}" destId="{12A7E71B-9F6C-4F1D-8C98-D717C2B0C818}" srcOrd="1" destOrd="0" presId="urn:microsoft.com/office/officeart/2005/8/layout/vProcess5"/>
    <dgm:cxn modelId="{9A84C2ED-95BD-4252-9DAA-451E0C569353}" type="presParOf" srcId="{F14B7708-E9EA-4954-9D26-D00999C769BA}" destId="{09EAAD12-9E01-4133-9C62-D3AB9D4545B7}" srcOrd="2" destOrd="0" presId="urn:microsoft.com/office/officeart/2005/8/layout/vProcess5"/>
    <dgm:cxn modelId="{75EBEAB6-7525-4712-8118-92F4BF39B021}" type="presParOf" srcId="{F14B7708-E9EA-4954-9D26-D00999C769BA}" destId="{2759D73A-EC35-4C2B-A02B-38A909195740}" srcOrd="3" destOrd="0" presId="urn:microsoft.com/office/officeart/2005/8/layout/vProcess5"/>
    <dgm:cxn modelId="{68165619-30CE-4E1A-843C-B9BB1DFFAC77}" type="presParOf" srcId="{F14B7708-E9EA-4954-9D26-D00999C769BA}" destId="{B7A11603-F70A-499F-800B-51DA37C46972}" srcOrd="4" destOrd="0" presId="urn:microsoft.com/office/officeart/2005/8/layout/vProcess5"/>
    <dgm:cxn modelId="{DBB368BB-5EC1-4A9E-8B11-28E823989563}" type="presParOf" srcId="{F14B7708-E9EA-4954-9D26-D00999C769BA}" destId="{6780803E-6B4F-4176-951C-5580A209A3CD}" srcOrd="5" destOrd="0" presId="urn:microsoft.com/office/officeart/2005/8/layout/vProcess5"/>
    <dgm:cxn modelId="{34304798-E39E-4034-B605-78BB6FF7186C}" type="presParOf" srcId="{F14B7708-E9EA-4954-9D26-D00999C769BA}" destId="{974A2E29-AF1D-43D2-866F-EA83EF39AF0A}" srcOrd="6" destOrd="0" presId="urn:microsoft.com/office/officeart/2005/8/layout/vProcess5"/>
    <dgm:cxn modelId="{2178BC88-EDA2-4503-A9EB-BA92F7BE4F57}" type="presParOf" srcId="{F14B7708-E9EA-4954-9D26-D00999C769BA}" destId="{363D828E-AE1A-4448-8724-54BF4C47A2A9}" srcOrd="7" destOrd="0" presId="urn:microsoft.com/office/officeart/2005/8/layout/vProcess5"/>
    <dgm:cxn modelId="{D8F566C5-346E-43B1-8B81-1296073B6DAB}" type="presParOf" srcId="{F14B7708-E9EA-4954-9D26-D00999C769BA}" destId="{B8B63700-F0B3-42ED-BBEC-F33CB1D6F75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290A6C-62A2-4C87-9EBB-9AB187E0CB7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B5332E-D1C7-4561-853D-9FBB39405391}">
      <dgm:prSet phldrT="[Text]"/>
      <dgm:spPr>
        <a:ln w="76200">
          <a:solidFill>
            <a:srgbClr val="FFFF00"/>
          </a:solidFill>
        </a:ln>
      </dgm:spPr>
      <dgm:t>
        <a:bodyPr/>
        <a:lstStyle/>
        <a:p>
          <a:r>
            <a:rPr lang="en-US" dirty="0" smtClean="0">
              <a:latin typeface="Agency FB" pitchFamily="34" charset="0"/>
            </a:rPr>
            <a:t>1</a:t>
          </a:r>
          <a:endParaRPr lang="en-US" dirty="0">
            <a:latin typeface="Agency FB" pitchFamily="34" charset="0"/>
          </a:endParaRPr>
        </a:p>
      </dgm:t>
    </dgm:pt>
    <dgm:pt modelId="{ED034C5F-DE02-43CD-A8C2-E3D269371966}" type="parTrans" cxnId="{1EEC9FC7-06BF-4FDC-924E-BE477A1104DA}">
      <dgm:prSet/>
      <dgm:spPr/>
      <dgm:t>
        <a:bodyPr/>
        <a:lstStyle/>
        <a:p>
          <a:endParaRPr lang="en-US"/>
        </a:p>
      </dgm:t>
    </dgm:pt>
    <dgm:pt modelId="{8FA0E548-63CF-4236-B6C1-D9136E8B2A67}" type="sibTrans" cxnId="{1EEC9FC7-06BF-4FDC-924E-BE477A1104DA}">
      <dgm:prSet/>
      <dgm:spPr/>
      <dgm:t>
        <a:bodyPr/>
        <a:lstStyle/>
        <a:p>
          <a:endParaRPr lang="en-US"/>
        </a:p>
      </dgm:t>
    </dgm:pt>
    <dgm:pt modelId="{A537185A-6FBB-4B62-BEC8-9DA5FE2FE614}">
      <dgm:prSet phldrT="[Text]"/>
      <dgm:spPr>
        <a:ln w="76200">
          <a:solidFill>
            <a:srgbClr val="FFFF00"/>
          </a:solidFill>
        </a:ln>
      </dgm:spPr>
      <dgm:t>
        <a:bodyPr/>
        <a:lstStyle/>
        <a:p>
          <a:r>
            <a:rPr lang="en-US" dirty="0" smtClean="0">
              <a:latin typeface="Agency FB" pitchFamily="34" charset="0"/>
            </a:rPr>
            <a:t> </a:t>
          </a:r>
          <a:r>
            <a:rPr lang="en-US" dirty="0" err="1" smtClean="0">
              <a:latin typeface="Agency FB" pitchFamily="34" charset="0"/>
            </a:rPr>
            <a:t>Penyusunan</a:t>
          </a:r>
          <a:r>
            <a:rPr lang="en-US" dirty="0" smtClean="0">
              <a:latin typeface="Agency FB" pitchFamily="34" charset="0"/>
            </a:rPr>
            <a:t> </a:t>
          </a:r>
          <a:r>
            <a:rPr lang="en-US" dirty="0" err="1" smtClean="0">
              <a:latin typeface="Agency FB" pitchFamily="34" charset="0"/>
            </a:rPr>
            <a:t>Pedoman</a:t>
          </a:r>
          <a:r>
            <a:rPr lang="en-US" dirty="0" smtClean="0">
              <a:latin typeface="Agency FB" pitchFamily="34" charset="0"/>
            </a:rPr>
            <a:t> </a:t>
          </a:r>
          <a:r>
            <a:rPr lang="id-ID" dirty="0" smtClean="0">
              <a:latin typeface="Agency FB" pitchFamily="34" charset="0"/>
            </a:rPr>
            <a:t>PS2</a:t>
          </a:r>
          <a:endParaRPr lang="en-US" dirty="0">
            <a:latin typeface="Agency FB" pitchFamily="34" charset="0"/>
          </a:endParaRPr>
        </a:p>
      </dgm:t>
    </dgm:pt>
    <dgm:pt modelId="{C8F5D9BA-AC45-498E-A9FA-6C1069652245}" type="parTrans" cxnId="{AD2C55A3-226B-4912-B100-57D9E4FA30D4}">
      <dgm:prSet/>
      <dgm:spPr/>
      <dgm:t>
        <a:bodyPr/>
        <a:lstStyle/>
        <a:p>
          <a:endParaRPr lang="en-US"/>
        </a:p>
      </dgm:t>
    </dgm:pt>
    <dgm:pt modelId="{99CFF86E-B490-468E-B5AF-D9637DB95984}" type="sibTrans" cxnId="{AD2C55A3-226B-4912-B100-57D9E4FA30D4}">
      <dgm:prSet/>
      <dgm:spPr/>
      <dgm:t>
        <a:bodyPr/>
        <a:lstStyle/>
        <a:p>
          <a:endParaRPr lang="en-US"/>
        </a:p>
      </dgm:t>
    </dgm:pt>
    <dgm:pt modelId="{F41BA2B6-6004-432A-8635-1514EC104045}">
      <dgm:prSet phldrT="[Text]"/>
      <dgm:spPr>
        <a:ln w="76200">
          <a:solidFill>
            <a:srgbClr val="FFFF00"/>
          </a:solidFill>
        </a:ln>
      </dgm:spPr>
      <dgm:t>
        <a:bodyPr/>
        <a:lstStyle/>
        <a:p>
          <a:r>
            <a:rPr lang="en-US" dirty="0" smtClean="0">
              <a:latin typeface="Agency FB" pitchFamily="34" charset="0"/>
            </a:rPr>
            <a:t>2</a:t>
          </a:r>
          <a:endParaRPr lang="en-US" dirty="0">
            <a:latin typeface="Agency FB" pitchFamily="34" charset="0"/>
          </a:endParaRPr>
        </a:p>
      </dgm:t>
    </dgm:pt>
    <dgm:pt modelId="{7F31EF9D-2745-4CF9-9917-B02CCE8DCE2A}" type="parTrans" cxnId="{0DC7262B-D08C-44F3-8072-96C5CE219C62}">
      <dgm:prSet/>
      <dgm:spPr/>
      <dgm:t>
        <a:bodyPr/>
        <a:lstStyle/>
        <a:p>
          <a:endParaRPr lang="en-US"/>
        </a:p>
      </dgm:t>
    </dgm:pt>
    <dgm:pt modelId="{4C634343-0908-4F17-97FA-77D3823CE34F}" type="sibTrans" cxnId="{0DC7262B-D08C-44F3-8072-96C5CE219C62}">
      <dgm:prSet/>
      <dgm:spPr/>
      <dgm:t>
        <a:bodyPr/>
        <a:lstStyle/>
        <a:p>
          <a:endParaRPr lang="en-US"/>
        </a:p>
      </dgm:t>
    </dgm:pt>
    <dgm:pt modelId="{DAA5135C-430D-456D-85CB-196982EE2F14}">
      <dgm:prSet phldrT="[Text]"/>
      <dgm:spPr>
        <a:ln w="76200">
          <a:solidFill>
            <a:srgbClr val="FFFF00"/>
          </a:solidFill>
        </a:ln>
      </dgm:spPr>
      <dgm:t>
        <a:bodyPr/>
        <a:lstStyle/>
        <a:p>
          <a:r>
            <a:rPr lang="en-US" dirty="0" smtClean="0">
              <a:latin typeface="Agency FB" pitchFamily="34" charset="0"/>
            </a:rPr>
            <a:t>Mapping </a:t>
          </a:r>
          <a:r>
            <a:rPr lang="en-US" dirty="0" err="1" smtClean="0">
              <a:latin typeface="Agency FB" pitchFamily="34" charset="0"/>
            </a:rPr>
            <a:t>Sekolah</a:t>
          </a:r>
          <a:r>
            <a:rPr lang="en-US" dirty="0" smtClean="0">
              <a:latin typeface="Agency FB" pitchFamily="34" charset="0"/>
            </a:rPr>
            <a:t> </a:t>
          </a:r>
          <a:r>
            <a:rPr lang="en-US" dirty="0" err="1" smtClean="0">
              <a:latin typeface="Agency FB" pitchFamily="34" charset="0"/>
            </a:rPr>
            <a:t>Calon</a:t>
          </a:r>
          <a:r>
            <a:rPr lang="en-US" dirty="0" smtClean="0">
              <a:latin typeface="Agency FB" pitchFamily="34" charset="0"/>
            </a:rPr>
            <a:t> </a:t>
          </a:r>
          <a:r>
            <a:rPr lang="en-US" dirty="0" err="1" smtClean="0">
              <a:latin typeface="Agency FB" pitchFamily="34" charset="0"/>
            </a:rPr>
            <a:t>Penerima</a:t>
          </a:r>
          <a:r>
            <a:rPr lang="en-US" dirty="0" smtClean="0">
              <a:latin typeface="Agency FB" pitchFamily="34" charset="0"/>
            </a:rPr>
            <a:t> </a:t>
          </a:r>
          <a:r>
            <a:rPr lang="en-US" dirty="0" err="1" smtClean="0">
              <a:latin typeface="Agency FB" pitchFamily="34" charset="0"/>
            </a:rPr>
            <a:t>dan</a:t>
          </a:r>
          <a:r>
            <a:rPr lang="en-US" dirty="0" smtClean="0">
              <a:latin typeface="Agency FB" pitchFamily="34" charset="0"/>
            </a:rPr>
            <a:t> </a:t>
          </a:r>
          <a:r>
            <a:rPr lang="en-US" dirty="0" err="1" smtClean="0">
              <a:latin typeface="Agency FB" pitchFamily="34" charset="0"/>
            </a:rPr>
            <a:t>Mitra</a:t>
          </a:r>
          <a:r>
            <a:rPr lang="en-US" dirty="0" smtClean="0">
              <a:latin typeface="Agency FB" pitchFamily="34" charset="0"/>
            </a:rPr>
            <a:t> P</a:t>
          </a:r>
          <a:r>
            <a:rPr lang="id-ID" dirty="0" smtClean="0">
              <a:latin typeface="Agency FB" pitchFamily="34" charset="0"/>
            </a:rPr>
            <a:t>S2</a:t>
          </a:r>
          <a:endParaRPr lang="en-US" dirty="0">
            <a:latin typeface="Agency FB" pitchFamily="34" charset="0"/>
          </a:endParaRPr>
        </a:p>
      </dgm:t>
    </dgm:pt>
    <dgm:pt modelId="{DC25C28F-806E-400F-A6E6-E95569E67CBF}" type="parTrans" cxnId="{F949BCCE-307E-406D-A0A9-3E5CFE9E7333}">
      <dgm:prSet/>
      <dgm:spPr/>
      <dgm:t>
        <a:bodyPr/>
        <a:lstStyle/>
        <a:p>
          <a:endParaRPr lang="en-US"/>
        </a:p>
      </dgm:t>
    </dgm:pt>
    <dgm:pt modelId="{F78AC0AC-BE01-425E-895B-F4E8BF6AB477}" type="sibTrans" cxnId="{F949BCCE-307E-406D-A0A9-3E5CFE9E7333}">
      <dgm:prSet/>
      <dgm:spPr/>
      <dgm:t>
        <a:bodyPr/>
        <a:lstStyle/>
        <a:p>
          <a:endParaRPr lang="en-US"/>
        </a:p>
      </dgm:t>
    </dgm:pt>
    <dgm:pt modelId="{9A5D8571-38AE-4288-8B99-3535E46F2E4A}">
      <dgm:prSet phldrT="[Text]"/>
      <dgm:spPr>
        <a:ln w="76200">
          <a:solidFill>
            <a:srgbClr val="FFFF00"/>
          </a:solidFill>
        </a:ln>
      </dgm:spPr>
      <dgm:t>
        <a:bodyPr/>
        <a:lstStyle/>
        <a:p>
          <a:r>
            <a:rPr lang="en-US" dirty="0" smtClean="0">
              <a:latin typeface="Agency FB" pitchFamily="34" charset="0"/>
            </a:rPr>
            <a:t>3</a:t>
          </a:r>
          <a:endParaRPr lang="en-US" dirty="0">
            <a:latin typeface="Agency FB" pitchFamily="34" charset="0"/>
          </a:endParaRPr>
        </a:p>
      </dgm:t>
    </dgm:pt>
    <dgm:pt modelId="{233C90DC-2786-4C66-8732-6CC9A29777B3}" type="parTrans" cxnId="{EDCE3949-E5BB-49C9-B193-B1E90BB0A231}">
      <dgm:prSet/>
      <dgm:spPr/>
      <dgm:t>
        <a:bodyPr/>
        <a:lstStyle/>
        <a:p>
          <a:endParaRPr lang="en-US"/>
        </a:p>
      </dgm:t>
    </dgm:pt>
    <dgm:pt modelId="{F6617862-ED98-493F-9750-BF96822D8553}" type="sibTrans" cxnId="{EDCE3949-E5BB-49C9-B193-B1E90BB0A231}">
      <dgm:prSet/>
      <dgm:spPr/>
      <dgm:t>
        <a:bodyPr/>
        <a:lstStyle/>
        <a:p>
          <a:endParaRPr lang="en-US"/>
        </a:p>
      </dgm:t>
    </dgm:pt>
    <dgm:pt modelId="{AE841B91-F5F5-4720-8EE7-B6606DBC4423}">
      <dgm:prSet phldrT="[Text]"/>
      <dgm:spPr>
        <a:ln w="76200">
          <a:solidFill>
            <a:srgbClr val="FFFF00"/>
          </a:solidFill>
        </a:ln>
      </dgm:spPr>
      <dgm:t>
        <a:bodyPr/>
        <a:lstStyle/>
        <a:p>
          <a:r>
            <a:rPr lang="en-US" dirty="0" err="1" smtClean="0">
              <a:latin typeface="Agency FB" pitchFamily="34" charset="0"/>
            </a:rPr>
            <a:t>Sosialisasi</a:t>
          </a:r>
          <a:r>
            <a:rPr lang="en-US" dirty="0" smtClean="0">
              <a:latin typeface="Agency FB" pitchFamily="34" charset="0"/>
            </a:rPr>
            <a:t> </a:t>
          </a:r>
          <a:r>
            <a:rPr lang="id-ID" dirty="0" smtClean="0">
              <a:latin typeface="Agency FB" pitchFamily="34" charset="0"/>
            </a:rPr>
            <a:t>PS2</a:t>
          </a:r>
          <a:endParaRPr lang="en-US" dirty="0">
            <a:latin typeface="Agency FB" pitchFamily="34" charset="0"/>
          </a:endParaRPr>
        </a:p>
      </dgm:t>
    </dgm:pt>
    <dgm:pt modelId="{F0A6C021-9E38-4CE9-887C-FF4527573B9E}" type="parTrans" cxnId="{ABA1189E-23EB-45C2-A350-50FA1D735494}">
      <dgm:prSet/>
      <dgm:spPr/>
      <dgm:t>
        <a:bodyPr/>
        <a:lstStyle/>
        <a:p>
          <a:endParaRPr lang="en-US"/>
        </a:p>
      </dgm:t>
    </dgm:pt>
    <dgm:pt modelId="{C6A05087-6FC1-4304-9208-0793DB956EC5}" type="sibTrans" cxnId="{ABA1189E-23EB-45C2-A350-50FA1D735494}">
      <dgm:prSet/>
      <dgm:spPr/>
      <dgm:t>
        <a:bodyPr/>
        <a:lstStyle/>
        <a:p>
          <a:endParaRPr lang="en-US"/>
        </a:p>
      </dgm:t>
    </dgm:pt>
    <dgm:pt modelId="{AAD4B0E5-0327-490C-B5EB-0236EF1398B2}">
      <dgm:prSet phldrT="[Text]"/>
      <dgm:spPr>
        <a:ln w="76200">
          <a:solidFill>
            <a:srgbClr val="FFFF00"/>
          </a:solidFill>
        </a:ln>
      </dgm:spPr>
      <dgm:t>
        <a:bodyPr/>
        <a:lstStyle/>
        <a:p>
          <a:r>
            <a:rPr lang="en-US" dirty="0" smtClean="0">
              <a:latin typeface="Agency FB" pitchFamily="34" charset="0"/>
            </a:rPr>
            <a:t>4</a:t>
          </a:r>
          <a:endParaRPr lang="en-US" dirty="0">
            <a:latin typeface="Agency FB" pitchFamily="34" charset="0"/>
          </a:endParaRPr>
        </a:p>
      </dgm:t>
    </dgm:pt>
    <dgm:pt modelId="{3E801949-7FA1-4BD2-9D74-5FB337E4A8A0}" type="parTrans" cxnId="{AA992790-C4F5-4C8A-9DC5-EE0B48BD7B69}">
      <dgm:prSet/>
      <dgm:spPr/>
      <dgm:t>
        <a:bodyPr/>
        <a:lstStyle/>
        <a:p>
          <a:endParaRPr lang="en-US"/>
        </a:p>
      </dgm:t>
    </dgm:pt>
    <dgm:pt modelId="{7AB1F34D-2709-46EC-A112-65CC9E4EFF9D}" type="sibTrans" cxnId="{AA992790-C4F5-4C8A-9DC5-EE0B48BD7B69}">
      <dgm:prSet/>
      <dgm:spPr/>
      <dgm:t>
        <a:bodyPr/>
        <a:lstStyle/>
        <a:p>
          <a:endParaRPr lang="en-US"/>
        </a:p>
      </dgm:t>
    </dgm:pt>
    <dgm:pt modelId="{BBC0E44C-7348-4396-98FC-FE0443C8ECE8}">
      <dgm:prSet phldrT="[Text]"/>
      <dgm:spPr>
        <a:ln w="76200">
          <a:solidFill>
            <a:srgbClr val="FFFF00"/>
          </a:solidFill>
        </a:ln>
      </dgm:spPr>
      <dgm:t>
        <a:bodyPr/>
        <a:lstStyle/>
        <a:p>
          <a:r>
            <a:rPr lang="en-US" dirty="0" err="1" smtClean="0">
              <a:latin typeface="Agency FB" pitchFamily="34" charset="0"/>
            </a:rPr>
            <a:t>Supervisi</a:t>
          </a:r>
          <a:r>
            <a:rPr lang="en-US" dirty="0" smtClean="0">
              <a:latin typeface="Agency FB" pitchFamily="34" charset="0"/>
            </a:rPr>
            <a:t> </a:t>
          </a:r>
          <a:r>
            <a:rPr lang="id-ID" dirty="0" smtClean="0">
              <a:latin typeface="Agency FB" pitchFamily="34" charset="0"/>
            </a:rPr>
            <a:t>PS2</a:t>
          </a:r>
          <a:endParaRPr lang="en-US" dirty="0">
            <a:latin typeface="Agency FB" pitchFamily="34" charset="0"/>
          </a:endParaRPr>
        </a:p>
      </dgm:t>
    </dgm:pt>
    <dgm:pt modelId="{2F1E6ACC-19DA-486C-B6C2-319F4E2AE413}" type="parTrans" cxnId="{35BD2434-3E88-42F2-B5AC-CDA8E8465941}">
      <dgm:prSet/>
      <dgm:spPr/>
      <dgm:t>
        <a:bodyPr/>
        <a:lstStyle/>
        <a:p>
          <a:endParaRPr lang="en-US"/>
        </a:p>
      </dgm:t>
    </dgm:pt>
    <dgm:pt modelId="{8E9270E0-A4B2-4FB5-8924-FFAEC6C719C0}" type="sibTrans" cxnId="{35BD2434-3E88-42F2-B5AC-CDA8E8465941}">
      <dgm:prSet/>
      <dgm:spPr/>
      <dgm:t>
        <a:bodyPr/>
        <a:lstStyle/>
        <a:p>
          <a:endParaRPr lang="en-US"/>
        </a:p>
      </dgm:t>
    </dgm:pt>
    <dgm:pt modelId="{37A7DD0B-1296-46AA-BB78-3338ACEEC48D}" type="pres">
      <dgm:prSet presAssocID="{FE290A6C-62A2-4C87-9EBB-9AB187E0CB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B320A6-7547-499B-B0FE-D51C886060C0}" type="pres">
      <dgm:prSet presAssocID="{60B5332E-D1C7-4561-853D-9FBB39405391}" presName="composite" presStyleCnt="0"/>
      <dgm:spPr/>
    </dgm:pt>
    <dgm:pt modelId="{E197BE50-93ED-4B75-BD00-62E4226D0664}" type="pres">
      <dgm:prSet presAssocID="{60B5332E-D1C7-4561-853D-9FBB3940539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61090-49C5-4AEB-A5AA-F01A2ED2204C}" type="pres">
      <dgm:prSet presAssocID="{60B5332E-D1C7-4561-853D-9FBB3940539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F68D5-0C2C-4BC5-9E78-E9AAE63A1184}" type="pres">
      <dgm:prSet presAssocID="{8FA0E548-63CF-4236-B6C1-D9136E8B2A67}" presName="sp" presStyleCnt="0"/>
      <dgm:spPr/>
    </dgm:pt>
    <dgm:pt modelId="{74AE789D-4A2E-4230-82BF-01608C0240CB}" type="pres">
      <dgm:prSet presAssocID="{F41BA2B6-6004-432A-8635-1514EC104045}" presName="composite" presStyleCnt="0"/>
      <dgm:spPr/>
    </dgm:pt>
    <dgm:pt modelId="{B9370C31-C35E-4F03-B254-FCDD03069717}" type="pres">
      <dgm:prSet presAssocID="{F41BA2B6-6004-432A-8635-1514EC10404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1C787-2F7F-42C4-BA92-3083247FE282}" type="pres">
      <dgm:prSet presAssocID="{F41BA2B6-6004-432A-8635-1514EC10404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B5A03-B5E3-4319-96F2-6B3D3F2CDD1D}" type="pres">
      <dgm:prSet presAssocID="{4C634343-0908-4F17-97FA-77D3823CE34F}" presName="sp" presStyleCnt="0"/>
      <dgm:spPr/>
    </dgm:pt>
    <dgm:pt modelId="{9F7264B2-1182-4A40-8527-A2FD73568119}" type="pres">
      <dgm:prSet presAssocID="{9A5D8571-38AE-4288-8B99-3535E46F2E4A}" presName="composite" presStyleCnt="0"/>
      <dgm:spPr/>
    </dgm:pt>
    <dgm:pt modelId="{C195A1C4-1937-44BC-9C85-DF44D1450261}" type="pres">
      <dgm:prSet presAssocID="{9A5D8571-38AE-4288-8B99-3535E46F2E4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307CB-1FD6-4FF0-84E9-3187DB6D5EDD}" type="pres">
      <dgm:prSet presAssocID="{9A5D8571-38AE-4288-8B99-3535E46F2E4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F7907-1154-4D91-B8A0-680100ABB314}" type="pres">
      <dgm:prSet presAssocID="{F6617862-ED98-493F-9750-BF96822D8553}" presName="sp" presStyleCnt="0"/>
      <dgm:spPr/>
    </dgm:pt>
    <dgm:pt modelId="{5CDA8DBF-4689-4429-9B7A-9EB974A22C9F}" type="pres">
      <dgm:prSet presAssocID="{AAD4B0E5-0327-490C-B5EB-0236EF1398B2}" presName="composite" presStyleCnt="0"/>
      <dgm:spPr/>
    </dgm:pt>
    <dgm:pt modelId="{51F4BD5C-F568-4833-8864-FD84F4C88FB5}" type="pres">
      <dgm:prSet presAssocID="{AAD4B0E5-0327-490C-B5EB-0236EF1398B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129F9-1349-4D4D-8158-1BB3BA0176E7}" type="pres">
      <dgm:prSet presAssocID="{AAD4B0E5-0327-490C-B5EB-0236EF1398B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7696C2-67F6-4DB3-968E-4D007653B8E9}" type="presOf" srcId="{AE841B91-F5F5-4720-8EE7-B6606DBC4423}" destId="{B40307CB-1FD6-4FF0-84E9-3187DB6D5EDD}" srcOrd="0" destOrd="0" presId="urn:microsoft.com/office/officeart/2005/8/layout/chevron2"/>
    <dgm:cxn modelId="{2A8D29C8-80C3-43E7-B0B1-EB0E73114694}" type="presOf" srcId="{F41BA2B6-6004-432A-8635-1514EC104045}" destId="{B9370C31-C35E-4F03-B254-FCDD03069717}" srcOrd="0" destOrd="0" presId="urn:microsoft.com/office/officeart/2005/8/layout/chevron2"/>
    <dgm:cxn modelId="{EDCE3949-E5BB-49C9-B193-B1E90BB0A231}" srcId="{FE290A6C-62A2-4C87-9EBB-9AB187E0CB75}" destId="{9A5D8571-38AE-4288-8B99-3535E46F2E4A}" srcOrd="2" destOrd="0" parTransId="{233C90DC-2786-4C66-8732-6CC9A29777B3}" sibTransId="{F6617862-ED98-493F-9750-BF96822D8553}"/>
    <dgm:cxn modelId="{AA992790-C4F5-4C8A-9DC5-EE0B48BD7B69}" srcId="{FE290A6C-62A2-4C87-9EBB-9AB187E0CB75}" destId="{AAD4B0E5-0327-490C-B5EB-0236EF1398B2}" srcOrd="3" destOrd="0" parTransId="{3E801949-7FA1-4BD2-9D74-5FB337E4A8A0}" sibTransId="{7AB1F34D-2709-46EC-A112-65CC9E4EFF9D}"/>
    <dgm:cxn modelId="{3C54DF25-2C5A-41F2-8EC5-CC0A64EBD04F}" type="presOf" srcId="{BBC0E44C-7348-4396-98FC-FE0443C8ECE8}" destId="{0E0129F9-1349-4D4D-8158-1BB3BA0176E7}" srcOrd="0" destOrd="0" presId="urn:microsoft.com/office/officeart/2005/8/layout/chevron2"/>
    <dgm:cxn modelId="{35BD2434-3E88-42F2-B5AC-CDA8E8465941}" srcId="{AAD4B0E5-0327-490C-B5EB-0236EF1398B2}" destId="{BBC0E44C-7348-4396-98FC-FE0443C8ECE8}" srcOrd="0" destOrd="0" parTransId="{2F1E6ACC-19DA-486C-B6C2-319F4E2AE413}" sibTransId="{8E9270E0-A4B2-4FB5-8924-FFAEC6C719C0}"/>
    <dgm:cxn modelId="{9C6B06C7-A7DE-460B-A27C-46317390095A}" type="presOf" srcId="{AAD4B0E5-0327-490C-B5EB-0236EF1398B2}" destId="{51F4BD5C-F568-4833-8864-FD84F4C88FB5}" srcOrd="0" destOrd="0" presId="urn:microsoft.com/office/officeart/2005/8/layout/chevron2"/>
    <dgm:cxn modelId="{0DC7262B-D08C-44F3-8072-96C5CE219C62}" srcId="{FE290A6C-62A2-4C87-9EBB-9AB187E0CB75}" destId="{F41BA2B6-6004-432A-8635-1514EC104045}" srcOrd="1" destOrd="0" parTransId="{7F31EF9D-2745-4CF9-9917-B02CCE8DCE2A}" sibTransId="{4C634343-0908-4F17-97FA-77D3823CE34F}"/>
    <dgm:cxn modelId="{F949BCCE-307E-406D-A0A9-3E5CFE9E7333}" srcId="{F41BA2B6-6004-432A-8635-1514EC104045}" destId="{DAA5135C-430D-456D-85CB-196982EE2F14}" srcOrd="0" destOrd="0" parTransId="{DC25C28F-806E-400F-A6E6-E95569E67CBF}" sibTransId="{F78AC0AC-BE01-425E-895B-F4E8BF6AB477}"/>
    <dgm:cxn modelId="{1EEC9FC7-06BF-4FDC-924E-BE477A1104DA}" srcId="{FE290A6C-62A2-4C87-9EBB-9AB187E0CB75}" destId="{60B5332E-D1C7-4561-853D-9FBB39405391}" srcOrd="0" destOrd="0" parTransId="{ED034C5F-DE02-43CD-A8C2-E3D269371966}" sibTransId="{8FA0E548-63CF-4236-B6C1-D9136E8B2A67}"/>
    <dgm:cxn modelId="{954CEB8B-CDE9-42C3-9E8B-953EE0362066}" type="presOf" srcId="{60B5332E-D1C7-4561-853D-9FBB39405391}" destId="{E197BE50-93ED-4B75-BD00-62E4226D0664}" srcOrd="0" destOrd="0" presId="urn:microsoft.com/office/officeart/2005/8/layout/chevron2"/>
    <dgm:cxn modelId="{ABA1189E-23EB-45C2-A350-50FA1D735494}" srcId="{9A5D8571-38AE-4288-8B99-3535E46F2E4A}" destId="{AE841B91-F5F5-4720-8EE7-B6606DBC4423}" srcOrd="0" destOrd="0" parTransId="{F0A6C021-9E38-4CE9-887C-FF4527573B9E}" sibTransId="{C6A05087-6FC1-4304-9208-0793DB956EC5}"/>
    <dgm:cxn modelId="{AD2C55A3-226B-4912-B100-57D9E4FA30D4}" srcId="{60B5332E-D1C7-4561-853D-9FBB39405391}" destId="{A537185A-6FBB-4B62-BEC8-9DA5FE2FE614}" srcOrd="0" destOrd="0" parTransId="{C8F5D9BA-AC45-498E-A9FA-6C1069652245}" sibTransId="{99CFF86E-B490-468E-B5AF-D9637DB95984}"/>
    <dgm:cxn modelId="{37315A46-54E1-4860-BA7F-42AB435CD377}" type="presOf" srcId="{FE290A6C-62A2-4C87-9EBB-9AB187E0CB75}" destId="{37A7DD0B-1296-46AA-BB78-3338ACEEC48D}" srcOrd="0" destOrd="0" presId="urn:microsoft.com/office/officeart/2005/8/layout/chevron2"/>
    <dgm:cxn modelId="{A8E028B2-FF8D-4CB4-B1FB-8460FF68CBD9}" type="presOf" srcId="{DAA5135C-430D-456D-85CB-196982EE2F14}" destId="{E651C787-2F7F-42C4-BA92-3083247FE282}" srcOrd="0" destOrd="0" presId="urn:microsoft.com/office/officeart/2005/8/layout/chevron2"/>
    <dgm:cxn modelId="{0D26A1E2-5449-430A-B709-2D70B433B62B}" type="presOf" srcId="{9A5D8571-38AE-4288-8B99-3535E46F2E4A}" destId="{C195A1C4-1937-44BC-9C85-DF44D1450261}" srcOrd="0" destOrd="0" presId="urn:microsoft.com/office/officeart/2005/8/layout/chevron2"/>
    <dgm:cxn modelId="{48AD0036-C15B-4D86-94E1-BB4DC5449097}" type="presOf" srcId="{A537185A-6FBB-4B62-BEC8-9DA5FE2FE614}" destId="{A3D61090-49C5-4AEB-A5AA-F01A2ED2204C}" srcOrd="0" destOrd="0" presId="urn:microsoft.com/office/officeart/2005/8/layout/chevron2"/>
    <dgm:cxn modelId="{B166130E-F6B7-4B5C-8383-0866DAA3B127}" type="presParOf" srcId="{37A7DD0B-1296-46AA-BB78-3338ACEEC48D}" destId="{12B320A6-7547-499B-B0FE-D51C886060C0}" srcOrd="0" destOrd="0" presId="urn:microsoft.com/office/officeart/2005/8/layout/chevron2"/>
    <dgm:cxn modelId="{B95258AC-F9A3-4E4E-A1A2-CC125AC19E7E}" type="presParOf" srcId="{12B320A6-7547-499B-B0FE-D51C886060C0}" destId="{E197BE50-93ED-4B75-BD00-62E4226D0664}" srcOrd="0" destOrd="0" presId="urn:microsoft.com/office/officeart/2005/8/layout/chevron2"/>
    <dgm:cxn modelId="{6EBE5997-0C67-403A-BB75-C78A29B7392C}" type="presParOf" srcId="{12B320A6-7547-499B-B0FE-D51C886060C0}" destId="{A3D61090-49C5-4AEB-A5AA-F01A2ED2204C}" srcOrd="1" destOrd="0" presId="urn:microsoft.com/office/officeart/2005/8/layout/chevron2"/>
    <dgm:cxn modelId="{3A127EBB-8BEC-4AE7-A9E5-BF9A78FAA1EE}" type="presParOf" srcId="{37A7DD0B-1296-46AA-BB78-3338ACEEC48D}" destId="{CC6F68D5-0C2C-4BC5-9E78-E9AAE63A1184}" srcOrd="1" destOrd="0" presId="urn:microsoft.com/office/officeart/2005/8/layout/chevron2"/>
    <dgm:cxn modelId="{C0FB7484-8CB8-4055-9F67-C29A44C8DA84}" type="presParOf" srcId="{37A7DD0B-1296-46AA-BB78-3338ACEEC48D}" destId="{74AE789D-4A2E-4230-82BF-01608C0240CB}" srcOrd="2" destOrd="0" presId="urn:microsoft.com/office/officeart/2005/8/layout/chevron2"/>
    <dgm:cxn modelId="{8E417718-59C5-4972-BE65-5F54664CA6F2}" type="presParOf" srcId="{74AE789D-4A2E-4230-82BF-01608C0240CB}" destId="{B9370C31-C35E-4F03-B254-FCDD03069717}" srcOrd="0" destOrd="0" presId="urn:microsoft.com/office/officeart/2005/8/layout/chevron2"/>
    <dgm:cxn modelId="{67B75F2C-A7B9-4E4D-A0C6-90756F006157}" type="presParOf" srcId="{74AE789D-4A2E-4230-82BF-01608C0240CB}" destId="{E651C787-2F7F-42C4-BA92-3083247FE282}" srcOrd="1" destOrd="0" presId="urn:microsoft.com/office/officeart/2005/8/layout/chevron2"/>
    <dgm:cxn modelId="{702C93F3-3AC3-4F77-8D48-39E9E25B2934}" type="presParOf" srcId="{37A7DD0B-1296-46AA-BB78-3338ACEEC48D}" destId="{0F4B5A03-B5E3-4319-96F2-6B3D3F2CDD1D}" srcOrd="3" destOrd="0" presId="urn:microsoft.com/office/officeart/2005/8/layout/chevron2"/>
    <dgm:cxn modelId="{35DCB78C-7100-46ED-A927-86DCD3C2908F}" type="presParOf" srcId="{37A7DD0B-1296-46AA-BB78-3338ACEEC48D}" destId="{9F7264B2-1182-4A40-8527-A2FD73568119}" srcOrd="4" destOrd="0" presId="urn:microsoft.com/office/officeart/2005/8/layout/chevron2"/>
    <dgm:cxn modelId="{236CE9CE-DA21-473E-9AE8-5A54362C35E7}" type="presParOf" srcId="{9F7264B2-1182-4A40-8527-A2FD73568119}" destId="{C195A1C4-1937-44BC-9C85-DF44D1450261}" srcOrd="0" destOrd="0" presId="urn:microsoft.com/office/officeart/2005/8/layout/chevron2"/>
    <dgm:cxn modelId="{FC19A7A2-8C14-4838-8DB4-8666B2C7B232}" type="presParOf" srcId="{9F7264B2-1182-4A40-8527-A2FD73568119}" destId="{B40307CB-1FD6-4FF0-84E9-3187DB6D5EDD}" srcOrd="1" destOrd="0" presId="urn:microsoft.com/office/officeart/2005/8/layout/chevron2"/>
    <dgm:cxn modelId="{EB149BBF-1B56-42A2-8569-D58681A34278}" type="presParOf" srcId="{37A7DD0B-1296-46AA-BB78-3338ACEEC48D}" destId="{2A9F7907-1154-4D91-B8A0-680100ABB314}" srcOrd="5" destOrd="0" presId="urn:microsoft.com/office/officeart/2005/8/layout/chevron2"/>
    <dgm:cxn modelId="{6CF8AB0C-E5EE-414E-BEFA-D44B730E6D47}" type="presParOf" srcId="{37A7DD0B-1296-46AA-BB78-3338ACEEC48D}" destId="{5CDA8DBF-4689-4429-9B7A-9EB974A22C9F}" srcOrd="6" destOrd="0" presId="urn:microsoft.com/office/officeart/2005/8/layout/chevron2"/>
    <dgm:cxn modelId="{3D4B17B2-80D4-45D8-A391-BB4F8486C5A3}" type="presParOf" srcId="{5CDA8DBF-4689-4429-9B7A-9EB974A22C9F}" destId="{51F4BD5C-F568-4833-8864-FD84F4C88FB5}" srcOrd="0" destOrd="0" presId="urn:microsoft.com/office/officeart/2005/8/layout/chevron2"/>
    <dgm:cxn modelId="{60BD83AA-E0D1-4E7D-9AAD-E97B34E2D54E}" type="presParOf" srcId="{5CDA8DBF-4689-4429-9B7A-9EB974A22C9F}" destId="{0E0129F9-1349-4D4D-8158-1BB3BA0176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2DD42C-6D28-4880-AF81-322ABA4343DD}" type="doc">
      <dgm:prSet loTypeId="urn:microsoft.com/office/officeart/2005/8/layout/process2" loCatId="process" qsTypeId="urn:microsoft.com/office/officeart/2005/8/quickstyle/simple1" qsCatId="simple" csTypeId="urn:microsoft.com/office/officeart/2005/8/colors/accent6_2" csCatId="accent6" phldr="1"/>
      <dgm:spPr/>
    </dgm:pt>
    <dgm:pt modelId="{4745CE8D-9EA9-46B0-B4F9-51FA8EA3B41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600" b="0" dirty="0" err="1" smtClean="0">
              <a:solidFill>
                <a:schemeClr val="tx1"/>
              </a:solidFill>
            </a:rPr>
            <a:t>Pengumpulan</a:t>
          </a:r>
          <a:r>
            <a:rPr lang="en-US" sz="1600" b="0" dirty="0" smtClean="0">
              <a:solidFill>
                <a:schemeClr val="tx1"/>
              </a:solidFill>
            </a:rPr>
            <a:t> Data </a:t>
          </a:r>
          <a:r>
            <a:rPr lang="en-US" sz="1600" b="0" dirty="0" err="1" smtClean="0">
              <a:solidFill>
                <a:schemeClr val="tx1"/>
              </a:solidFill>
            </a:rPr>
            <a:t>Komite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Sekolah</a:t>
          </a:r>
          <a:endParaRPr lang="en-US" sz="1600" b="0" dirty="0">
            <a:solidFill>
              <a:schemeClr val="tx1"/>
            </a:solidFill>
          </a:endParaRPr>
        </a:p>
      </dgm:t>
    </dgm:pt>
    <dgm:pt modelId="{62FD9B5E-73FF-43AF-AA7C-FF4F0BCBC360}" type="parTrans" cxnId="{0FB021D0-356C-4508-ADB3-CDD7BE8A0739}">
      <dgm:prSet/>
      <dgm:spPr/>
      <dgm:t>
        <a:bodyPr/>
        <a:lstStyle/>
        <a:p>
          <a:endParaRPr lang="en-US" sz="1600" b="0"/>
        </a:p>
      </dgm:t>
    </dgm:pt>
    <dgm:pt modelId="{9A9CF006-5480-46C2-889E-32C500B08F4D}" type="sibTrans" cxnId="{0FB021D0-356C-4508-ADB3-CDD7BE8A0739}">
      <dgm:prSet custT="1"/>
      <dgm:spPr/>
      <dgm:t>
        <a:bodyPr/>
        <a:lstStyle/>
        <a:p>
          <a:endParaRPr lang="en-US" sz="1600" b="0"/>
        </a:p>
      </dgm:t>
    </dgm:pt>
    <dgm:pt modelId="{B05A3B96-69F9-48E6-8F72-D37A5ED323E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600" b="0" dirty="0" err="1" smtClean="0">
              <a:solidFill>
                <a:schemeClr val="tx1"/>
              </a:solidFill>
            </a:rPr>
            <a:t>Pengambilan</a:t>
          </a:r>
          <a:r>
            <a:rPr lang="en-US" sz="1600" b="0" dirty="0" smtClean="0">
              <a:solidFill>
                <a:schemeClr val="tx1"/>
              </a:solidFill>
            </a:rPr>
            <a:t> Data </a:t>
          </a:r>
          <a:r>
            <a:rPr lang="en-US" sz="1600" b="0" dirty="0" err="1" smtClean="0">
              <a:solidFill>
                <a:schemeClr val="tx1"/>
              </a:solidFill>
            </a:rPr>
            <a:t>Ke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Sekolah</a:t>
          </a:r>
          <a:endParaRPr lang="en-US" sz="1600" b="0" dirty="0">
            <a:solidFill>
              <a:schemeClr val="tx1"/>
            </a:solidFill>
          </a:endParaRPr>
        </a:p>
      </dgm:t>
    </dgm:pt>
    <dgm:pt modelId="{C8C112BC-4546-4D0B-85A1-EBBCCD7359DF}" type="parTrans" cxnId="{FE1A1756-01D9-493A-AC4D-73AD6AEC561E}">
      <dgm:prSet/>
      <dgm:spPr/>
      <dgm:t>
        <a:bodyPr/>
        <a:lstStyle/>
        <a:p>
          <a:endParaRPr lang="en-US" sz="1600" b="0"/>
        </a:p>
      </dgm:t>
    </dgm:pt>
    <dgm:pt modelId="{61DFF8B3-EF71-4CD2-A4FB-CB7971D2530E}" type="sibTrans" cxnId="{FE1A1756-01D9-493A-AC4D-73AD6AEC561E}">
      <dgm:prSet custT="1"/>
      <dgm:spPr/>
      <dgm:t>
        <a:bodyPr/>
        <a:lstStyle/>
        <a:p>
          <a:endParaRPr lang="en-US" sz="1600" b="0"/>
        </a:p>
      </dgm:t>
    </dgm:pt>
    <dgm:pt modelId="{EF6D5F05-634C-4EEE-BE50-F9F19374DEE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600" b="0" dirty="0" err="1" smtClean="0">
              <a:solidFill>
                <a:schemeClr val="tx1"/>
              </a:solidFill>
            </a:rPr>
            <a:t>Penyusunan</a:t>
          </a:r>
          <a:r>
            <a:rPr lang="en-US" sz="1600" b="0" dirty="0" smtClean="0">
              <a:solidFill>
                <a:schemeClr val="tx1"/>
              </a:solidFill>
            </a:rPr>
            <a:t> , </a:t>
          </a:r>
          <a:r>
            <a:rPr lang="en-US" sz="1600" b="0" dirty="0" err="1" smtClean="0">
              <a:solidFill>
                <a:schemeClr val="tx1"/>
              </a:solidFill>
            </a:rPr>
            <a:t>Pembahasan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dan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Finalisasi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Naskah</a:t>
          </a:r>
          <a:endParaRPr lang="en-US" sz="1600" b="0" dirty="0">
            <a:solidFill>
              <a:schemeClr val="tx1"/>
            </a:solidFill>
          </a:endParaRPr>
        </a:p>
      </dgm:t>
    </dgm:pt>
    <dgm:pt modelId="{0B1BFE25-582B-4F8C-A4D9-D15ACA55AA3B}" type="parTrans" cxnId="{ECEC1E65-B80C-44CB-A97E-3C549686ECED}">
      <dgm:prSet/>
      <dgm:spPr/>
      <dgm:t>
        <a:bodyPr/>
        <a:lstStyle/>
        <a:p>
          <a:endParaRPr lang="en-US" sz="1600" b="0"/>
        </a:p>
      </dgm:t>
    </dgm:pt>
    <dgm:pt modelId="{BD441594-0B8D-4B0C-87C4-2C8A354BFC00}" type="sibTrans" cxnId="{ECEC1E65-B80C-44CB-A97E-3C549686ECED}">
      <dgm:prSet custT="1"/>
      <dgm:spPr/>
      <dgm:t>
        <a:bodyPr/>
        <a:lstStyle/>
        <a:p>
          <a:endParaRPr lang="en-US" sz="1600" b="0"/>
        </a:p>
      </dgm:t>
    </dgm:pt>
    <dgm:pt modelId="{E8EA81A9-7F90-4D54-AE2A-AA2715A58CD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600" b="0" dirty="0" err="1" smtClean="0">
              <a:solidFill>
                <a:schemeClr val="tx1"/>
              </a:solidFill>
            </a:rPr>
            <a:t>Sosialisasi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Naskah</a:t>
          </a:r>
          <a:endParaRPr lang="en-US" sz="1600" b="0" dirty="0">
            <a:solidFill>
              <a:schemeClr val="tx1"/>
            </a:solidFill>
          </a:endParaRPr>
        </a:p>
      </dgm:t>
    </dgm:pt>
    <dgm:pt modelId="{9DBD1D02-9B50-489B-A6A9-EC8EC6176564}" type="parTrans" cxnId="{8DF325A4-3E3E-4377-B435-B7E7E8AB5DF5}">
      <dgm:prSet/>
      <dgm:spPr/>
      <dgm:t>
        <a:bodyPr/>
        <a:lstStyle/>
        <a:p>
          <a:endParaRPr lang="en-US" sz="1600" b="0"/>
        </a:p>
      </dgm:t>
    </dgm:pt>
    <dgm:pt modelId="{A15FA0A4-4FA1-4849-9941-3ACE85C7D572}" type="sibTrans" cxnId="{8DF325A4-3E3E-4377-B435-B7E7E8AB5DF5}">
      <dgm:prSet/>
      <dgm:spPr/>
      <dgm:t>
        <a:bodyPr/>
        <a:lstStyle/>
        <a:p>
          <a:endParaRPr lang="en-US" sz="1600" b="0"/>
        </a:p>
      </dgm:t>
    </dgm:pt>
    <dgm:pt modelId="{C1A3CEB8-9752-4BEE-8FA9-37336BC94903}" type="pres">
      <dgm:prSet presAssocID="{A02DD42C-6D28-4880-AF81-322ABA4343DD}" presName="linearFlow" presStyleCnt="0">
        <dgm:presLayoutVars>
          <dgm:resizeHandles val="exact"/>
        </dgm:presLayoutVars>
      </dgm:prSet>
      <dgm:spPr/>
    </dgm:pt>
    <dgm:pt modelId="{93FC3C21-E911-437B-BD25-E9F941F9920F}" type="pres">
      <dgm:prSet presAssocID="{4745CE8D-9EA9-46B0-B4F9-51FA8EA3B413}" presName="node" presStyleLbl="node1" presStyleIdx="0" presStyleCnt="4" custScaleX="338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8D373-F8C9-4E2F-849A-579C56995EBC}" type="pres">
      <dgm:prSet presAssocID="{9A9CF006-5480-46C2-889E-32C500B08F4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891921D-F530-4AFE-9252-55F64F8918C7}" type="pres">
      <dgm:prSet presAssocID="{9A9CF006-5480-46C2-889E-32C500B08F4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87393C2-3854-428D-8551-B6BF09D26EA6}" type="pres">
      <dgm:prSet presAssocID="{B05A3B96-69F9-48E6-8F72-D37A5ED323E5}" presName="node" presStyleLbl="node1" presStyleIdx="1" presStyleCnt="4" custScaleX="338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BAFD3-B937-42B1-A208-D5B36DED019C}" type="pres">
      <dgm:prSet presAssocID="{61DFF8B3-EF71-4CD2-A4FB-CB7971D2530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2CAE891-C9F3-4E41-BCB1-604442E61F6A}" type="pres">
      <dgm:prSet presAssocID="{61DFF8B3-EF71-4CD2-A4FB-CB7971D2530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83AC7E1-FFA9-4AE4-BCD0-C3F80A2111C0}" type="pres">
      <dgm:prSet presAssocID="{EF6D5F05-634C-4EEE-BE50-F9F19374DEE0}" presName="node" presStyleLbl="node1" presStyleIdx="2" presStyleCnt="4" custScaleX="338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D4D8A-8CE7-428C-BD9F-DC5F62D21CBC}" type="pres">
      <dgm:prSet presAssocID="{BD441594-0B8D-4B0C-87C4-2C8A354BFC0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C9C2A66-4940-4D1F-8B50-0047024F7702}" type="pres">
      <dgm:prSet presAssocID="{BD441594-0B8D-4B0C-87C4-2C8A354BFC0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D152922-FE2D-4199-95B5-2A59C90E6FF7}" type="pres">
      <dgm:prSet presAssocID="{E8EA81A9-7F90-4D54-AE2A-AA2715A58CD0}" presName="node" presStyleLbl="node1" presStyleIdx="3" presStyleCnt="4" custScaleX="338160" custLinFactNeighborX="3131" custLinFactNeighborY="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EC1E65-B80C-44CB-A97E-3C549686ECED}" srcId="{A02DD42C-6D28-4880-AF81-322ABA4343DD}" destId="{EF6D5F05-634C-4EEE-BE50-F9F19374DEE0}" srcOrd="2" destOrd="0" parTransId="{0B1BFE25-582B-4F8C-A4D9-D15ACA55AA3B}" sibTransId="{BD441594-0B8D-4B0C-87C4-2C8A354BFC00}"/>
    <dgm:cxn modelId="{3F0C3459-8782-4B88-946F-7463BDF37B82}" type="presOf" srcId="{A02DD42C-6D28-4880-AF81-322ABA4343DD}" destId="{C1A3CEB8-9752-4BEE-8FA9-37336BC94903}" srcOrd="0" destOrd="0" presId="urn:microsoft.com/office/officeart/2005/8/layout/process2"/>
    <dgm:cxn modelId="{FE1A1756-01D9-493A-AC4D-73AD6AEC561E}" srcId="{A02DD42C-6D28-4880-AF81-322ABA4343DD}" destId="{B05A3B96-69F9-48E6-8F72-D37A5ED323E5}" srcOrd="1" destOrd="0" parTransId="{C8C112BC-4546-4D0B-85A1-EBBCCD7359DF}" sibTransId="{61DFF8B3-EF71-4CD2-A4FB-CB7971D2530E}"/>
    <dgm:cxn modelId="{E6F7FE4F-1208-490D-96C4-67DD22F24724}" type="presOf" srcId="{9A9CF006-5480-46C2-889E-32C500B08F4D}" destId="{0891921D-F530-4AFE-9252-55F64F8918C7}" srcOrd="1" destOrd="0" presId="urn:microsoft.com/office/officeart/2005/8/layout/process2"/>
    <dgm:cxn modelId="{0F886AB9-2E66-4005-82BF-33E268660209}" type="presOf" srcId="{4745CE8D-9EA9-46B0-B4F9-51FA8EA3B413}" destId="{93FC3C21-E911-437B-BD25-E9F941F9920F}" srcOrd="0" destOrd="0" presId="urn:microsoft.com/office/officeart/2005/8/layout/process2"/>
    <dgm:cxn modelId="{64CF9114-F584-418B-A6B1-CA23111A22F2}" type="presOf" srcId="{BD441594-0B8D-4B0C-87C4-2C8A354BFC00}" destId="{EF9D4D8A-8CE7-428C-BD9F-DC5F62D21CBC}" srcOrd="0" destOrd="0" presId="urn:microsoft.com/office/officeart/2005/8/layout/process2"/>
    <dgm:cxn modelId="{8DF325A4-3E3E-4377-B435-B7E7E8AB5DF5}" srcId="{A02DD42C-6D28-4880-AF81-322ABA4343DD}" destId="{E8EA81A9-7F90-4D54-AE2A-AA2715A58CD0}" srcOrd="3" destOrd="0" parTransId="{9DBD1D02-9B50-489B-A6A9-EC8EC6176564}" sibTransId="{A15FA0A4-4FA1-4849-9941-3ACE85C7D572}"/>
    <dgm:cxn modelId="{9AEE0DF0-02F3-4884-BC0D-49A71E8773B7}" type="presOf" srcId="{61DFF8B3-EF71-4CD2-A4FB-CB7971D2530E}" destId="{C55BAFD3-B937-42B1-A208-D5B36DED019C}" srcOrd="0" destOrd="0" presId="urn:microsoft.com/office/officeart/2005/8/layout/process2"/>
    <dgm:cxn modelId="{3258ADCA-DD73-4A5B-B998-C3347D76D984}" type="presOf" srcId="{EF6D5F05-634C-4EEE-BE50-F9F19374DEE0}" destId="{F83AC7E1-FFA9-4AE4-BCD0-C3F80A2111C0}" srcOrd="0" destOrd="0" presId="urn:microsoft.com/office/officeart/2005/8/layout/process2"/>
    <dgm:cxn modelId="{54E63188-086F-4BFB-BE28-C24782D3340F}" type="presOf" srcId="{61DFF8B3-EF71-4CD2-A4FB-CB7971D2530E}" destId="{82CAE891-C9F3-4E41-BCB1-604442E61F6A}" srcOrd="1" destOrd="0" presId="urn:microsoft.com/office/officeart/2005/8/layout/process2"/>
    <dgm:cxn modelId="{C0A362AA-5A37-4D63-9106-36819AC9E9E0}" type="presOf" srcId="{E8EA81A9-7F90-4D54-AE2A-AA2715A58CD0}" destId="{5D152922-FE2D-4199-95B5-2A59C90E6FF7}" srcOrd="0" destOrd="0" presId="urn:microsoft.com/office/officeart/2005/8/layout/process2"/>
    <dgm:cxn modelId="{7CC0CA3F-29C0-4482-BA84-1F1BD2B0663D}" type="presOf" srcId="{BD441594-0B8D-4B0C-87C4-2C8A354BFC00}" destId="{1C9C2A66-4940-4D1F-8B50-0047024F7702}" srcOrd="1" destOrd="0" presId="urn:microsoft.com/office/officeart/2005/8/layout/process2"/>
    <dgm:cxn modelId="{0FB021D0-356C-4508-ADB3-CDD7BE8A0739}" srcId="{A02DD42C-6D28-4880-AF81-322ABA4343DD}" destId="{4745CE8D-9EA9-46B0-B4F9-51FA8EA3B413}" srcOrd="0" destOrd="0" parTransId="{62FD9B5E-73FF-43AF-AA7C-FF4F0BCBC360}" sibTransId="{9A9CF006-5480-46C2-889E-32C500B08F4D}"/>
    <dgm:cxn modelId="{56D557B2-282A-43E1-AFAA-60BCDE382FA5}" type="presOf" srcId="{B05A3B96-69F9-48E6-8F72-D37A5ED323E5}" destId="{287393C2-3854-428D-8551-B6BF09D26EA6}" srcOrd="0" destOrd="0" presId="urn:microsoft.com/office/officeart/2005/8/layout/process2"/>
    <dgm:cxn modelId="{27B1FF70-80BF-4132-9D93-10773DF5B1D4}" type="presOf" srcId="{9A9CF006-5480-46C2-889E-32C500B08F4D}" destId="{2E68D373-F8C9-4E2F-849A-579C56995EBC}" srcOrd="0" destOrd="0" presId="urn:microsoft.com/office/officeart/2005/8/layout/process2"/>
    <dgm:cxn modelId="{5422FD47-6B89-4D13-A185-E63F088D096D}" type="presParOf" srcId="{C1A3CEB8-9752-4BEE-8FA9-37336BC94903}" destId="{93FC3C21-E911-437B-BD25-E9F941F9920F}" srcOrd="0" destOrd="0" presId="urn:microsoft.com/office/officeart/2005/8/layout/process2"/>
    <dgm:cxn modelId="{749A827A-C8CF-4776-BA83-2CA0CB0785AC}" type="presParOf" srcId="{C1A3CEB8-9752-4BEE-8FA9-37336BC94903}" destId="{2E68D373-F8C9-4E2F-849A-579C56995EBC}" srcOrd="1" destOrd="0" presId="urn:microsoft.com/office/officeart/2005/8/layout/process2"/>
    <dgm:cxn modelId="{B7B4C49F-BC54-489B-A0C0-BF2DDE494F5D}" type="presParOf" srcId="{2E68D373-F8C9-4E2F-849A-579C56995EBC}" destId="{0891921D-F530-4AFE-9252-55F64F8918C7}" srcOrd="0" destOrd="0" presId="urn:microsoft.com/office/officeart/2005/8/layout/process2"/>
    <dgm:cxn modelId="{BD315B03-7F7F-492C-A606-169D67DA0DDC}" type="presParOf" srcId="{C1A3CEB8-9752-4BEE-8FA9-37336BC94903}" destId="{287393C2-3854-428D-8551-B6BF09D26EA6}" srcOrd="2" destOrd="0" presId="urn:microsoft.com/office/officeart/2005/8/layout/process2"/>
    <dgm:cxn modelId="{D025FFB3-4DE9-4B57-8521-BBDD9B1462BC}" type="presParOf" srcId="{C1A3CEB8-9752-4BEE-8FA9-37336BC94903}" destId="{C55BAFD3-B937-42B1-A208-D5B36DED019C}" srcOrd="3" destOrd="0" presId="urn:microsoft.com/office/officeart/2005/8/layout/process2"/>
    <dgm:cxn modelId="{A16EC178-8E29-48AB-A5F1-D935E88CE2D1}" type="presParOf" srcId="{C55BAFD3-B937-42B1-A208-D5B36DED019C}" destId="{82CAE891-C9F3-4E41-BCB1-604442E61F6A}" srcOrd="0" destOrd="0" presId="urn:microsoft.com/office/officeart/2005/8/layout/process2"/>
    <dgm:cxn modelId="{7309D155-65A2-4882-B877-2DCB89E71509}" type="presParOf" srcId="{C1A3CEB8-9752-4BEE-8FA9-37336BC94903}" destId="{F83AC7E1-FFA9-4AE4-BCD0-C3F80A2111C0}" srcOrd="4" destOrd="0" presId="urn:microsoft.com/office/officeart/2005/8/layout/process2"/>
    <dgm:cxn modelId="{C76B794A-16B5-4722-9C59-1DBDAA8E28AF}" type="presParOf" srcId="{C1A3CEB8-9752-4BEE-8FA9-37336BC94903}" destId="{EF9D4D8A-8CE7-428C-BD9F-DC5F62D21CBC}" srcOrd="5" destOrd="0" presId="urn:microsoft.com/office/officeart/2005/8/layout/process2"/>
    <dgm:cxn modelId="{F3A57814-06FB-4A41-AAE5-1BBE8D6D5703}" type="presParOf" srcId="{EF9D4D8A-8CE7-428C-BD9F-DC5F62D21CBC}" destId="{1C9C2A66-4940-4D1F-8B50-0047024F7702}" srcOrd="0" destOrd="0" presId="urn:microsoft.com/office/officeart/2005/8/layout/process2"/>
    <dgm:cxn modelId="{9006778E-2B04-4F38-BD1D-571F57ACDDAB}" type="presParOf" srcId="{C1A3CEB8-9752-4BEE-8FA9-37336BC94903}" destId="{5D152922-FE2D-4199-95B5-2A59C90E6FF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82E353E-2E6D-4966-A5F4-8810E524452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5F635C-492D-4F64-8C3E-78A4D8B743C3}">
      <dgm:prSet phldrT="[Text]"/>
      <dgm:spPr/>
      <dgm:t>
        <a:bodyPr/>
        <a:lstStyle/>
        <a:p>
          <a:pPr algn="l"/>
          <a:r>
            <a:rPr lang="en-US" b="1" smtClean="0">
              <a:latin typeface="Aharoni" pitchFamily="2" charset="-79"/>
              <a:cs typeface="Aharoni" pitchFamily="2" charset="-79"/>
            </a:rPr>
            <a:t>PEDOMAN</a:t>
          </a:r>
          <a:endParaRPr lang="en-US" b="1" dirty="0">
            <a:latin typeface="Aharoni" pitchFamily="2" charset="-79"/>
            <a:cs typeface="Aharoni" pitchFamily="2" charset="-79"/>
          </a:endParaRPr>
        </a:p>
      </dgm:t>
    </dgm:pt>
    <dgm:pt modelId="{DDAF3121-1996-4E04-8061-38483A50F2AF}" type="parTrans" cxnId="{2321B93C-BB39-4264-BE31-DCFD281CECD1}">
      <dgm:prSet/>
      <dgm:spPr/>
      <dgm:t>
        <a:bodyPr/>
        <a:lstStyle/>
        <a:p>
          <a:endParaRPr lang="en-US"/>
        </a:p>
      </dgm:t>
    </dgm:pt>
    <dgm:pt modelId="{5C2E8D04-AE7E-4631-8051-EE0FCA6F57D2}" type="sibTrans" cxnId="{2321B93C-BB39-4264-BE31-DCFD281CECD1}">
      <dgm:prSet/>
      <dgm:spPr/>
      <dgm:t>
        <a:bodyPr/>
        <a:lstStyle/>
        <a:p>
          <a:endParaRPr lang="en-US"/>
        </a:p>
      </dgm:t>
    </dgm:pt>
    <dgm:pt modelId="{B7C5B752-DCB2-4867-8222-5B19CDC05E5C}">
      <dgm:prSet phldrT="[Text]"/>
      <dgm:spPr/>
      <dgm:t>
        <a:bodyPr/>
        <a:lstStyle/>
        <a:p>
          <a:pPr algn="l"/>
          <a:r>
            <a:rPr lang="en-US" b="1" dirty="0" smtClean="0">
              <a:latin typeface="Aharoni" pitchFamily="2" charset="-79"/>
              <a:cs typeface="Aharoni" pitchFamily="2" charset="-79"/>
            </a:rPr>
            <a:t>VERIFIKASI</a:t>
          </a:r>
          <a:endParaRPr lang="en-US" b="1" dirty="0">
            <a:latin typeface="Aharoni" pitchFamily="2" charset="-79"/>
            <a:cs typeface="Aharoni" pitchFamily="2" charset="-79"/>
          </a:endParaRPr>
        </a:p>
      </dgm:t>
    </dgm:pt>
    <dgm:pt modelId="{73759E5A-9E8B-4F7A-97A5-D08C8091292D}" type="parTrans" cxnId="{FDDAE59B-8B9C-4929-BFA3-87E2F67D14AE}">
      <dgm:prSet/>
      <dgm:spPr/>
      <dgm:t>
        <a:bodyPr/>
        <a:lstStyle/>
        <a:p>
          <a:endParaRPr lang="en-US"/>
        </a:p>
      </dgm:t>
    </dgm:pt>
    <dgm:pt modelId="{05E1BDC9-6324-4F96-95BB-4EB6FC1ABCCA}" type="sibTrans" cxnId="{FDDAE59B-8B9C-4929-BFA3-87E2F67D14AE}">
      <dgm:prSet/>
      <dgm:spPr/>
      <dgm:t>
        <a:bodyPr/>
        <a:lstStyle/>
        <a:p>
          <a:endParaRPr lang="en-US"/>
        </a:p>
      </dgm:t>
    </dgm:pt>
    <dgm:pt modelId="{00B64DCE-C7BA-4D63-8061-1FF9025F1805}">
      <dgm:prSet phldrT="[Text]"/>
      <dgm:spPr/>
      <dgm:t>
        <a:bodyPr/>
        <a:lstStyle/>
        <a:p>
          <a:pPr algn="l"/>
          <a:r>
            <a:rPr lang="en-US" b="1" smtClean="0">
              <a:latin typeface="Aharoni" pitchFamily="2" charset="-79"/>
              <a:cs typeface="Aharoni" pitchFamily="2" charset="-79"/>
            </a:rPr>
            <a:t>BIMBINGAN TEKNIS</a:t>
          </a:r>
          <a:endParaRPr lang="en-US" b="1" dirty="0">
            <a:latin typeface="Aharoni" pitchFamily="2" charset="-79"/>
            <a:cs typeface="Aharoni" pitchFamily="2" charset="-79"/>
          </a:endParaRPr>
        </a:p>
      </dgm:t>
    </dgm:pt>
    <dgm:pt modelId="{E899B3E7-B2E3-49EE-9EE4-EE31F4AA0C61}" type="parTrans" cxnId="{A4EAD074-24C3-4FC8-8A74-DA2A6F461BB2}">
      <dgm:prSet/>
      <dgm:spPr/>
      <dgm:t>
        <a:bodyPr/>
        <a:lstStyle/>
        <a:p>
          <a:endParaRPr lang="en-US"/>
        </a:p>
      </dgm:t>
    </dgm:pt>
    <dgm:pt modelId="{DC5463E6-8495-42E9-BFE5-5884D83A42DA}" type="sibTrans" cxnId="{A4EAD074-24C3-4FC8-8A74-DA2A6F461BB2}">
      <dgm:prSet/>
      <dgm:spPr/>
      <dgm:t>
        <a:bodyPr/>
        <a:lstStyle/>
        <a:p>
          <a:endParaRPr lang="en-US"/>
        </a:p>
      </dgm:t>
    </dgm:pt>
    <dgm:pt modelId="{B0D5BCC2-A15F-4F5E-A871-079D5388E4C0}">
      <dgm:prSet phldrT="[Text]"/>
      <dgm:spPr/>
      <dgm:t>
        <a:bodyPr/>
        <a:lstStyle/>
        <a:p>
          <a:pPr algn="l"/>
          <a:r>
            <a:rPr lang="en-US" b="1" smtClean="0">
              <a:latin typeface="Aharoni" pitchFamily="2" charset="-79"/>
              <a:cs typeface="Aharoni" pitchFamily="2" charset="-79"/>
            </a:rPr>
            <a:t>SUPERVISI</a:t>
          </a:r>
          <a:endParaRPr lang="en-US" b="1" dirty="0">
            <a:latin typeface="Aharoni" pitchFamily="2" charset="-79"/>
            <a:cs typeface="Aharoni" pitchFamily="2" charset="-79"/>
          </a:endParaRPr>
        </a:p>
      </dgm:t>
    </dgm:pt>
    <dgm:pt modelId="{CDAEA730-7C51-47F0-BC75-8F78A831BA6A}" type="parTrans" cxnId="{DDEC338A-1793-4217-B52F-BE2870DA7B61}">
      <dgm:prSet/>
      <dgm:spPr/>
      <dgm:t>
        <a:bodyPr/>
        <a:lstStyle/>
        <a:p>
          <a:endParaRPr lang="en-US"/>
        </a:p>
      </dgm:t>
    </dgm:pt>
    <dgm:pt modelId="{47175D3E-9F29-4455-91A4-FC4DFE461600}" type="sibTrans" cxnId="{DDEC338A-1793-4217-B52F-BE2870DA7B61}">
      <dgm:prSet/>
      <dgm:spPr/>
      <dgm:t>
        <a:bodyPr/>
        <a:lstStyle/>
        <a:p>
          <a:endParaRPr lang="en-US"/>
        </a:p>
      </dgm:t>
    </dgm:pt>
    <dgm:pt modelId="{5A2C57B5-1A93-4434-AA84-CC22D0F5D3A3}" type="pres">
      <dgm:prSet presAssocID="{382E353E-2E6D-4966-A5F4-8810E524452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041FAC-57D1-483A-AFE3-93FE327C7165}" type="pres">
      <dgm:prSet presAssocID="{382E353E-2E6D-4966-A5F4-8810E5244525}" presName="dummyMaxCanvas" presStyleCnt="0">
        <dgm:presLayoutVars/>
      </dgm:prSet>
      <dgm:spPr/>
    </dgm:pt>
    <dgm:pt modelId="{36C626FB-9FF5-4C2C-9372-955EE06EF45F}" type="pres">
      <dgm:prSet presAssocID="{382E353E-2E6D-4966-A5F4-8810E524452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70F36-A08D-4453-A25E-B7CB56909A7C}" type="pres">
      <dgm:prSet presAssocID="{382E353E-2E6D-4966-A5F4-8810E524452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618AC-47CB-4E31-ACE7-59A833F1BF98}" type="pres">
      <dgm:prSet presAssocID="{382E353E-2E6D-4966-A5F4-8810E524452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B5FB0-ADC7-4CF5-9E31-1072B038A173}" type="pres">
      <dgm:prSet presAssocID="{382E353E-2E6D-4966-A5F4-8810E524452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B557D-59CD-4FF7-959B-1E08783B495E}" type="pres">
      <dgm:prSet presAssocID="{382E353E-2E6D-4966-A5F4-8810E524452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5E803-6829-4304-B001-29649651E491}" type="pres">
      <dgm:prSet presAssocID="{382E353E-2E6D-4966-A5F4-8810E524452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22938-5359-4252-90FC-3FE4D2659F1D}" type="pres">
      <dgm:prSet presAssocID="{382E353E-2E6D-4966-A5F4-8810E524452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86327-170F-4591-AD8F-6D2434BE3A9A}" type="pres">
      <dgm:prSet presAssocID="{382E353E-2E6D-4966-A5F4-8810E524452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2ADAA-2068-4EEC-8F78-9153136B85F5}" type="pres">
      <dgm:prSet presAssocID="{382E353E-2E6D-4966-A5F4-8810E524452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0700D-6543-47EE-B221-530BE678B669}" type="pres">
      <dgm:prSet presAssocID="{382E353E-2E6D-4966-A5F4-8810E524452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53239-EBC2-4566-8622-4DDA11EDE424}" type="pres">
      <dgm:prSet presAssocID="{382E353E-2E6D-4966-A5F4-8810E524452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4E4E4B-82FE-470A-8CC4-C930D02DEA2E}" type="presOf" srcId="{B7C5B752-DCB2-4867-8222-5B19CDC05E5C}" destId="{06070F36-A08D-4453-A25E-B7CB56909A7C}" srcOrd="0" destOrd="0" presId="urn:microsoft.com/office/officeart/2005/8/layout/vProcess5"/>
    <dgm:cxn modelId="{FDDAE59B-8B9C-4929-BFA3-87E2F67D14AE}" srcId="{382E353E-2E6D-4966-A5F4-8810E5244525}" destId="{B7C5B752-DCB2-4867-8222-5B19CDC05E5C}" srcOrd="1" destOrd="0" parTransId="{73759E5A-9E8B-4F7A-97A5-D08C8091292D}" sibTransId="{05E1BDC9-6324-4F96-95BB-4EB6FC1ABCCA}"/>
    <dgm:cxn modelId="{1746F669-5BF1-40D4-B3B7-4C7D4948548F}" type="presOf" srcId="{00B64DCE-C7BA-4D63-8061-1FF9025F1805}" destId="{41D0700D-6543-47EE-B221-530BE678B669}" srcOrd="1" destOrd="0" presId="urn:microsoft.com/office/officeart/2005/8/layout/vProcess5"/>
    <dgm:cxn modelId="{BBF6DCBD-6F16-4467-AFF1-BD091F3D9CF5}" type="presOf" srcId="{00B64DCE-C7BA-4D63-8061-1FF9025F1805}" destId="{E0B618AC-47CB-4E31-ACE7-59A833F1BF98}" srcOrd="0" destOrd="0" presId="urn:microsoft.com/office/officeart/2005/8/layout/vProcess5"/>
    <dgm:cxn modelId="{A4EAD074-24C3-4FC8-8A74-DA2A6F461BB2}" srcId="{382E353E-2E6D-4966-A5F4-8810E5244525}" destId="{00B64DCE-C7BA-4D63-8061-1FF9025F1805}" srcOrd="2" destOrd="0" parTransId="{E899B3E7-B2E3-49EE-9EE4-EE31F4AA0C61}" sibTransId="{DC5463E6-8495-42E9-BFE5-5884D83A42DA}"/>
    <dgm:cxn modelId="{2321B93C-BB39-4264-BE31-DCFD281CECD1}" srcId="{382E353E-2E6D-4966-A5F4-8810E5244525}" destId="{C35F635C-492D-4F64-8C3E-78A4D8B743C3}" srcOrd="0" destOrd="0" parTransId="{DDAF3121-1996-4E04-8061-38483A50F2AF}" sibTransId="{5C2E8D04-AE7E-4631-8051-EE0FCA6F57D2}"/>
    <dgm:cxn modelId="{E6E9DE51-0213-4A1A-8764-5E18DCC544A2}" type="presOf" srcId="{05E1BDC9-6324-4F96-95BB-4EB6FC1ABCCA}" destId="{A485E803-6829-4304-B001-29649651E491}" srcOrd="0" destOrd="0" presId="urn:microsoft.com/office/officeart/2005/8/layout/vProcess5"/>
    <dgm:cxn modelId="{0987B8B2-1B08-409D-9873-DFDFB1171AD7}" type="presOf" srcId="{382E353E-2E6D-4966-A5F4-8810E5244525}" destId="{5A2C57B5-1A93-4434-AA84-CC22D0F5D3A3}" srcOrd="0" destOrd="0" presId="urn:microsoft.com/office/officeart/2005/8/layout/vProcess5"/>
    <dgm:cxn modelId="{7D8E4BD8-5474-42EC-9FD2-A2163E42D1A6}" type="presOf" srcId="{C35F635C-492D-4F64-8C3E-78A4D8B743C3}" destId="{F6D86327-170F-4591-AD8F-6D2434BE3A9A}" srcOrd="1" destOrd="0" presId="urn:microsoft.com/office/officeart/2005/8/layout/vProcess5"/>
    <dgm:cxn modelId="{DDEC338A-1793-4217-B52F-BE2870DA7B61}" srcId="{382E353E-2E6D-4966-A5F4-8810E5244525}" destId="{B0D5BCC2-A15F-4F5E-A871-079D5388E4C0}" srcOrd="3" destOrd="0" parTransId="{CDAEA730-7C51-47F0-BC75-8F78A831BA6A}" sibTransId="{47175D3E-9F29-4455-91A4-FC4DFE461600}"/>
    <dgm:cxn modelId="{AE0A35F2-9211-4D16-A85C-AB96ED3FD6CE}" type="presOf" srcId="{B7C5B752-DCB2-4867-8222-5B19CDC05E5C}" destId="{FBF2ADAA-2068-4EEC-8F78-9153136B85F5}" srcOrd="1" destOrd="0" presId="urn:microsoft.com/office/officeart/2005/8/layout/vProcess5"/>
    <dgm:cxn modelId="{334AA582-05C4-4CA0-B91C-76DF592DDFAB}" type="presOf" srcId="{B0D5BCC2-A15F-4F5E-A871-079D5388E4C0}" destId="{82A53239-EBC2-4566-8622-4DDA11EDE424}" srcOrd="1" destOrd="0" presId="urn:microsoft.com/office/officeart/2005/8/layout/vProcess5"/>
    <dgm:cxn modelId="{2A1309B9-99C0-4E29-9A8C-419C19856761}" type="presOf" srcId="{B0D5BCC2-A15F-4F5E-A871-079D5388E4C0}" destId="{D41B5FB0-ADC7-4CF5-9E31-1072B038A173}" srcOrd="0" destOrd="0" presId="urn:microsoft.com/office/officeart/2005/8/layout/vProcess5"/>
    <dgm:cxn modelId="{ADC6E8BD-8F58-4720-8F93-07C825AB813B}" type="presOf" srcId="{C35F635C-492D-4F64-8C3E-78A4D8B743C3}" destId="{36C626FB-9FF5-4C2C-9372-955EE06EF45F}" srcOrd="0" destOrd="0" presId="urn:microsoft.com/office/officeart/2005/8/layout/vProcess5"/>
    <dgm:cxn modelId="{78C8556C-9646-4DD1-B595-E829A4036D65}" type="presOf" srcId="{5C2E8D04-AE7E-4631-8051-EE0FCA6F57D2}" destId="{411B557D-59CD-4FF7-959B-1E08783B495E}" srcOrd="0" destOrd="0" presId="urn:microsoft.com/office/officeart/2005/8/layout/vProcess5"/>
    <dgm:cxn modelId="{E454B2F7-C248-4A69-BBD6-B6E1ACA7C776}" type="presOf" srcId="{DC5463E6-8495-42E9-BFE5-5884D83A42DA}" destId="{14722938-5359-4252-90FC-3FE4D2659F1D}" srcOrd="0" destOrd="0" presId="urn:microsoft.com/office/officeart/2005/8/layout/vProcess5"/>
    <dgm:cxn modelId="{C0E5258E-A7A6-4A29-9429-163F2FF0D6CD}" type="presParOf" srcId="{5A2C57B5-1A93-4434-AA84-CC22D0F5D3A3}" destId="{35041FAC-57D1-483A-AFE3-93FE327C7165}" srcOrd="0" destOrd="0" presId="urn:microsoft.com/office/officeart/2005/8/layout/vProcess5"/>
    <dgm:cxn modelId="{5AC067B3-5AA3-4A4C-9029-AF92085FE94D}" type="presParOf" srcId="{5A2C57B5-1A93-4434-AA84-CC22D0F5D3A3}" destId="{36C626FB-9FF5-4C2C-9372-955EE06EF45F}" srcOrd="1" destOrd="0" presId="urn:microsoft.com/office/officeart/2005/8/layout/vProcess5"/>
    <dgm:cxn modelId="{FB056A54-63F4-4BB4-A57F-6D82DD190A34}" type="presParOf" srcId="{5A2C57B5-1A93-4434-AA84-CC22D0F5D3A3}" destId="{06070F36-A08D-4453-A25E-B7CB56909A7C}" srcOrd="2" destOrd="0" presId="urn:microsoft.com/office/officeart/2005/8/layout/vProcess5"/>
    <dgm:cxn modelId="{D104456F-B5BA-4126-9D48-FA53B96DC276}" type="presParOf" srcId="{5A2C57B5-1A93-4434-AA84-CC22D0F5D3A3}" destId="{E0B618AC-47CB-4E31-ACE7-59A833F1BF98}" srcOrd="3" destOrd="0" presId="urn:microsoft.com/office/officeart/2005/8/layout/vProcess5"/>
    <dgm:cxn modelId="{A9D3ED74-CBBA-4F61-A251-6C1E5F9CD342}" type="presParOf" srcId="{5A2C57B5-1A93-4434-AA84-CC22D0F5D3A3}" destId="{D41B5FB0-ADC7-4CF5-9E31-1072B038A173}" srcOrd="4" destOrd="0" presId="urn:microsoft.com/office/officeart/2005/8/layout/vProcess5"/>
    <dgm:cxn modelId="{ADA4A141-1063-4C10-B5F5-592830120EBE}" type="presParOf" srcId="{5A2C57B5-1A93-4434-AA84-CC22D0F5D3A3}" destId="{411B557D-59CD-4FF7-959B-1E08783B495E}" srcOrd="5" destOrd="0" presId="urn:microsoft.com/office/officeart/2005/8/layout/vProcess5"/>
    <dgm:cxn modelId="{C1FDAF96-3294-4394-B68A-A3FC9D1EFCB0}" type="presParOf" srcId="{5A2C57B5-1A93-4434-AA84-CC22D0F5D3A3}" destId="{A485E803-6829-4304-B001-29649651E491}" srcOrd="6" destOrd="0" presId="urn:microsoft.com/office/officeart/2005/8/layout/vProcess5"/>
    <dgm:cxn modelId="{058ED8FC-E8FD-49CB-A183-9B576954B0F2}" type="presParOf" srcId="{5A2C57B5-1A93-4434-AA84-CC22D0F5D3A3}" destId="{14722938-5359-4252-90FC-3FE4D2659F1D}" srcOrd="7" destOrd="0" presId="urn:microsoft.com/office/officeart/2005/8/layout/vProcess5"/>
    <dgm:cxn modelId="{65B40AA7-40FE-47DC-95A6-E2D5C24AE1AE}" type="presParOf" srcId="{5A2C57B5-1A93-4434-AA84-CC22D0F5D3A3}" destId="{F6D86327-170F-4591-AD8F-6D2434BE3A9A}" srcOrd="8" destOrd="0" presId="urn:microsoft.com/office/officeart/2005/8/layout/vProcess5"/>
    <dgm:cxn modelId="{7E8F4381-8EAA-42C4-B2D8-3892A008929C}" type="presParOf" srcId="{5A2C57B5-1A93-4434-AA84-CC22D0F5D3A3}" destId="{FBF2ADAA-2068-4EEC-8F78-9153136B85F5}" srcOrd="9" destOrd="0" presId="urn:microsoft.com/office/officeart/2005/8/layout/vProcess5"/>
    <dgm:cxn modelId="{32463F1A-80CB-4E5A-A064-233F91147956}" type="presParOf" srcId="{5A2C57B5-1A93-4434-AA84-CC22D0F5D3A3}" destId="{41D0700D-6543-47EE-B221-530BE678B669}" srcOrd="10" destOrd="0" presId="urn:microsoft.com/office/officeart/2005/8/layout/vProcess5"/>
    <dgm:cxn modelId="{2765281F-6B09-4108-BF7B-378300BC4586}" type="presParOf" srcId="{5A2C57B5-1A93-4434-AA84-CC22D0F5D3A3}" destId="{82A53239-EBC2-4566-8622-4DDA11EDE42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7850E9-60F9-4567-9F81-174AAE11A6C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336D3-B587-4C4D-A8ED-4CCD753D7B66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d-ID" sz="2400" dirty="0" smtClean="0"/>
            <a:t>KETERSEDIAAN </a:t>
          </a:r>
          <a:endParaRPr lang="en-US" sz="2400" dirty="0"/>
        </a:p>
      </dgm:t>
    </dgm:pt>
    <dgm:pt modelId="{DE8C17F5-C3D7-414C-BDA3-29FBA32DBBA1}" type="parTrans" cxnId="{71372A07-B742-4082-890B-9B921C4BE564}">
      <dgm:prSet/>
      <dgm:spPr/>
      <dgm:t>
        <a:bodyPr/>
        <a:lstStyle/>
        <a:p>
          <a:endParaRPr lang="en-US"/>
        </a:p>
      </dgm:t>
    </dgm:pt>
    <dgm:pt modelId="{459F10B7-9CB8-4767-B1CC-9F0AF172E5B0}" type="sibTrans" cxnId="{71372A07-B742-4082-890B-9B921C4BE564}">
      <dgm:prSet/>
      <dgm:spPr/>
      <dgm:t>
        <a:bodyPr/>
        <a:lstStyle/>
        <a:p>
          <a:endParaRPr lang="en-US"/>
        </a:p>
      </dgm:t>
    </dgm:pt>
    <dgm:pt modelId="{4248F953-FFA7-4FB1-B4E6-D0CDA540114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Ruang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Kelas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Baru</a:t>
          </a:r>
          <a:r>
            <a:rPr lang="en-US" sz="1600" dirty="0" smtClean="0">
              <a:solidFill>
                <a:schemeClr val="tx1"/>
              </a:solidFill>
            </a:rPr>
            <a:t> (RKB)</a:t>
          </a:r>
          <a:endParaRPr lang="en-US" sz="1600" dirty="0">
            <a:solidFill>
              <a:schemeClr val="tx1"/>
            </a:solidFill>
          </a:endParaRPr>
        </a:p>
      </dgm:t>
    </dgm:pt>
    <dgm:pt modelId="{E237052F-5C50-457F-B69B-E82174248413}" type="parTrans" cxnId="{20991EC1-B171-463E-89B7-F4AA13DC9010}">
      <dgm:prSet/>
      <dgm:spPr/>
      <dgm:t>
        <a:bodyPr/>
        <a:lstStyle/>
        <a:p>
          <a:endParaRPr lang="en-US"/>
        </a:p>
      </dgm:t>
    </dgm:pt>
    <dgm:pt modelId="{3A27EE04-24A1-43B2-A07C-864C03A0CC93}" type="sibTrans" cxnId="{20991EC1-B171-463E-89B7-F4AA13DC9010}">
      <dgm:prSet/>
      <dgm:spPr/>
      <dgm:t>
        <a:bodyPr/>
        <a:lstStyle/>
        <a:p>
          <a:endParaRPr lang="en-US"/>
        </a:p>
      </dgm:t>
    </dgm:pt>
    <dgm:pt modelId="{75CF2B20-F0CA-4908-BABC-5BB29E39637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R. </a:t>
          </a:r>
          <a:r>
            <a:rPr lang="en-US" sz="1600" dirty="0" err="1" smtClean="0">
              <a:solidFill>
                <a:schemeClr val="tx1"/>
              </a:solidFill>
            </a:rPr>
            <a:t>Perpustakaan</a:t>
          </a:r>
          <a:endParaRPr lang="en-US" sz="1600" dirty="0">
            <a:solidFill>
              <a:schemeClr val="tx1"/>
            </a:solidFill>
          </a:endParaRPr>
        </a:p>
      </dgm:t>
    </dgm:pt>
    <dgm:pt modelId="{C0FDAD47-19C1-4E24-94B8-227BF4244E96}" type="parTrans" cxnId="{678A84EC-7B85-4339-ACA4-213BF3162AA9}">
      <dgm:prSet/>
      <dgm:spPr/>
      <dgm:t>
        <a:bodyPr/>
        <a:lstStyle/>
        <a:p>
          <a:endParaRPr lang="en-US"/>
        </a:p>
      </dgm:t>
    </dgm:pt>
    <dgm:pt modelId="{33746364-FA6A-40A2-9EEF-F339A0FBEE6D}" type="sibTrans" cxnId="{678A84EC-7B85-4339-ACA4-213BF3162AA9}">
      <dgm:prSet/>
      <dgm:spPr/>
      <dgm:t>
        <a:bodyPr/>
        <a:lstStyle/>
        <a:p>
          <a:endParaRPr lang="en-US"/>
        </a:p>
      </dgm:t>
    </dgm:pt>
    <dgm:pt modelId="{126F4284-04F1-44D3-B674-6DD91DD2838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R. Lab IPA </a:t>
          </a:r>
          <a:r>
            <a:rPr lang="en-US" sz="1600" dirty="0" err="1" smtClean="0">
              <a:solidFill>
                <a:schemeClr val="tx1"/>
              </a:solidFill>
            </a:rPr>
            <a:t>dan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id-ID" sz="1600" dirty="0" smtClean="0">
              <a:solidFill>
                <a:schemeClr val="tx1"/>
              </a:solidFill>
            </a:rPr>
            <a:t>Lab </a:t>
          </a:r>
          <a:r>
            <a:rPr lang="en-US" sz="1600" dirty="0" smtClean="0">
              <a:solidFill>
                <a:schemeClr val="tx1"/>
              </a:solidFill>
            </a:rPr>
            <a:t>TIK</a:t>
          </a:r>
          <a:endParaRPr lang="en-US" sz="1600" dirty="0">
            <a:solidFill>
              <a:schemeClr val="tx1"/>
            </a:solidFill>
          </a:endParaRPr>
        </a:p>
      </dgm:t>
    </dgm:pt>
    <dgm:pt modelId="{DB4B5535-39C0-43F1-8055-1D40F5F5754C}" type="parTrans" cxnId="{C1C038BE-5BD0-4264-91BC-3580CDD9B57D}">
      <dgm:prSet/>
      <dgm:spPr/>
      <dgm:t>
        <a:bodyPr/>
        <a:lstStyle/>
        <a:p>
          <a:endParaRPr lang="en-US"/>
        </a:p>
      </dgm:t>
    </dgm:pt>
    <dgm:pt modelId="{21619897-B281-4382-812B-9CE39E4140B6}" type="sibTrans" cxnId="{C1C038BE-5BD0-4264-91BC-3580CDD9B57D}">
      <dgm:prSet/>
      <dgm:spPr/>
      <dgm:t>
        <a:bodyPr/>
        <a:lstStyle/>
        <a:p>
          <a:endParaRPr lang="en-US"/>
        </a:p>
      </dgm:t>
    </dgm:pt>
    <dgm:pt modelId="{CAADE6D9-A16C-4818-B984-8AE4A91F4B1C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d-ID" sz="1600" dirty="0" smtClean="0">
              <a:solidFill>
                <a:schemeClr val="tx1"/>
              </a:solidFill>
            </a:rPr>
            <a:t>Peralatan</a:t>
          </a:r>
          <a:r>
            <a:rPr lang="en-US" sz="1600" dirty="0" smtClean="0">
              <a:solidFill>
                <a:schemeClr val="tx1"/>
              </a:solidFill>
            </a:rPr>
            <a:t> IPA </a:t>
          </a:r>
          <a:r>
            <a:rPr lang="en-US" sz="1600" dirty="0" err="1" smtClean="0">
              <a:solidFill>
                <a:schemeClr val="tx1"/>
              </a:solidFill>
            </a:rPr>
            <a:t>dan</a:t>
          </a:r>
          <a:r>
            <a:rPr lang="en-US" sz="1600" dirty="0" smtClean="0">
              <a:solidFill>
                <a:schemeClr val="tx1"/>
              </a:solidFill>
            </a:rPr>
            <a:t> TI</a:t>
          </a:r>
          <a:r>
            <a:rPr lang="id-ID" sz="1600" dirty="0" smtClean="0">
              <a:solidFill>
                <a:schemeClr val="tx1"/>
              </a:solidFill>
            </a:rPr>
            <a:t>K</a:t>
          </a:r>
          <a:endParaRPr lang="en-US" sz="1600" dirty="0">
            <a:solidFill>
              <a:schemeClr val="tx1"/>
            </a:solidFill>
          </a:endParaRPr>
        </a:p>
      </dgm:t>
    </dgm:pt>
    <dgm:pt modelId="{16BE825F-92B5-4C72-BCF8-084DD4520954}" type="parTrans" cxnId="{5F727806-AE15-465B-AEBB-524767DE4385}">
      <dgm:prSet/>
      <dgm:spPr/>
      <dgm:t>
        <a:bodyPr/>
        <a:lstStyle/>
        <a:p>
          <a:endParaRPr lang="en-US"/>
        </a:p>
      </dgm:t>
    </dgm:pt>
    <dgm:pt modelId="{DA312E05-5F17-4AC5-A841-30FBD14BC0CB}" type="sibTrans" cxnId="{5F727806-AE15-465B-AEBB-524767DE4385}">
      <dgm:prSet/>
      <dgm:spPr/>
      <dgm:t>
        <a:bodyPr/>
        <a:lstStyle/>
        <a:p>
          <a:endParaRPr lang="en-US"/>
        </a:p>
      </dgm:t>
    </dgm:pt>
    <dgm:pt modelId="{1DCD8353-7BBC-4BFC-8C08-F6A0D40CF73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Rehabilitasi</a:t>
          </a:r>
          <a:r>
            <a:rPr lang="id-ID" sz="1600" dirty="0" smtClean="0">
              <a:solidFill>
                <a:schemeClr val="tx1"/>
              </a:solidFill>
            </a:rPr>
            <a:t> Ruang</a:t>
          </a:r>
          <a:endParaRPr lang="en-US" sz="1600" dirty="0">
            <a:solidFill>
              <a:schemeClr val="tx1"/>
            </a:solidFill>
          </a:endParaRPr>
        </a:p>
      </dgm:t>
    </dgm:pt>
    <dgm:pt modelId="{BC15731E-8CD0-42AA-9693-DEEA4929C651}" type="parTrans" cxnId="{5CF1FB0B-4748-4F5D-820E-F5B02385A765}">
      <dgm:prSet/>
      <dgm:spPr/>
      <dgm:t>
        <a:bodyPr/>
        <a:lstStyle/>
        <a:p>
          <a:endParaRPr lang="en-US"/>
        </a:p>
      </dgm:t>
    </dgm:pt>
    <dgm:pt modelId="{AB214963-D8A4-4F7B-9975-DBA86D004FE2}" type="sibTrans" cxnId="{5CF1FB0B-4748-4F5D-820E-F5B02385A765}">
      <dgm:prSet/>
      <dgm:spPr/>
      <dgm:t>
        <a:bodyPr/>
        <a:lstStyle/>
        <a:p>
          <a:endParaRPr lang="en-US"/>
        </a:p>
      </dgm:t>
    </dgm:pt>
    <dgm:pt modelId="{09E56EDF-0FEF-4D0F-9725-3981C3E91AB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Unit </a:t>
          </a:r>
          <a:r>
            <a:rPr lang="en-US" sz="1600" dirty="0" err="1" smtClean="0">
              <a:solidFill>
                <a:schemeClr val="tx1"/>
              </a:solidFill>
            </a:rPr>
            <a:t>Sekolah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Baru</a:t>
          </a:r>
          <a:r>
            <a:rPr lang="en-US" sz="1600" dirty="0" smtClean="0">
              <a:solidFill>
                <a:schemeClr val="tx1"/>
              </a:solidFill>
            </a:rPr>
            <a:t> (USB)</a:t>
          </a:r>
          <a:endParaRPr lang="en-US" sz="1600" dirty="0">
            <a:solidFill>
              <a:schemeClr val="tx1"/>
            </a:solidFill>
          </a:endParaRPr>
        </a:p>
      </dgm:t>
    </dgm:pt>
    <dgm:pt modelId="{F650C20E-FBB3-4D3C-8351-14758346FFFC}" type="parTrans" cxnId="{0679300C-0C2F-416E-81E4-E084A1DA2B29}">
      <dgm:prSet/>
      <dgm:spPr/>
      <dgm:t>
        <a:bodyPr/>
        <a:lstStyle/>
        <a:p>
          <a:endParaRPr lang="en-US"/>
        </a:p>
      </dgm:t>
    </dgm:pt>
    <dgm:pt modelId="{D8017280-CEBE-4598-BF3E-C9B0EF22C39B}" type="sibTrans" cxnId="{0679300C-0C2F-416E-81E4-E084A1DA2B29}">
      <dgm:prSet/>
      <dgm:spPr/>
      <dgm:t>
        <a:bodyPr/>
        <a:lstStyle/>
        <a:p>
          <a:endParaRPr lang="en-US"/>
        </a:p>
      </dgm:t>
    </dgm:pt>
    <dgm:pt modelId="{A07576B4-09EA-4E50-A89B-24C8576FBB7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Re</a:t>
          </a:r>
          <a:r>
            <a:rPr lang="id-ID" sz="1600" dirty="0" smtClean="0">
              <a:solidFill>
                <a:schemeClr val="tx1"/>
              </a:solidFill>
            </a:rPr>
            <a:t>nov</a:t>
          </a:r>
          <a:r>
            <a:rPr lang="en-US" sz="1600" dirty="0" err="1" smtClean="0">
              <a:solidFill>
                <a:schemeClr val="tx1"/>
              </a:solidFill>
            </a:rPr>
            <a:t>asi</a:t>
          </a:r>
          <a:r>
            <a:rPr lang="id-ID" sz="1600" dirty="0" smtClean="0">
              <a:solidFill>
                <a:schemeClr val="tx1"/>
              </a:solidFill>
            </a:rPr>
            <a:t> Bangunan</a:t>
          </a:r>
          <a:endParaRPr lang="en-US" sz="1600" dirty="0">
            <a:solidFill>
              <a:schemeClr val="tx1"/>
            </a:solidFill>
          </a:endParaRPr>
        </a:p>
      </dgm:t>
    </dgm:pt>
    <dgm:pt modelId="{F8DFEBEA-EBF8-4DB6-8F8E-5DC5C410EB18}" type="parTrans" cxnId="{79F70E55-BFB9-4CBC-863E-A76792EE52A0}">
      <dgm:prSet/>
      <dgm:spPr/>
      <dgm:t>
        <a:bodyPr/>
        <a:lstStyle/>
        <a:p>
          <a:endParaRPr lang="en-US"/>
        </a:p>
      </dgm:t>
    </dgm:pt>
    <dgm:pt modelId="{30C730B7-6B9F-48C2-9141-BFDE79475529}" type="sibTrans" cxnId="{79F70E55-BFB9-4CBC-863E-A76792EE52A0}">
      <dgm:prSet/>
      <dgm:spPr/>
      <dgm:t>
        <a:bodyPr/>
        <a:lstStyle/>
        <a:p>
          <a:endParaRPr lang="en-US"/>
        </a:p>
      </dgm:t>
    </dgm:pt>
    <dgm:pt modelId="{049AA630-C3B4-429B-A361-B8113411F835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d-ID" sz="1600" dirty="0" smtClean="0">
              <a:solidFill>
                <a:schemeClr val="tx1"/>
              </a:solidFill>
            </a:rPr>
            <a:t>Bantuan Prasarana Lainnya</a:t>
          </a:r>
          <a:endParaRPr lang="en-US" sz="1600" dirty="0">
            <a:solidFill>
              <a:schemeClr val="tx1"/>
            </a:solidFill>
          </a:endParaRPr>
        </a:p>
      </dgm:t>
    </dgm:pt>
    <dgm:pt modelId="{547CD7A3-CF2C-4B1B-A478-D5792A274859}" type="parTrans" cxnId="{F18C0B7F-A06D-4E11-81D9-A177B3B418EC}">
      <dgm:prSet/>
      <dgm:spPr/>
      <dgm:t>
        <a:bodyPr/>
        <a:lstStyle/>
        <a:p>
          <a:endParaRPr lang="en-US"/>
        </a:p>
      </dgm:t>
    </dgm:pt>
    <dgm:pt modelId="{8165917D-99DA-4380-82CF-4A7167CAA9F0}" type="sibTrans" cxnId="{F18C0B7F-A06D-4E11-81D9-A177B3B418EC}">
      <dgm:prSet/>
      <dgm:spPr/>
      <dgm:t>
        <a:bodyPr/>
        <a:lstStyle/>
        <a:p>
          <a:endParaRPr lang="en-US"/>
        </a:p>
      </dgm:t>
    </dgm:pt>
    <dgm:pt modelId="{6BAA4AB1-0F38-421D-BC1F-6F6CA541C8E4}" type="pres">
      <dgm:prSet presAssocID="{AC7850E9-60F9-4567-9F81-174AAE11A6C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CB24FB-6C8A-43AE-9FED-18753508CE10}" type="pres">
      <dgm:prSet presAssocID="{708336D3-B587-4C4D-A8ED-4CCD753D7B66}" presName="compNode" presStyleCnt="0"/>
      <dgm:spPr/>
    </dgm:pt>
    <dgm:pt modelId="{CDCAD6A6-76E5-4475-9072-3F768A908AA2}" type="pres">
      <dgm:prSet presAssocID="{708336D3-B587-4C4D-A8ED-4CCD753D7B66}" presName="aNode" presStyleLbl="bgShp" presStyleIdx="0" presStyleCnt="1" custScaleY="96667" custLinFactNeighborY="2481"/>
      <dgm:spPr/>
      <dgm:t>
        <a:bodyPr/>
        <a:lstStyle/>
        <a:p>
          <a:endParaRPr lang="en-US"/>
        </a:p>
      </dgm:t>
    </dgm:pt>
    <dgm:pt modelId="{2F238C13-4C3B-40C9-AB0A-FB68BF9C6C54}" type="pres">
      <dgm:prSet presAssocID="{708336D3-B587-4C4D-A8ED-4CCD753D7B66}" presName="textNode" presStyleLbl="bgShp" presStyleIdx="0" presStyleCnt="1"/>
      <dgm:spPr/>
      <dgm:t>
        <a:bodyPr/>
        <a:lstStyle/>
        <a:p>
          <a:endParaRPr lang="en-US"/>
        </a:p>
      </dgm:t>
    </dgm:pt>
    <dgm:pt modelId="{C973BCE5-C0A6-4668-A367-5B32E6D89AE4}" type="pres">
      <dgm:prSet presAssocID="{708336D3-B587-4C4D-A8ED-4CCD753D7B66}" presName="compChildNode" presStyleCnt="0"/>
      <dgm:spPr/>
    </dgm:pt>
    <dgm:pt modelId="{637431B1-32C2-4069-A71A-A30C8D5B0D3F}" type="pres">
      <dgm:prSet presAssocID="{708336D3-B587-4C4D-A8ED-4CCD753D7B66}" presName="theInnerList" presStyleCnt="0"/>
      <dgm:spPr/>
    </dgm:pt>
    <dgm:pt modelId="{A701A793-25AC-4302-A20E-D3CF6D4E3CAF}" type="pres">
      <dgm:prSet presAssocID="{09E56EDF-0FEF-4D0F-9725-3981C3E91ABD}" presName="childNode" presStyleLbl="node1" presStyleIdx="0" presStyleCnt="8" custLinFactNeighborY="-29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E6540-8BBC-4B70-8B6D-5EC44AF8165F}" type="pres">
      <dgm:prSet presAssocID="{09E56EDF-0FEF-4D0F-9725-3981C3E91ABD}" presName="aSpace2" presStyleCnt="0"/>
      <dgm:spPr/>
    </dgm:pt>
    <dgm:pt modelId="{A7D6CCBB-34DA-4A1B-88D8-D08BB8C921FC}" type="pres">
      <dgm:prSet presAssocID="{4248F953-FFA7-4FB1-B4E6-D0CDA540114A}" presName="childNode" presStyleLbl="node1" presStyleIdx="1" presStyleCnt="8" custLinFactNeighborY="72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5F221-2CCD-4046-90E3-43E47CBFF473}" type="pres">
      <dgm:prSet presAssocID="{4248F953-FFA7-4FB1-B4E6-D0CDA540114A}" presName="aSpace2" presStyleCnt="0"/>
      <dgm:spPr/>
    </dgm:pt>
    <dgm:pt modelId="{A2F19A20-7005-4E7D-9100-E833296078E5}" type="pres">
      <dgm:prSet presAssocID="{75CF2B20-F0CA-4908-BABC-5BB29E396373}" presName="childNode" presStyleLbl="node1" presStyleIdx="2" presStyleCnt="8" custLinFactY="125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D0627-5024-4718-BDC8-FD696D727D07}" type="pres">
      <dgm:prSet presAssocID="{75CF2B20-F0CA-4908-BABC-5BB29E396373}" presName="aSpace2" presStyleCnt="0"/>
      <dgm:spPr/>
    </dgm:pt>
    <dgm:pt modelId="{E3103693-7AD8-47D0-96FD-97210AE68A74}" type="pres">
      <dgm:prSet presAssocID="{126F4284-04F1-44D3-B674-6DD91DD2838B}" presName="childNode" presStyleLbl="node1" presStyleIdx="3" presStyleCnt="8" custLinFactY="660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341EE-4059-4CC5-B6A8-D8838C6F328E}" type="pres">
      <dgm:prSet presAssocID="{126F4284-04F1-44D3-B674-6DD91DD2838B}" presName="aSpace2" presStyleCnt="0"/>
      <dgm:spPr/>
    </dgm:pt>
    <dgm:pt modelId="{E6307E07-75B6-4F50-ACC5-9B978A5F50D4}" type="pres">
      <dgm:prSet presAssocID="{1DCD8353-7BBC-4BFC-8C08-F6A0D40CF73F}" presName="childNode" presStyleLbl="node1" presStyleIdx="4" presStyleCnt="8" custLinFactY="1234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D5F3A-C606-45AF-A394-3C307F77C436}" type="pres">
      <dgm:prSet presAssocID="{1DCD8353-7BBC-4BFC-8C08-F6A0D40CF73F}" presName="aSpace2" presStyleCnt="0"/>
      <dgm:spPr/>
    </dgm:pt>
    <dgm:pt modelId="{8A05FF83-9ADE-47BD-AE2F-78BF6929CF5F}" type="pres">
      <dgm:prSet presAssocID="{CAADE6D9-A16C-4818-B984-8AE4A91F4B1C}" presName="childNode" presStyleLbl="node1" presStyleIdx="5" presStyleCnt="8" custLinFactY="2343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65B6E-0C17-4D6D-BF67-F092EF8B5A4C}" type="pres">
      <dgm:prSet presAssocID="{CAADE6D9-A16C-4818-B984-8AE4A91F4B1C}" presName="aSpace2" presStyleCnt="0"/>
      <dgm:spPr/>
    </dgm:pt>
    <dgm:pt modelId="{36945BEA-C0F6-4AB2-B706-D399388482F9}" type="pres">
      <dgm:prSet presAssocID="{A07576B4-09EA-4E50-A89B-24C8576FBB76}" presName="childNode" presStyleLbl="node1" presStyleIdx="6" presStyleCnt="8" custLinFactY="3699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3B969-F824-4739-BBF2-D53AF0CAD47F}" type="pres">
      <dgm:prSet presAssocID="{A07576B4-09EA-4E50-A89B-24C8576FBB76}" presName="aSpace2" presStyleCnt="0"/>
      <dgm:spPr/>
    </dgm:pt>
    <dgm:pt modelId="{62A8ACA5-C6AF-4F93-8AD7-3F5877450019}" type="pres">
      <dgm:prSet presAssocID="{049AA630-C3B4-429B-A361-B8113411F835}" presName="childNode" presStyleLbl="node1" presStyleIdx="7" presStyleCnt="8" custScaleY="129444" custLinFactY="4041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CBBF74-9422-4A0F-97DE-79566CB621AB}" type="presOf" srcId="{A07576B4-09EA-4E50-A89B-24C8576FBB76}" destId="{36945BEA-C0F6-4AB2-B706-D399388482F9}" srcOrd="0" destOrd="0" presId="urn:microsoft.com/office/officeart/2005/8/layout/lProcess2"/>
    <dgm:cxn modelId="{71372A07-B742-4082-890B-9B921C4BE564}" srcId="{AC7850E9-60F9-4567-9F81-174AAE11A6CE}" destId="{708336D3-B587-4C4D-A8ED-4CCD753D7B66}" srcOrd="0" destOrd="0" parTransId="{DE8C17F5-C3D7-414C-BDA3-29FBA32DBBA1}" sibTransId="{459F10B7-9CB8-4767-B1CC-9F0AF172E5B0}"/>
    <dgm:cxn modelId="{5F727806-AE15-465B-AEBB-524767DE4385}" srcId="{708336D3-B587-4C4D-A8ED-4CCD753D7B66}" destId="{CAADE6D9-A16C-4818-B984-8AE4A91F4B1C}" srcOrd="5" destOrd="0" parTransId="{16BE825F-92B5-4C72-BCF8-084DD4520954}" sibTransId="{DA312E05-5F17-4AC5-A841-30FBD14BC0CB}"/>
    <dgm:cxn modelId="{678A84EC-7B85-4339-ACA4-213BF3162AA9}" srcId="{708336D3-B587-4C4D-A8ED-4CCD753D7B66}" destId="{75CF2B20-F0CA-4908-BABC-5BB29E396373}" srcOrd="2" destOrd="0" parTransId="{C0FDAD47-19C1-4E24-94B8-227BF4244E96}" sibTransId="{33746364-FA6A-40A2-9EEF-F339A0FBEE6D}"/>
    <dgm:cxn modelId="{F18C0B7F-A06D-4E11-81D9-A177B3B418EC}" srcId="{708336D3-B587-4C4D-A8ED-4CCD753D7B66}" destId="{049AA630-C3B4-429B-A361-B8113411F835}" srcOrd="7" destOrd="0" parTransId="{547CD7A3-CF2C-4B1B-A478-D5792A274859}" sibTransId="{8165917D-99DA-4380-82CF-4A7167CAA9F0}"/>
    <dgm:cxn modelId="{0679300C-0C2F-416E-81E4-E084A1DA2B29}" srcId="{708336D3-B587-4C4D-A8ED-4CCD753D7B66}" destId="{09E56EDF-0FEF-4D0F-9725-3981C3E91ABD}" srcOrd="0" destOrd="0" parTransId="{F650C20E-FBB3-4D3C-8351-14758346FFFC}" sibTransId="{D8017280-CEBE-4598-BF3E-C9B0EF22C39B}"/>
    <dgm:cxn modelId="{487BBFB6-02FE-4E15-A929-103B6F6F396A}" type="presOf" srcId="{049AA630-C3B4-429B-A361-B8113411F835}" destId="{62A8ACA5-C6AF-4F93-8AD7-3F5877450019}" srcOrd="0" destOrd="0" presId="urn:microsoft.com/office/officeart/2005/8/layout/lProcess2"/>
    <dgm:cxn modelId="{865F68C7-335C-4688-9E25-692D37443411}" type="presOf" srcId="{CAADE6D9-A16C-4818-B984-8AE4A91F4B1C}" destId="{8A05FF83-9ADE-47BD-AE2F-78BF6929CF5F}" srcOrd="0" destOrd="0" presId="urn:microsoft.com/office/officeart/2005/8/layout/lProcess2"/>
    <dgm:cxn modelId="{C7414936-4F84-41B3-A65C-71A3B3EB7D1C}" type="presOf" srcId="{AC7850E9-60F9-4567-9F81-174AAE11A6CE}" destId="{6BAA4AB1-0F38-421D-BC1F-6F6CA541C8E4}" srcOrd="0" destOrd="0" presId="urn:microsoft.com/office/officeart/2005/8/layout/lProcess2"/>
    <dgm:cxn modelId="{C1C038BE-5BD0-4264-91BC-3580CDD9B57D}" srcId="{708336D3-B587-4C4D-A8ED-4CCD753D7B66}" destId="{126F4284-04F1-44D3-B674-6DD91DD2838B}" srcOrd="3" destOrd="0" parTransId="{DB4B5535-39C0-43F1-8055-1D40F5F5754C}" sibTransId="{21619897-B281-4382-812B-9CE39E4140B6}"/>
    <dgm:cxn modelId="{20991EC1-B171-463E-89B7-F4AA13DC9010}" srcId="{708336D3-B587-4C4D-A8ED-4CCD753D7B66}" destId="{4248F953-FFA7-4FB1-B4E6-D0CDA540114A}" srcOrd="1" destOrd="0" parTransId="{E237052F-5C50-457F-B69B-E82174248413}" sibTransId="{3A27EE04-24A1-43B2-A07C-864C03A0CC93}"/>
    <dgm:cxn modelId="{5CF1FB0B-4748-4F5D-820E-F5B02385A765}" srcId="{708336D3-B587-4C4D-A8ED-4CCD753D7B66}" destId="{1DCD8353-7BBC-4BFC-8C08-F6A0D40CF73F}" srcOrd="4" destOrd="0" parTransId="{BC15731E-8CD0-42AA-9693-DEEA4929C651}" sibTransId="{AB214963-D8A4-4F7B-9975-DBA86D004FE2}"/>
    <dgm:cxn modelId="{4AC12955-0698-4C5E-8CD5-DC24DA0798E9}" type="presOf" srcId="{126F4284-04F1-44D3-B674-6DD91DD2838B}" destId="{E3103693-7AD8-47D0-96FD-97210AE68A74}" srcOrd="0" destOrd="0" presId="urn:microsoft.com/office/officeart/2005/8/layout/lProcess2"/>
    <dgm:cxn modelId="{1562DD6A-FAAF-4996-8AD1-35480D1651F6}" type="presOf" srcId="{708336D3-B587-4C4D-A8ED-4CCD753D7B66}" destId="{CDCAD6A6-76E5-4475-9072-3F768A908AA2}" srcOrd="0" destOrd="0" presId="urn:microsoft.com/office/officeart/2005/8/layout/lProcess2"/>
    <dgm:cxn modelId="{8ED31F49-7C09-435A-95D3-545D17723872}" type="presOf" srcId="{1DCD8353-7BBC-4BFC-8C08-F6A0D40CF73F}" destId="{E6307E07-75B6-4F50-ACC5-9B978A5F50D4}" srcOrd="0" destOrd="0" presId="urn:microsoft.com/office/officeart/2005/8/layout/lProcess2"/>
    <dgm:cxn modelId="{F61B0150-352A-4739-B9EE-BCFB5C941920}" type="presOf" srcId="{75CF2B20-F0CA-4908-BABC-5BB29E396373}" destId="{A2F19A20-7005-4E7D-9100-E833296078E5}" srcOrd="0" destOrd="0" presId="urn:microsoft.com/office/officeart/2005/8/layout/lProcess2"/>
    <dgm:cxn modelId="{7E8622BD-0DFF-418E-86E4-68BAC896BAEA}" type="presOf" srcId="{4248F953-FFA7-4FB1-B4E6-D0CDA540114A}" destId="{A7D6CCBB-34DA-4A1B-88D8-D08BB8C921FC}" srcOrd="0" destOrd="0" presId="urn:microsoft.com/office/officeart/2005/8/layout/lProcess2"/>
    <dgm:cxn modelId="{85091508-7A8A-4079-8DF8-13F8C7FFA56B}" type="presOf" srcId="{708336D3-B587-4C4D-A8ED-4CCD753D7B66}" destId="{2F238C13-4C3B-40C9-AB0A-FB68BF9C6C54}" srcOrd="1" destOrd="0" presId="urn:microsoft.com/office/officeart/2005/8/layout/lProcess2"/>
    <dgm:cxn modelId="{36024235-2509-4F44-A53A-FCE15CB1219F}" type="presOf" srcId="{09E56EDF-0FEF-4D0F-9725-3981C3E91ABD}" destId="{A701A793-25AC-4302-A20E-D3CF6D4E3CAF}" srcOrd="0" destOrd="0" presId="urn:microsoft.com/office/officeart/2005/8/layout/lProcess2"/>
    <dgm:cxn modelId="{79F70E55-BFB9-4CBC-863E-A76792EE52A0}" srcId="{708336D3-B587-4C4D-A8ED-4CCD753D7B66}" destId="{A07576B4-09EA-4E50-A89B-24C8576FBB76}" srcOrd="6" destOrd="0" parTransId="{F8DFEBEA-EBF8-4DB6-8F8E-5DC5C410EB18}" sibTransId="{30C730B7-6B9F-48C2-9141-BFDE79475529}"/>
    <dgm:cxn modelId="{C47B62E4-B3DC-4D90-935C-B1D7391D38CC}" type="presParOf" srcId="{6BAA4AB1-0F38-421D-BC1F-6F6CA541C8E4}" destId="{E0CB24FB-6C8A-43AE-9FED-18753508CE10}" srcOrd="0" destOrd="0" presId="urn:microsoft.com/office/officeart/2005/8/layout/lProcess2"/>
    <dgm:cxn modelId="{B1176CBD-EFAD-4428-AD34-D2675C85E253}" type="presParOf" srcId="{E0CB24FB-6C8A-43AE-9FED-18753508CE10}" destId="{CDCAD6A6-76E5-4475-9072-3F768A908AA2}" srcOrd="0" destOrd="0" presId="urn:microsoft.com/office/officeart/2005/8/layout/lProcess2"/>
    <dgm:cxn modelId="{72061A6F-8F24-441C-B301-688CA6016EDF}" type="presParOf" srcId="{E0CB24FB-6C8A-43AE-9FED-18753508CE10}" destId="{2F238C13-4C3B-40C9-AB0A-FB68BF9C6C54}" srcOrd="1" destOrd="0" presId="urn:microsoft.com/office/officeart/2005/8/layout/lProcess2"/>
    <dgm:cxn modelId="{D8E23484-D1DE-4A80-AD09-CE91F2100CFD}" type="presParOf" srcId="{E0CB24FB-6C8A-43AE-9FED-18753508CE10}" destId="{C973BCE5-C0A6-4668-A367-5B32E6D89AE4}" srcOrd="2" destOrd="0" presId="urn:microsoft.com/office/officeart/2005/8/layout/lProcess2"/>
    <dgm:cxn modelId="{D77AF817-3244-4732-AFD4-D7E845FBEF32}" type="presParOf" srcId="{C973BCE5-C0A6-4668-A367-5B32E6D89AE4}" destId="{637431B1-32C2-4069-A71A-A30C8D5B0D3F}" srcOrd="0" destOrd="0" presId="urn:microsoft.com/office/officeart/2005/8/layout/lProcess2"/>
    <dgm:cxn modelId="{250D4183-6A0A-4638-9383-08CFD8250EC2}" type="presParOf" srcId="{637431B1-32C2-4069-A71A-A30C8D5B0D3F}" destId="{A701A793-25AC-4302-A20E-D3CF6D4E3CAF}" srcOrd="0" destOrd="0" presId="urn:microsoft.com/office/officeart/2005/8/layout/lProcess2"/>
    <dgm:cxn modelId="{D9926F26-E026-4F3A-9B36-9B86F424200C}" type="presParOf" srcId="{637431B1-32C2-4069-A71A-A30C8D5B0D3F}" destId="{365E6540-8BBC-4B70-8B6D-5EC44AF8165F}" srcOrd="1" destOrd="0" presId="urn:microsoft.com/office/officeart/2005/8/layout/lProcess2"/>
    <dgm:cxn modelId="{C85BD285-C6A5-466B-AD39-B6DC3C353D25}" type="presParOf" srcId="{637431B1-32C2-4069-A71A-A30C8D5B0D3F}" destId="{A7D6CCBB-34DA-4A1B-88D8-D08BB8C921FC}" srcOrd="2" destOrd="0" presId="urn:microsoft.com/office/officeart/2005/8/layout/lProcess2"/>
    <dgm:cxn modelId="{F1AEF013-F2ED-4A01-AD84-66B3CC4FCD70}" type="presParOf" srcId="{637431B1-32C2-4069-A71A-A30C8D5B0D3F}" destId="{CE15F221-2CCD-4046-90E3-43E47CBFF473}" srcOrd="3" destOrd="0" presId="urn:microsoft.com/office/officeart/2005/8/layout/lProcess2"/>
    <dgm:cxn modelId="{D0E00A0B-3AEF-4100-A13E-B8D47D1E509C}" type="presParOf" srcId="{637431B1-32C2-4069-A71A-A30C8D5B0D3F}" destId="{A2F19A20-7005-4E7D-9100-E833296078E5}" srcOrd="4" destOrd="0" presId="urn:microsoft.com/office/officeart/2005/8/layout/lProcess2"/>
    <dgm:cxn modelId="{E2BD9246-424B-41ED-9A98-191B8DA2ACCC}" type="presParOf" srcId="{637431B1-32C2-4069-A71A-A30C8D5B0D3F}" destId="{DB7D0627-5024-4718-BDC8-FD696D727D07}" srcOrd="5" destOrd="0" presId="urn:microsoft.com/office/officeart/2005/8/layout/lProcess2"/>
    <dgm:cxn modelId="{D8CFDF17-B424-4914-9EE6-082B48F49357}" type="presParOf" srcId="{637431B1-32C2-4069-A71A-A30C8D5B0D3F}" destId="{E3103693-7AD8-47D0-96FD-97210AE68A74}" srcOrd="6" destOrd="0" presId="urn:microsoft.com/office/officeart/2005/8/layout/lProcess2"/>
    <dgm:cxn modelId="{BFC0C295-6DEC-4938-9E43-215E7706FB81}" type="presParOf" srcId="{637431B1-32C2-4069-A71A-A30C8D5B0D3F}" destId="{49D341EE-4059-4CC5-B6A8-D8838C6F328E}" srcOrd="7" destOrd="0" presId="urn:microsoft.com/office/officeart/2005/8/layout/lProcess2"/>
    <dgm:cxn modelId="{1E35B10C-D10B-40C8-B333-F34344BB5908}" type="presParOf" srcId="{637431B1-32C2-4069-A71A-A30C8D5B0D3F}" destId="{E6307E07-75B6-4F50-ACC5-9B978A5F50D4}" srcOrd="8" destOrd="0" presId="urn:microsoft.com/office/officeart/2005/8/layout/lProcess2"/>
    <dgm:cxn modelId="{3BFE4440-16EA-4E12-A048-742C1AA85288}" type="presParOf" srcId="{637431B1-32C2-4069-A71A-A30C8D5B0D3F}" destId="{B41D5F3A-C606-45AF-A394-3C307F77C436}" srcOrd="9" destOrd="0" presId="urn:microsoft.com/office/officeart/2005/8/layout/lProcess2"/>
    <dgm:cxn modelId="{B06AA883-66FE-429B-83C4-ACE377629848}" type="presParOf" srcId="{637431B1-32C2-4069-A71A-A30C8D5B0D3F}" destId="{8A05FF83-9ADE-47BD-AE2F-78BF6929CF5F}" srcOrd="10" destOrd="0" presId="urn:microsoft.com/office/officeart/2005/8/layout/lProcess2"/>
    <dgm:cxn modelId="{76792131-149D-4011-8397-754E9CB30839}" type="presParOf" srcId="{637431B1-32C2-4069-A71A-A30C8D5B0D3F}" destId="{3F265B6E-0C17-4D6D-BF67-F092EF8B5A4C}" srcOrd="11" destOrd="0" presId="urn:microsoft.com/office/officeart/2005/8/layout/lProcess2"/>
    <dgm:cxn modelId="{6101F7A1-ECE5-4C48-A98A-FE616A11E509}" type="presParOf" srcId="{637431B1-32C2-4069-A71A-A30C8D5B0D3F}" destId="{36945BEA-C0F6-4AB2-B706-D399388482F9}" srcOrd="12" destOrd="0" presId="urn:microsoft.com/office/officeart/2005/8/layout/lProcess2"/>
    <dgm:cxn modelId="{7BD64D24-C0D3-450A-98B6-6DB4FC2310BE}" type="presParOf" srcId="{637431B1-32C2-4069-A71A-A30C8D5B0D3F}" destId="{0F73B969-F824-4739-BBF2-D53AF0CAD47F}" srcOrd="13" destOrd="0" presId="urn:microsoft.com/office/officeart/2005/8/layout/lProcess2"/>
    <dgm:cxn modelId="{0125E861-6145-4B55-86FC-D341D777A81C}" type="presParOf" srcId="{637431B1-32C2-4069-A71A-A30C8D5B0D3F}" destId="{62A8ACA5-C6AF-4F93-8AD7-3F5877450019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97B445-A154-4042-BCAE-A78A7C4F71FA}" type="doc">
      <dgm:prSet loTypeId="urn:microsoft.com/office/officeart/2005/8/layout/lProcess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7041848-2F64-4D7B-AE01-F4CB1970990F}">
      <dgm:prSet phldrT="[Text]" custT="1"/>
      <dgm:spPr/>
      <dgm:t>
        <a:bodyPr/>
        <a:lstStyle/>
        <a:p>
          <a:r>
            <a:rPr lang="en-US" sz="3600" dirty="0" smtClean="0"/>
            <a:t>UMUM            </a:t>
          </a:r>
          <a:r>
            <a:rPr lang="en-US" sz="1800" dirty="0" smtClean="0"/>
            <a:t>(</a:t>
          </a:r>
          <a:r>
            <a:rPr lang="en-US" sz="1800" dirty="0" err="1" smtClean="0"/>
            <a:t>Perluasan</a:t>
          </a:r>
          <a:r>
            <a:rPr lang="en-US" sz="1800" dirty="0" smtClean="0"/>
            <a:t> </a:t>
          </a:r>
          <a:r>
            <a:rPr lang="en-US" sz="1800" dirty="0" err="1" smtClean="0"/>
            <a:t>akses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Peningkatan</a:t>
          </a:r>
          <a:r>
            <a:rPr lang="en-US" sz="1800" dirty="0" smtClean="0"/>
            <a:t> </a:t>
          </a:r>
          <a:r>
            <a:rPr lang="en-US" sz="1800" dirty="0" err="1" smtClean="0"/>
            <a:t>mutu</a:t>
          </a:r>
          <a:r>
            <a:rPr lang="en-US" sz="1800" dirty="0" smtClean="0"/>
            <a:t>)</a:t>
          </a:r>
          <a:endParaRPr lang="en-US" sz="1800" dirty="0"/>
        </a:p>
      </dgm:t>
    </dgm:pt>
    <dgm:pt modelId="{BBD7F405-BD94-45E8-A6E6-7F23C5D441A2}" type="parTrans" cxnId="{EF35DCCD-143D-4773-8531-851708948F1E}">
      <dgm:prSet/>
      <dgm:spPr/>
      <dgm:t>
        <a:bodyPr/>
        <a:lstStyle/>
        <a:p>
          <a:endParaRPr lang="en-US"/>
        </a:p>
      </dgm:t>
    </dgm:pt>
    <dgm:pt modelId="{025A8C08-5AFC-40C2-A862-BF3BCE63A69C}" type="sibTrans" cxnId="{EF35DCCD-143D-4773-8531-851708948F1E}">
      <dgm:prSet/>
      <dgm:spPr/>
      <dgm:t>
        <a:bodyPr/>
        <a:lstStyle/>
        <a:p>
          <a:endParaRPr lang="en-US"/>
        </a:p>
      </dgm:t>
    </dgm:pt>
    <dgm:pt modelId="{A41C1C63-55DA-4B43-A23C-98E30BE8553F}">
      <dgm:prSet phldrT="[Text]"/>
      <dgm:spPr/>
      <dgm:t>
        <a:bodyPr/>
        <a:lstStyle/>
        <a:p>
          <a:r>
            <a:rPr lang="en-US" dirty="0" smtClean="0"/>
            <a:t>USB</a:t>
          </a:r>
          <a:endParaRPr lang="en-US" dirty="0"/>
        </a:p>
      </dgm:t>
    </dgm:pt>
    <dgm:pt modelId="{DC3623BE-8E57-4E04-93E4-9F68F9193820}" type="parTrans" cxnId="{942DCCBE-680E-4DFC-A712-C4C8EAC4215C}">
      <dgm:prSet/>
      <dgm:spPr/>
      <dgm:t>
        <a:bodyPr/>
        <a:lstStyle/>
        <a:p>
          <a:endParaRPr lang="en-US"/>
        </a:p>
      </dgm:t>
    </dgm:pt>
    <dgm:pt modelId="{1ECAD5D7-CAEF-49E0-B8B5-6B9438364099}" type="sibTrans" cxnId="{942DCCBE-680E-4DFC-A712-C4C8EAC4215C}">
      <dgm:prSet/>
      <dgm:spPr/>
      <dgm:t>
        <a:bodyPr/>
        <a:lstStyle/>
        <a:p>
          <a:endParaRPr lang="en-US"/>
        </a:p>
      </dgm:t>
    </dgm:pt>
    <dgm:pt modelId="{C721BB3E-F932-4735-BFBD-509615A622C0}">
      <dgm:prSet phldrT="[Text]"/>
      <dgm:spPr/>
      <dgm:t>
        <a:bodyPr/>
        <a:lstStyle/>
        <a:p>
          <a:r>
            <a:rPr lang="en-US" dirty="0" smtClean="0"/>
            <a:t>RKB</a:t>
          </a:r>
          <a:endParaRPr lang="en-US" dirty="0"/>
        </a:p>
      </dgm:t>
    </dgm:pt>
    <dgm:pt modelId="{F12909D8-7583-4B9C-8B1A-383E8E6789B1}" type="parTrans" cxnId="{6C4162B1-0F8D-4DF1-A1D4-631D83447FA4}">
      <dgm:prSet/>
      <dgm:spPr/>
      <dgm:t>
        <a:bodyPr/>
        <a:lstStyle/>
        <a:p>
          <a:endParaRPr lang="en-US"/>
        </a:p>
      </dgm:t>
    </dgm:pt>
    <dgm:pt modelId="{5E55A367-4F1E-4A42-9357-AEEC72D8D640}" type="sibTrans" cxnId="{6C4162B1-0F8D-4DF1-A1D4-631D83447FA4}">
      <dgm:prSet/>
      <dgm:spPr/>
      <dgm:t>
        <a:bodyPr/>
        <a:lstStyle/>
        <a:p>
          <a:endParaRPr lang="en-US"/>
        </a:p>
      </dgm:t>
    </dgm:pt>
    <dgm:pt modelId="{10BCA086-8AD1-420E-96E3-67B81A1E467A}">
      <dgm:prSet phldrT="[Text]" custT="1"/>
      <dgm:spPr/>
      <dgm:t>
        <a:bodyPr/>
        <a:lstStyle/>
        <a:p>
          <a:r>
            <a:rPr lang="en-US" sz="3600" dirty="0" smtClean="0"/>
            <a:t>KHUSUS          </a:t>
          </a:r>
          <a:r>
            <a:rPr lang="en-US" sz="1800" dirty="0" smtClean="0"/>
            <a:t>(</a:t>
          </a:r>
          <a:r>
            <a:rPr lang="en-US" sz="1800" dirty="0" err="1" smtClean="0"/>
            <a:t>Peningkatan</a:t>
          </a:r>
          <a:r>
            <a:rPr lang="en-US" sz="1800" dirty="0" smtClean="0"/>
            <a:t> </a:t>
          </a:r>
          <a:r>
            <a:rPr lang="en-US" sz="1800" dirty="0" err="1" smtClean="0"/>
            <a:t>prasarana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fasilitas</a:t>
          </a:r>
          <a:r>
            <a:rPr lang="en-US" sz="1800" dirty="0" smtClean="0"/>
            <a:t>)</a:t>
          </a:r>
          <a:endParaRPr lang="en-US" sz="1800" dirty="0"/>
        </a:p>
      </dgm:t>
    </dgm:pt>
    <dgm:pt modelId="{0E3B6411-0432-4848-83BD-54AF65AB9204}" type="parTrans" cxnId="{E02F9F00-FA33-46F8-ADE1-F527E039DFCE}">
      <dgm:prSet/>
      <dgm:spPr/>
      <dgm:t>
        <a:bodyPr/>
        <a:lstStyle/>
        <a:p>
          <a:endParaRPr lang="en-US"/>
        </a:p>
      </dgm:t>
    </dgm:pt>
    <dgm:pt modelId="{40398C64-CEB3-4A26-9870-C8BA8DCEBF55}" type="sibTrans" cxnId="{E02F9F00-FA33-46F8-ADE1-F527E039DFCE}">
      <dgm:prSet/>
      <dgm:spPr/>
      <dgm:t>
        <a:bodyPr/>
        <a:lstStyle/>
        <a:p>
          <a:endParaRPr lang="en-US"/>
        </a:p>
      </dgm:t>
    </dgm:pt>
    <dgm:pt modelId="{8149D6CE-F951-46A3-AC40-6D60B0BDAFEA}">
      <dgm:prSet phldrT="[Text]" custT="1"/>
      <dgm:spPr/>
      <dgm:t>
        <a:bodyPr/>
        <a:lstStyle/>
        <a:p>
          <a:r>
            <a:rPr lang="en-US" sz="1800" dirty="0" smtClean="0"/>
            <a:t>RE</a:t>
          </a:r>
          <a:r>
            <a:rPr lang="id-ID" sz="1800" dirty="0" smtClean="0"/>
            <a:t>NOV</a:t>
          </a:r>
          <a:r>
            <a:rPr lang="en-US" sz="1800" dirty="0" smtClean="0"/>
            <a:t>ASI</a:t>
          </a:r>
          <a:r>
            <a:rPr lang="id-ID" sz="1800" dirty="0" smtClean="0"/>
            <a:t> BANGUNAN SMA</a:t>
          </a:r>
          <a:endParaRPr lang="en-US" sz="1800" dirty="0"/>
        </a:p>
      </dgm:t>
    </dgm:pt>
    <dgm:pt modelId="{FD22459A-A7F9-4055-A875-285910B10DBD}" type="parTrans" cxnId="{1E0A35BB-A911-482E-A122-3DFCAD843917}">
      <dgm:prSet/>
      <dgm:spPr/>
      <dgm:t>
        <a:bodyPr/>
        <a:lstStyle/>
        <a:p>
          <a:endParaRPr lang="en-US"/>
        </a:p>
      </dgm:t>
    </dgm:pt>
    <dgm:pt modelId="{C4D59A51-D734-403A-81B5-8E41462E0611}" type="sibTrans" cxnId="{1E0A35BB-A911-482E-A122-3DFCAD843917}">
      <dgm:prSet/>
      <dgm:spPr/>
      <dgm:t>
        <a:bodyPr/>
        <a:lstStyle/>
        <a:p>
          <a:endParaRPr lang="en-US"/>
        </a:p>
      </dgm:t>
    </dgm:pt>
    <dgm:pt modelId="{EDDF2351-C704-457F-9577-9FBD8B4A915F}">
      <dgm:prSet phldrT="[Text]" custT="1"/>
      <dgm:spPr/>
      <dgm:t>
        <a:bodyPr/>
        <a:lstStyle/>
        <a:p>
          <a:r>
            <a:rPr lang="en-US" sz="1800" dirty="0" smtClean="0"/>
            <a:t>PROGRAM PENUNJANG LAINYA</a:t>
          </a:r>
          <a:r>
            <a:rPr lang="en-US" sz="2700" dirty="0" smtClean="0"/>
            <a:t> </a:t>
          </a:r>
          <a:r>
            <a:rPr lang="en-US" sz="1400" dirty="0" smtClean="0"/>
            <a:t>(PENATAAN KANTIN, TAMAN, DAN TOILET)</a:t>
          </a:r>
          <a:endParaRPr lang="en-US" sz="1400" dirty="0"/>
        </a:p>
      </dgm:t>
    </dgm:pt>
    <dgm:pt modelId="{CF208B78-8148-489B-9A22-6042B1A0EA05}" type="parTrans" cxnId="{B3915204-C2F5-43AB-9650-76A667EB1FD4}">
      <dgm:prSet/>
      <dgm:spPr/>
      <dgm:t>
        <a:bodyPr/>
        <a:lstStyle/>
        <a:p>
          <a:endParaRPr lang="en-US"/>
        </a:p>
      </dgm:t>
    </dgm:pt>
    <dgm:pt modelId="{02125DC8-0539-4F6C-AF66-47D9162E51BB}" type="sibTrans" cxnId="{B3915204-C2F5-43AB-9650-76A667EB1FD4}">
      <dgm:prSet/>
      <dgm:spPr/>
      <dgm:t>
        <a:bodyPr/>
        <a:lstStyle/>
        <a:p>
          <a:endParaRPr lang="en-US"/>
        </a:p>
      </dgm:t>
    </dgm:pt>
    <dgm:pt modelId="{1B5EDA1C-10BC-4C32-A0CD-5D199D21EEAB}">
      <dgm:prSet phldrT="[Text]"/>
      <dgm:spPr/>
      <dgm:t>
        <a:bodyPr/>
        <a:lstStyle/>
        <a:p>
          <a:r>
            <a:rPr lang="en-US" dirty="0" smtClean="0"/>
            <a:t>PERPUSTAKAAN</a:t>
          </a:r>
          <a:endParaRPr lang="en-US" dirty="0"/>
        </a:p>
      </dgm:t>
    </dgm:pt>
    <dgm:pt modelId="{73B80FA7-CCE7-486E-B0D6-15EDC73B0728}" type="parTrans" cxnId="{B314D193-07B4-4828-AB36-2211FC427398}">
      <dgm:prSet/>
      <dgm:spPr/>
      <dgm:t>
        <a:bodyPr/>
        <a:lstStyle/>
        <a:p>
          <a:endParaRPr lang="en-US"/>
        </a:p>
      </dgm:t>
    </dgm:pt>
    <dgm:pt modelId="{22C4724D-9E4B-489F-9A4A-E6C74AF43973}" type="sibTrans" cxnId="{B314D193-07B4-4828-AB36-2211FC427398}">
      <dgm:prSet/>
      <dgm:spPr/>
      <dgm:t>
        <a:bodyPr/>
        <a:lstStyle/>
        <a:p>
          <a:endParaRPr lang="en-US"/>
        </a:p>
      </dgm:t>
    </dgm:pt>
    <dgm:pt modelId="{DC62F0F6-D7A4-49A3-B159-95B554C162E8}">
      <dgm:prSet phldrT="[Text]"/>
      <dgm:spPr/>
      <dgm:t>
        <a:bodyPr/>
        <a:lstStyle/>
        <a:p>
          <a:r>
            <a:rPr lang="en-US" dirty="0" smtClean="0"/>
            <a:t>REHABILITASI</a:t>
          </a:r>
          <a:endParaRPr lang="en-US" dirty="0"/>
        </a:p>
      </dgm:t>
    </dgm:pt>
    <dgm:pt modelId="{8C77F859-19F0-455E-B253-5C5D0A686FCE}" type="parTrans" cxnId="{E7B6E392-76F0-4F15-96A0-2B3A23A818E5}">
      <dgm:prSet/>
      <dgm:spPr/>
      <dgm:t>
        <a:bodyPr/>
        <a:lstStyle/>
        <a:p>
          <a:endParaRPr lang="en-US"/>
        </a:p>
      </dgm:t>
    </dgm:pt>
    <dgm:pt modelId="{7042AE4A-87EB-45C7-80C9-E48008B12867}" type="sibTrans" cxnId="{E7B6E392-76F0-4F15-96A0-2B3A23A818E5}">
      <dgm:prSet/>
      <dgm:spPr/>
      <dgm:t>
        <a:bodyPr/>
        <a:lstStyle/>
        <a:p>
          <a:endParaRPr lang="en-US"/>
        </a:p>
      </dgm:t>
    </dgm:pt>
    <dgm:pt modelId="{D4BA640C-25C5-4C1A-A5BE-87A5F3B49D7E}">
      <dgm:prSet phldrT="[Text]"/>
      <dgm:spPr/>
      <dgm:t>
        <a:bodyPr/>
        <a:lstStyle/>
        <a:p>
          <a:r>
            <a:rPr lang="id-ID" dirty="0" smtClean="0"/>
            <a:t>LABORATORIUM</a:t>
          </a:r>
          <a:endParaRPr lang="en-US" dirty="0"/>
        </a:p>
      </dgm:t>
    </dgm:pt>
    <dgm:pt modelId="{48EC6061-600E-42A0-8542-C5923FDB16B7}" type="parTrans" cxnId="{8FCB85F2-C3E1-400B-88B2-FD414CB27889}">
      <dgm:prSet/>
      <dgm:spPr/>
      <dgm:t>
        <a:bodyPr/>
        <a:lstStyle/>
        <a:p>
          <a:endParaRPr lang="en-US"/>
        </a:p>
      </dgm:t>
    </dgm:pt>
    <dgm:pt modelId="{45158CE6-128A-475F-8E9E-046DC0EDBEF8}" type="sibTrans" cxnId="{8FCB85F2-C3E1-400B-88B2-FD414CB27889}">
      <dgm:prSet/>
      <dgm:spPr/>
      <dgm:t>
        <a:bodyPr/>
        <a:lstStyle/>
        <a:p>
          <a:endParaRPr lang="en-US"/>
        </a:p>
      </dgm:t>
    </dgm:pt>
    <dgm:pt modelId="{FBD96185-6FA0-49A6-B29D-70FD0D887D99}">
      <dgm:prSet phldrT="[Text]"/>
      <dgm:spPr/>
      <dgm:t>
        <a:bodyPr/>
        <a:lstStyle/>
        <a:p>
          <a:r>
            <a:rPr lang="en-US" dirty="0" smtClean="0"/>
            <a:t>ALAT  TIK</a:t>
          </a:r>
          <a:endParaRPr lang="en-US" dirty="0"/>
        </a:p>
      </dgm:t>
    </dgm:pt>
    <dgm:pt modelId="{455AFBB6-5360-40C6-8FAE-26B712C74197}" type="parTrans" cxnId="{666A22EC-1A69-44CA-999A-24F0E46CBCF0}">
      <dgm:prSet/>
      <dgm:spPr/>
      <dgm:t>
        <a:bodyPr/>
        <a:lstStyle/>
        <a:p>
          <a:endParaRPr lang="en-US"/>
        </a:p>
      </dgm:t>
    </dgm:pt>
    <dgm:pt modelId="{9B0EB704-5E44-4711-938E-64E3F68F912C}" type="sibTrans" cxnId="{666A22EC-1A69-44CA-999A-24F0E46CBCF0}">
      <dgm:prSet/>
      <dgm:spPr/>
      <dgm:t>
        <a:bodyPr/>
        <a:lstStyle/>
        <a:p>
          <a:endParaRPr lang="en-US"/>
        </a:p>
      </dgm:t>
    </dgm:pt>
    <dgm:pt modelId="{026874CA-B4B2-4844-8EAF-9A8EBB842255}">
      <dgm:prSet phldrT="[Text]"/>
      <dgm:spPr/>
      <dgm:t>
        <a:bodyPr/>
        <a:lstStyle/>
        <a:p>
          <a:r>
            <a:rPr lang="en-US" dirty="0" smtClean="0"/>
            <a:t>AKREDITASI</a:t>
          </a:r>
          <a:endParaRPr lang="en-US" dirty="0"/>
        </a:p>
      </dgm:t>
    </dgm:pt>
    <dgm:pt modelId="{E6824847-C443-44B6-BF77-1A73D4D5559A}" type="parTrans" cxnId="{5DCAAEA3-5CF7-4051-AC5E-578607C2A510}">
      <dgm:prSet/>
      <dgm:spPr/>
      <dgm:t>
        <a:bodyPr/>
        <a:lstStyle/>
        <a:p>
          <a:endParaRPr lang="en-US"/>
        </a:p>
      </dgm:t>
    </dgm:pt>
    <dgm:pt modelId="{85D990EA-6DD2-41E5-BD1E-97B908C19C29}" type="sibTrans" cxnId="{5DCAAEA3-5CF7-4051-AC5E-578607C2A510}">
      <dgm:prSet/>
      <dgm:spPr/>
      <dgm:t>
        <a:bodyPr/>
        <a:lstStyle/>
        <a:p>
          <a:endParaRPr lang="en-US"/>
        </a:p>
      </dgm:t>
    </dgm:pt>
    <dgm:pt modelId="{EC4F2BA0-99C2-456E-BDC8-EE7C85709D33}" type="pres">
      <dgm:prSet presAssocID="{A197B445-A154-4042-BCAE-A78A7C4F71F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C52CB8-D0B1-49AA-A8EF-1E9B18EA6AAE}" type="pres">
      <dgm:prSet presAssocID="{37041848-2F64-4D7B-AE01-F4CB1970990F}" presName="compNode" presStyleCnt="0"/>
      <dgm:spPr/>
    </dgm:pt>
    <dgm:pt modelId="{42A71002-F2B6-4D9D-B386-0F62C977A8CB}" type="pres">
      <dgm:prSet presAssocID="{37041848-2F64-4D7B-AE01-F4CB1970990F}" presName="aNode" presStyleLbl="bgShp" presStyleIdx="0" presStyleCnt="2"/>
      <dgm:spPr/>
      <dgm:t>
        <a:bodyPr/>
        <a:lstStyle/>
        <a:p>
          <a:endParaRPr lang="en-US"/>
        </a:p>
      </dgm:t>
    </dgm:pt>
    <dgm:pt modelId="{0E2AD8D4-4E03-4BCE-AB8B-A47FC0D0D81D}" type="pres">
      <dgm:prSet presAssocID="{37041848-2F64-4D7B-AE01-F4CB1970990F}" presName="textNode" presStyleLbl="bgShp" presStyleIdx="0" presStyleCnt="2"/>
      <dgm:spPr/>
      <dgm:t>
        <a:bodyPr/>
        <a:lstStyle/>
        <a:p>
          <a:endParaRPr lang="en-US"/>
        </a:p>
      </dgm:t>
    </dgm:pt>
    <dgm:pt modelId="{C36D8238-3183-4DBA-A69D-9EA3A52C0DA4}" type="pres">
      <dgm:prSet presAssocID="{37041848-2F64-4D7B-AE01-F4CB1970990F}" presName="compChildNode" presStyleCnt="0"/>
      <dgm:spPr/>
    </dgm:pt>
    <dgm:pt modelId="{224B884B-7104-4FBA-9ADF-1D8B88EC4E37}" type="pres">
      <dgm:prSet presAssocID="{37041848-2F64-4D7B-AE01-F4CB1970990F}" presName="theInnerList" presStyleCnt="0"/>
      <dgm:spPr/>
    </dgm:pt>
    <dgm:pt modelId="{2B46DFC5-6F9C-4306-BC28-A400FBA13556}" type="pres">
      <dgm:prSet presAssocID="{A41C1C63-55DA-4B43-A23C-98E30BE8553F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309AB-31E5-465B-AE38-285A7813BBB7}" type="pres">
      <dgm:prSet presAssocID="{A41C1C63-55DA-4B43-A23C-98E30BE8553F}" presName="aSpace2" presStyleCnt="0"/>
      <dgm:spPr/>
    </dgm:pt>
    <dgm:pt modelId="{E47B9C5D-436A-4FCE-AB63-DE0E281F1E1D}" type="pres">
      <dgm:prSet presAssocID="{C721BB3E-F932-4735-BFBD-509615A622C0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A6F63-B551-4B0B-B315-C9506F07C3E8}" type="pres">
      <dgm:prSet presAssocID="{C721BB3E-F932-4735-BFBD-509615A622C0}" presName="aSpace2" presStyleCnt="0"/>
      <dgm:spPr/>
    </dgm:pt>
    <dgm:pt modelId="{89BD0152-8222-4768-84CB-FE805858FDC6}" type="pres">
      <dgm:prSet presAssocID="{1B5EDA1C-10BC-4C32-A0CD-5D199D21EEAB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C6308-ED3A-4880-AFC7-FAA0AFA8E4A0}" type="pres">
      <dgm:prSet presAssocID="{1B5EDA1C-10BC-4C32-A0CD-5D199D21EEAB}" presName="aSpace2" presStyleCnt="0"/>
      <dgm:spPr/>
    </dgm:pt>
    <dgm:pt modelId="{50976E28-C6B4-46F8-8A2C-695C1641C4FD}" type="pres">
      <dgm:prSet presAssocID="{DC62F0F6-D7A4-49A3-B159-95B554C162E8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59FDB-E814-47FF-A604-6924FCD59946}" type="pres">
      <dgm:prSet presAssocID="{DC62F0F6-D7A4-49A3-B159-95B554C162E8}" presName="aSpace2" presStyleCnt="0"/>
      <dgm:spPr/>
    </dgm:pt>
    <dgm:pt modelId="{22A821C9-4DC4-4812-B8F9-9B071CDB1D67}" type="pres">
      <dgm:prSet presAssocID="{D4BA640C-25C5-4C1A-A5BE-87A5F3B49D7E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F3498-4996-4DFA-A6B4-408ED4986FBA}" type="pres">
      <dgm:prSet presAssocID="{D4BA640C-25C5-4C1A-A5BE-87A5F3B49D7E}" presName="aSpace2" presStyleCnt="0"/>
      <dgm:spPr/>
    </dgm:pt>
    <dgm:pt modelId="{D872EED9-DABE-4605-8672-C70170B182EB}" type="pres">
      <dgm:prSet presAssocID="{FBD96185-6FA0-49A6-B29D-70FD0D887D99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953D6-F367-4BDD-BE5E-30B7E6C33D95}" type="pres">
      <dgm:prSet presAssocID="{FBD96185-6FA0-49A6-B29D-70FD0D887D99}" presName="aSpace2" presStyleCnt="0"/>
      <dgm:spPr/>
    </dgm:pt>
    <dgm:pt modelId="{D82F735C-E064-48E6-8703-C55D2FBF9006}" type="pres">
      <dgm:prSet presAssocID="{026874CA-B4B2-4844-8EAF-9A8EBB842255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D9200-AC18-449C-8564-612C2EA310F7}" type="pres">
      <dgm:prSet presAssocID="{37041848-2F64-4D7B-AE01-F4CB1970990F}" presName="aSpace" presStyleCnt="0"/>
      <dgm:spPr/>
    </dgm:pt>
    <dgm:pt modelId="{8F7DDC39-932B-45B5-B6C1-D12A989E3390}" type="pres">
      <dgm:prSet presAssocID="{10BCA086-8AD1-420E-96E3-67B81A1E467A}" presName="compNode" presStyleCnt="0"/>
      <dgm:spPr/>
    </dgm:pt>
    <dgm:pt modelId="{8FDEE13F-4E3E-40EA-B3BC-EC0057673877}" type="pres">
      <dgm:prSet presAssocID="{10BCA086-8AD1-420E-96E3-67B81A1E467A}" presName="aNode" presStyleLbl="bgShp" presStyleIdx="1" presStyleCnt="2" custLinFactNeighborX="24397" custLinFactNeighborY="-2326"/>
      <dgm:spPr/>
      <dgm:t>
        <a:bodyPr/>
        <a:lstStyle/>
        <a:p>
          <a:endParaRPr lang="en-US"/>
        </a:p>
      </dgm:t>
    </dgm:pt>
    <dgm:pt modelId="{498524E3-BD8B-4DA9-91C3-6A86C93FBBA4}" type="pres">
      <dgm:prSet presAssocID="{10BCA086-8AD1-420E-96E3-67B81A1E467A}" presName="textNode" presStyleLbl="bgShp" presStyleIdx="1" presStyleCnt="2"/>
      <dgm:spPr/>
      <dgm:t>
        <a:bodyPr/>
        <a:lstStyle/>
        <a:p>
          <a:endParaRPr lang="en-US"/>
        </a:p>
      </dgm:t>
    </dgm:pt>
    <dgm:pt modelId="{544DA4EC-9145-4A27-AFFD-A4DC0327ED76}" type="pres">
      <dgm:prSet presAssocID="{10BCA086-8AD1-420E-96E3-67B81A1E467A}" presName="compChildNode" presStyleCnt="0"/>
      <dgm:spPr/>
    </dgm:pt>
    <dgm:pt modelId="{018C9E70-3879-4D32-A7EB-1B7B0925C404}" type="pres">
      <dgm:prSet presAssocID="{10BCA086-8AD1-420E-96E3-67B81A1E467A}" presName="theInnerList" presStyleCnt="0"/>
      <dgm:spPr/>
    </dgm:pt>
    <dgm:pt modelId="{93525A7A-77CD-41C0-A1B8-B32388086D13}" type="pres">
      <dgm:prSet presAssocID="{8149D6CE-F951-46A3-AC40-6D60B0BDAFEA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4A145-E5D6-4142-B69D-B83BF4F41DEE}" type="pres">
      <dgm:prSet presAssocID="{8149D6CE-F951-46A3-AC40-6D60B0BDAFEA}" presName="aSpace2" presStyleCnt="0"/>
      <dgm:spPr/>
    </dgm:pt>
    <dgm:pt modelId="{686A771A-711E-4B39-B3F6-E9CE45560F24}" type="pres">
      <dgm:prSet presAssocID="{EDDF2351-C704-457F-9577-9FBD8B4A915F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DCCBE-680E-4DFC-A712-C4C8EAC4215C}" srcId="{37041848-2F64-4D7B-AE01-F4CB1970990F}" destId="{A41C1C63-55DA-4B43-A23C-98E30BE8553F}" srcOrd="0" destOrd="0" parTransId="{DC3623BE-8E57-4E04-93E4-9F68F9193820}" sibTransId="{1ECAD5D7-CAEF-49E0-B8B5-6B9438364099}"/>
    <dgm:cxn modelId="{4B96DB3B-34BA-492C-BEAE-D61DC4CD48E9}" type="presOf" srcId="{8149D6CE-F951-46A3-AC40-6D60B0BDAFEA}" destId="{93525A7A-77CD-41C0-A1B8-B32388086D13}" srcOrd="0" destOrd="0" presId="urn:microsoft.com/office/officeart/2005/8/layout/lProcess2"/>
    <dgm:cxn modelId="{B3915204-C2F5-43AB-9650-76A667EB1FD4}" srcId="{10BCA086-8AD1-420E-96E3-67B81A1E467A}" destId="{EDDF2351-C704-457F-9577-9FBD8B4A915F}" srcOrd="1" destOrd="0" parTransId="{CF208B78-8148-489B-9A22-6042B1A0EA05}" sibTransId="{02125DC8-0539-4F6C-AF66-47D9162E51BB}"/>
    <dgm:cxn modelId="{00867D33-CA18-4878-86E6-87552317A537}" type="presOf" srcId="{026874CA-B4B2-4844-8EAF-9A8EBB842255}" destId="{D82F735C-E064-48E6-8703-C55D2FBF9006}" srcOrd="0" destOrd="0" presId="urn:microsoft.com/office/officeart/2005/8/layout/lProcess2"/>
    <dgm:cxn modelId="{A8A3603C-4C16-4F31-AA32-45F8C6EF8B81}" type="presOf" srcId="{FBD96185-6FA0-49A6-B29D-70FD0D887D99}" destId="{D872EED9-DABE-4605-8672-C70170B182EB}" srcOrd="0" destOrd="0" presId="urn:microsoft.com/office/officeart/2005/8/layout/lProcess2"/>
    <dgm:cxn modelId="{5DCAAEA3-5CF7-4051-AC5E-578607C2A510}" srcId="{37041848-2F64-4D7B-AE01-F4CB1970990F}" destId="{026874CA-B4B2-4844-8EAF-9A8EBB842255}" srcOrd="6" destOrd="0" parTransId="{E6824847-C443-44B6-BF77-1A73D4D5559A}" sibTransId="{85D990EA-6DD2-41E5-BD1E-97B908C19C29}"/>
    <dgm:cxn modelId="{AE756F86-02CB-4FF6-B319-5F5EAD41A24A}" type="presOf" srcId="{C721BB3E-F932-4735-BFBD-509615A622C0}" destId="{E47B9C5D-436A-4FCE-AB63-DE0E281F1E1D}" srcOrd="0" destOrd="0" presId="urn:microsoft.com/office/officeart/2005/8/layout/lProcess2"/>
    <dgm:cxn modelId="{E02F9F00-FA33-46F8-ADE1-F527E039DFCE}" srcId="{A197B445-A154-4042-BCAE-A78A7C4F71FA}" destId="{10BCA086-8AD1-420E-96E3-67B81A1E467A}" srcOrd="1" destOrd="0" parTransId="{0E3B6411-0432-4848-83BD-54AF65AB9204}" sibTransId="{40398C64-CEB3-4A26-9870-C8BA8DCEBF55}"/>
    <dgm:cxn modelId="{E8D0DC34-BBB6-46C2-9983-E1A9ED18594E}" type="presOf" srcId="{DC62F0F6-D7A4-49A3-B159-95B554C162E8}" destId="{50976E28-C6B4-46F8-8A2C-695C1641C4FD}" srcOrd="0" destOrd="0" presId="urn:microsoft.com/office/officeart/2005/8/layout/lProcess2"/>
    <dgm:cxn modelId="{FF6BCADE-BDB3-45DF-B996-8C439741E09D}" type="presOf" srcId="{A41C1C63-55DA-4B43-A23C-98E30BE8553F}" destId="{2B46DFC5-6F9C-4306-BC28-A400FBA13556}" srcOrd="0" destOrd="0" presId="urn:microsoft.com/office/officeart/2005/8/layout/lProcess2"/>
    <dgm:cxn modelId="{8FCB85F2-C3E1-400B-88B2-FD414CB27889}" srcId="{37041848-2F64-4D7B-AE01-F4CB1970990F}" destId="{D4BA640C-25C5-4C1A-A5BE-87A5F3B49D7E}" srcOrd="4" destOrd="0" parTransId="{48EC6061-600E-42A0-8542-C5923FDB16B7}" sibTransId="{45158CE6-128A-475F-8E9E-046DC0EDBEF8}"/>
    <dgm:cxn modelId="{C68ECDFB-971F-40E1-A33A-0C539DC1A758}" type="presOf" srcId="{D4BA640C-25C5-4C1A-A5BE-87A5F3B49D7E}" destId="{22A821C9-4DC4-4812-B8F9-9B071CDB1D67}" srcOrd="0" destOrd="0" presId="urn:microsoft.com/office/officeart/2005/8/layout/lProcess2"/>
    <dgm:cxn modelId="{295A8381-ACCC-4F2F-81B1-C743D55EB1CD}" type="presOf" srcId="{10BCA086-8AD1-420E-96E3-67B81A1E467A}" destId="{498524E3-BD8B-4DA9-91C3-6A86C93FBBA4}" srcOrd="1" destOrd="0" presId="urn:microsoft.com/office/officeart/2005/8/layout/lProcess2"/>
    <dgm:cxn modelId="{3358DBF9-2EE4-448C-BA5A-B08F6090B46E}" type="presOf" srcId="{37041848-2F64-4D7B-AE01-F4CB1970990F}" destId="{42A71002-F2B6-4D9D-B386-0F62C977A8CB}" srcOrd="0" destOrd="0" presId="urn:microsoft.com/office/officeart/2005/8/layout/lProcess2"/>
    <dgm:cxn modelId="{3975991A-7CEA-4F74-9E18-7E4D2D681AE7}" type="presOf" srcId="{A197B445-A154-4042-BCAE-A78A7C4F71FA}" destId="{EC4F2BA0-99C2-456E-BDC8-EE7C85709D33}" srcOrd="0" destOrd="0" presId="urn:microsoft.com/office/officeart/2005/8/layout/lProcess2"/>
    <dgm:cxn modelId="{EA597463-69A5-457F-994C-4C56B236D792}" type="presOf" srcId="{37041848-2F64-4D7B-AE01-F4CB1970990F}" destId="{0E2AD8D4-4E03-4BCE-AB8B-A47FC0D0D81D}" srcOrd="1" destOrd="0" presId="urn:microsoft.com/office/officeart/2005/8/layout/lProcess2"/>
    <dgm:cxn modelId="{EF35DCCD-143D-4773-8531-851708948F1E}" srcId="{A197B445-A154-4042-BCAE-A78A7C4F71FA}" destId="{37041848-2F64-4D7B-AE01-F4CB1970990F}" srcOrd="0" destOrd="0" parTransId="{BBD7F405-BD94-45E8-A6E6-7F23C5D441A2}" sibTransId="{025A8C08-5AFC-40C2-A862-BF3BCE63A69C}"/>
    <dgm:cxn modelId="{6D2CE7C7-0CFE-4A7C-8E3E-B9E8BBCC57CE}" type="presOf" srcId="{1B5EDA1C-10BC-4C32-A0CD-5D199D21EEAB}" destId="{89BD0152-8222-4768-84CB-FE805858FDC6}" srcOrd="0" destOrd="0" presId="urn:microsoft.com/office/officeart/2005/8/layout/lProcess2"/>
    <dgm:cxn modelId="{7F7DCF10-3248-4F0E-905C-8267385929C6}" type="presOf" srcId="{10BCA086-8AD1-420E-96E3-67B81A1E467A}" destId="{8FDEE13F-4E3E-40EA-B3BC-EC0057673877}" srcOrd="0" destOrd="0" presId="urn:microsoft.com/office/officeart/2005/8/layout/lProcess2"/>
    <dgm:cxn modelId="{1E0A35BB-A911-482E-A122-3DFCAD843917}" srcId="{10BCA086-8AD1-420E-96E3-67B81A1E467A}" destId="{8149D6CE-F951-46A3-AC40-6D60B0BDAFEA}" srcOrd="0" destOrd="0" parTransId="{FD22459A-A7F9-4055-A875-285910B10DBD}" sibTransId="{C4D59A51-D734-403A-81B5-8E41462E0611}"/>
    <dgm:cxn modelId="{B314D193-07B4-4828-AB36-2211FC427398}" srcId="{37041848-2F64-4D7B-AE01-F4CB1970990F}" destId="{1B5EDA1C-10BC-4C32-A0CD-5D199D21EEAB}" srcOrd="2" destOrd="0" parTransId="{73B80FA7-CCE7-486E-B0D6-15EDC73B0728}" sibTransId="{22C4724D-9E4B-489F-9A4A-E6C74AF43973}"/>
    <dgm:cxn modelId="{666A22EC-1A69-44CA-999A-24F0E46CBCF0}" srcId="{37041848-2F64-4D7B-AE01-F4CB1970990F}" destId="{FBD96185-6FA0-49A6-B29D-70FD0D887D99}" srcOrd="5" destOrd="0" parTransId="{455AFBB6-5360-40C6-8FAE-26B712C74197}" sibTransId="{9B0EB704-5E44-4711-938E-64E3F68F912C}"/>
    <dgm:cxn modelId="{5E5C0783-FD66-4803-8C75-5B9D5D43E66F}" type="presOf" srcId="{EDDF2351-C704-457F-9577-9FBD8B4A915F}" destId="{686A771A-711E-4B39-B3F6-E9CE45560F24}" srcOrd="0" destOrd="0" presId="urn:microsoft.com/office/officeart/2005/8/layout/lProcess2"/>
    <dgm:cxn modelId="{6C4162B1-0F8D-4DF1-A1D4-631D83447FA4}" srcId="{37041848-2F64-4D7B-AE01-F4CB1970990F}" destId="{C721BB3E-F932-4735-BFBD-509615A622C0}" srcOrd="1" destOrd="0" parTransId="{F12909D8-7583-4B9C-8B1A-383E8E6789B1}" sibTransId="{5E55A367-4F1E-4A42-9357-AEEC72D8D640}"/>
    <dgm:cxn modelId="{E7B6E392-76F0-4F15-96A0-2B3A23A818E5}" srcId="{37041848-2F64-4D7B-AE01-F4CB1970990F}" destId="{DC62F0F6-D7A4-49A3-B159-95B554C162E8}" srcOrd="3" destOrd="0" parTransId="{8C77F859-19F0-455E-B253-5C5D0A686FCE}" sibTransId="{7042AE4A-87EB-45C7-80C9-E48008B12867}"/>
    <dgm:cxn modelId="{1EEF00B2-47DA-43A3-A70A-42D27D7909FE}" type="presParOf" srcId="{EC4F2BA0-99C2-456E-BDC8-EE7C85709D33}" destId="{48C52CB8-D0B1-49AA-A8EF-1E9B18EA6AAE}" srcOrd="0" destOrd="0" presId="urn:microsoft.com/office/officeart/2005/8/layout/lProcess2"/>
    <dgm:cxn modelId="{6F2E642C-32BD-4A5D-9A0B-122E9C676798}" type="presParOf" srcId="{48C52CB8-D0B1-49AA-A8EF-1E9B18EA6AAE}" destId="{42A71002-F2B6-4D9D-B386-0F62C977A8CB}" srcOrd="0" destOrd="0" presId="urn:microsoft.com/office/officeart/2005/8/layout/lProcess2"/>
    <dgm:cxn modelId="{8086B2E8-ED58-4362-984B-DEF5146D5CA8}" type="presParOf" srcId="{48C52CB8-D0B1-49AA-A8EF-1E9B18EA6AAE}" destId="{0E2AD8D4-4E03-4BCE-AB8B-A47FC0D0D81D}" srcOrd="1" destOrd="0" presId="urn:microsoft.com/office/officeart/2005/8/layout/lProcess2"/>
    <dgm:cxn modelId="{FCFA3A08-B206-47AD-BFF6-7A286D51EDD4}" type="presParOf" srcId="{48C52CB8-D0B1-49AA-A8EF-1E9B18EA6AAE}" destId="{C36D8238-3183-4DBA-A69D-9EA3A52C0DA4}" srcOrd="2" destOrd="0" presId="urn:microsoft.com/office/officeart/2005/8/layout/lProcess2"/>
    <dgm:cxn modelId="{A9EB68FA-B662-4423-8062-AABE3A5CB1A2}" type="presParOf" srcId="{C36D8238-3183-4DBA-A69D-9EA3A52C0DA4}" destId="{224B884B-7104-4FBA-9ADF-1D8B88EC4E37}" srcOrd="0" destOrd="0" presId="urn:microsoft.com/office/officeart/2005/8/layout/lProcess2"/>
    <dgm:cxn modelId="{57DE2AB0-7863-4D67-BDBD-0D218280793C}" type="presParOf" srcId="{224B884B-7104-4FBA-9ADF-1D8B88EC4E37}" destId="{2B46DFC5-6F9C-4306-BC28-A400FBA13556}" srcOrd="0" destOrd="0" presId="urn:microsoft.com/office/officeart/2005/8/layout/lProcess2"/>
    <dgm:cxn modelId="{CF633A93-BF10-4548-AF16-27EB72E73E0D}" type="presParOf" srcId="{224B884B-7104-4FBA-9ADF-1D8B88EC4E37}" destId="{325309AB-31E5-465B-AE38-285A7813BBB7}" srcOrd="1" destOrd="0" presId="urn:microsoft.com/office/officeart/2005/8/layout/lProcess2"/>
    <dgm:cxn modelId="{CC893AE8-D684-49F8-9AF1-E36663A4A109}" type="presParOf" srcId="{224B884B-7104-4FBA-9ADF-1D8B88EC4E37}" destId="{E47B9C5D-436A-4FCE-AB63-DE0E281F1E1D}" srcOrd="2" destOrd="0" presId="urn:microsoft.com/office/officeart/2005/8/layout/lProcess2"/>
    <dgm:cxn modelId="{325866B8-B858-4619-8DC8-34AE7032D0B0}" type="presParOf" srcId="{224B884B-7104-4FBA-9ADF-1D8B88EC4E37}" destId="{243A6F63-B551-4B0B-B315-C9506F07C3E8}" srcOrd="3" destOrd="0" presId="urn:microsoft.com/office/officeart/2005/8/layout/lProcess2"/>
    <dgm:cxn modelId="{78579C89-5BEA-43F0-BABD-4CE7992278FA}" type="presParOf" srcId="{224B884B-7104-4FBA-9ADF-1D8B88EC4E37}" destId="{89BD0152-8222-4768-84CB-FE805858FDC6}" srcOrd="4" destOrd="0" presId="urn:microsoft.com/office/officeart/2005/8/layout/lProcess2"/>
    <dgm:cxn modelId="{809C6013-B738-4B8B-BC6D-5218BC1800FB}" type="presParOf" srcId="{224B884B-7104-4FBA-9ADF-1D8B88EC4E37}" destId="{FBAC6308-ED3A-4880-AFC7-FAA0AFA8E4A0}" srcOrd="5" destOrd="0" presId="urn:microsoft.com/office/officeart/2005/8/layout/lProcess2"/>
    <dgm:cxn modelId="{7FB31108-1DCF-4894-8FBF-F1A75AE1AE5D}" type="presParOf" srcId="{224B884B-7104-4FBA-9ADF-1D8B88EC4E37}" destId="{50976E28-C6B4-46F8-8A2C-695C1641C4FD}" srcOrd="6" destOrd="0" presId="urn:microsoft.com/office/officeart/2005/8/layout/lProcess2"/>
    <dgm:cxn modelId="{4912175A-8234-4844-B65A-3117645DDFFA}" type="presParOf" srcId="{224B884B-7104-4FBA-9ADF-1D8B88EC4E37}" destId="{A5459FDB-E814-47FF-A604-6924FCD59946}" srcOrd="7" destOrd="0" presId="urn:microsoft.com/office/officeart/2005/8/layout/lProcess2"/>
    <dgm:cxn modelId="{07108CB6-AA38-41C3-908A-59E4443F9A0E}" type="presParOf" srcId="{224B884B-7104-4FBA-9ADF-1D8B88EC4E37}" destId="{22A821C9-4DC4-4812-B8F9-9B071CDB1D67}" srcOrd="8" destOrd="0" presId="urn:microsoft.com/office/officeart/2005/8/layout/lProcess2"/>
    <dgm:cxn modelId="{67B5229D-CA28-4954-B83A-2D1F1EBFE28D}" type="presParOf" srcId="{224B884B-7104-4FBA-9ADF-1D8B88EC4E37}" destId="{A8FF3498-4996-4DFA-A6B4-408ED4986FBA}" srcOrd="9" destOrd="0" presId="urn:microsoft.com/office/officeart/2005/8/layout/lProcess2"/>
    <dgm:cxn modelId="{002EA43D-9D5A-4214-B430-D88628B74DD8}" type="presParOf" srcId="{224B884B-7104-4FBA-9ADF-1D8B88EC4E37}" destId="{D872EED9-DABE-4605-8672-C70170B182EB}" srcOrd="10" destOrd="0" presId="urn:microsoft.com/office/officeart/2005/8/layout/lProcess2"/>
    <dgm:cxn modelId="{B8AF5379-D7EF-4E7E-87FD-4A7D4CBC3B0E}" type="presParOf" srcId="{224B884B-7104-4FBA-9ADF-1D8B88EC4E37}" destId="{269953D6-F367-4BDD-BE5E-30B7E6C33D95}" srcOrd="11" destOrd="0" presId="urn:microsoft.com/office/officeart/2005/8/layout/lProcess2"/>
    <dgm:cxn modelId="{E87C284C-72E6-499D-9FE4-59962E41DCB8}" type="presParOf" srcId="{224B884B-7104-4FBA-9ADF-1D8B88EC4E37}" destId="{D82F735C-E064-48E6-8703-C55D2FBF9006}" srcOrd="12" destOrd="0" presId="urn:microsoft.com/office/officeart/2005/8/layout/lProcess2"/>
    <dgm:cxn modelId="{3D2E7076-D7C5-4CD5-8B62-60C4A26F51B0}" type="presParOf" srcId="{EC4F2BA0-99C2-456E-BDC8-EE7C85709D33}" destId="{B0BD9200-AC18-449C-8564-612C2EA310F7}" srcOrd="1" destOrd="0" presId="urn:microsoft.com/office/officeart/2005/8/layout/lProcess2"/>
    <dgm:cxn modelId="{FF88A021-783A-4F30-BBE6-2DFCC41D7DD0}" type="presParOf" srcId="{EC4F2BA0-99C2-456E-BDC8-EE7C85709D33}" destId="{8F7DDC39-932B-45B5-B6C1-D12A989E3390}" srcOrd="2" destOrd="0" presId="urn:microsoft.com/office/officeart/2005/8/layout/lProcess2"/>
    <dgm:cxn modelId="{A6C67F87-DCD3-4C98-85CF-155AE32C53E0}" type="presParOf" srcId="{8F7DDC39-932B-45B5-B6C1-D12A989E3390}" destId="{8FDEE13F-4E3E-40EA-B3BC-EC0057673877}" srcOrd="0" destOrd="0" presId="urn:microsoft.com/office/officeart/2005/8/layout/lProcess2"/>
    <dgm:cxn modelId="{6C2BB65F-0681-48B6-B561-2F05D004250B}" type="presParOf" srcId="{8F7DDC39-932B-45B5-B6C1-D12A989E3390}" destId="{498524E3-BD8B-4DA9-91C3-6A86C93FBBA4}" srcOrd="1" destOrd="0" presId="urn:microsoft.com/office/officeart/2005/8/layout/lProcess2"/>
    <dgm:cxn modelId="{149B9352-5632-4749-A1CD-30D30F877B96}" type="presParOf" srcId="{8F7DDC39-932B-45B5-B6C1-D12A989E3390}" destId="{544DA4EC-9145-4A27-AFFD-A4DC0327ED76}" srcOrd="2" destOrd="0" presId="urn:microsoft.com/office/officeart/2005/8/layout/lProcess2"/>
    <dgm:cxn modelId="{A28827F0-CC67-4440-B9A9-BA300F73AC38}" type="presParOf" srcId="{544DA4EC-9145-4A27-AFFD-A4DC0327ED76}" destId="{018C9E70-3879-4D32-A7EB-1B7B0925C404}" srcOrd="0" destOrd="0" presId="urn:microsoft.com/office/officeart/2005/8/layout/lProcess2"/>
    <dgm:cxn modelId="{11EF485C-BA7A-4D30-B1F2-DAD36E465A12}" type="presParOf" srcId="{018C9E70-3879-4D32-A7EB-1B7B0925C404}" destId="{93525A7A-77CD-41C0-A1B8-B32388086D13}" srcOrd="0" destOrd="0" presId="urn:microsoft.com/office/officeart/2005/8/layout/lProcess2"/>
    <dgm:cxn modelId="{F0D10A01-3E1E-4C27-9358-95519F9605C7}" type="presParOf" srcId="{018C9E70-3879-4D32-A7EB-1B7B0925C404}" destId="{3FC4A145-E5D6-4142-B69D-B83BF4F41DEE}" srcOrd="1" destOrd="0" presId="urn:microsoft.com/office/officeart/2005/8/layout/lProcess2"/>
    <dgm:cxn modelId="{6F052962-1AC0-42A1-BC09-1E25CA9AAF8F}" type="presParOf" srcId="{018C9E70-3879-4D32-A7EB-1B7B0925C404}" destId="{686A771A-711E-4B39-B3F6-E9CE45560F2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235958-DACE-4F1B-9E45-BCD4BFFB34B1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741FCD3-BA08-4505-ADDE-277F72841FAD}">
      <dgm:prSet phldrT="[Text]"/>
      <dgm:spPr>
        <a:solidFill>
          <a:schemeClr val="dk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Kriteria</a:t>
          </a:r>
          <a:endParaRPr lang="en-US" dirty="0">
            <a:solidFill>
              <a:schemeClr val="bg1"/>
            </a:solidFill>
          </a:endParaRPr>
        </a:p>
      </dgm:t>
    </dgm:pt>
    <dgm:pt modelId="{743E674C-4CA2-41E3-B09D-CD6FD47886D2}" type="parTrans" cxnId="{A0C746A5-3F61-4F70-BF2D-036FD530444C}">
      <dgm:prSet/>
      <dgm:spPr/>
      <dgm:t>
        <a:bodyPr/>
        <a:lstStyle/>
        <a:p>
          <a:endParaRPr lang="en-US"/>
        </a:p>
      </dgm:t>
    </dgm:pt>
    <dgm:pt modelId="{1798DCE3-50A7-4AB0-AAF0-13DCF4C89DAF}" type="sibTrans" cxnId="{A0C746A5-3F61-4F70-BF2D-036FD530444C}">
      <dgm:prSet/>
      <dgm:spPr/>
      <dgm:t>
        <a:bodyPr/>
        <a:lstStyle/>
        <a:p>
          <a:endParaRPr lang="en-US"/>
        </a:p>
      </dgm:t>
    </dgm:pt>
    <dgm:pt modelId="{31908EF2-1187-4F22-950C-301AE533EA8D}">
      <dgm:prSet phldrT="[Text]"/>
      <dgm:spPr/>
      <dgm:t>
        <a:bodyPr/>
        <a:lstStyle/>
        <a:p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tersedia</a:t>
          </a:r>
          <a:r>
            <a:rPr lang="en-US" dirty="0" smtClean="0"/>
            <a:t> SMA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Kec</a:t>
          </a:r>
          <a:r>
            <a:rPr lang="en-US" dirty="0" smtClean="0"/>
            <a:t>. / SMA </a:t>
          </a:r>
          <a:r>
            <a:rPr lang="en-US" dirty="0" err="1" smtClean="0"/>
            <a:t>terdekat</a:t>
          </a:r>
          <a:r>
            <a:rPr lang="en-US" dirty="0" smtClean="0"/>
            <a:t> </a:t>
          </a:r>
          <a:r>
            <a:rPr lang="en-US" dirty="0" err="1" smtClean="0"/>
            <a:t>jaraknya</a:t>
          </a:r>
          <a:r>
            <a:rPr lang="en-US" dirty="0" smtClean="0"/>
            <a:t> </a:t>
          </a:r>
          <a:r>
            <a:rPr lang="en-US" dirty="0" err="1" smtClean="0"/>
            <a:t>jauh</a:t>
          </a:r>
          <a:r>
            <a:rPr lang="en-US" dirty="0" smtClean="0"/>
            <a:t> ( &gt; 20 km)</a:t>
          </a:r>
          <a:endParaRPr lang="en-US" dirty="0"/>
        </a:p>
      </dgm:t>
    </dgm:pt>
    <dgm:pt modelId="{C120DBD1-71A0-4A6B-9B70-B1B7995E3BCB}" type="parTrans" cxnId="{4808146C-2C7F-49E9-94B9-C5EF77482BAB}">
      <dgm:prSet/>
      <dgm:spPr/>
      <dgm:t>
        <a:bodyPr/>
        <a:lstStyle/>
        <a:p>
          <a:endParaRPr lang="en-US"/>
        </a:p>
      </dgm:t>
    </dgm:pt>
    <dgm:pt modelId="{0CD9E1CF-FA21-44EC-BFC5-CC612BC5AA1D}" type="sibTrans" cxnId="{4808146C-2C7F-49E9-94B9-C5EF77482BAB}">
      <dgm:prSet/>
      <dgm:spPr/>
      <dgm:t>
        <a:bodyPr/>
        <a:lstStyle/>
        <a:p>
          <a:endParaRPr lang="en-US"/>
        </a:p>
      </dgm:t>
    </dgm:pt>
    <dgm:pt modelId="{DC6CEC59-0A68-44D3-8192-30AA86CE95BE}">
      <dgm:prSet phldrT="[Text]"/>
      <dgm:spPr/>
      <dgm:t>
        <a:bodyPr/>
        <a:lstStyle/>
        <a:p>
          <a:r>
            <a:rPr lang="en-US" dirty="0" err="1" smtClean="0"/>
            <a:t>Luas</a:t>
          </a:r>
          <a:r>
            <a:rPr lang="en-US" dirty="0" smtClean="0"/>
            <a:t> </a:t>
          </a:r>
          <a:r>
            <a:rPr lang="en-US" dirty="0" err="1" smtClean="0"/>
            <a:t>tanah</a:t>
          </a:r>
          <a:r>
            <a:rPr lang="en-US" dirty="0" smtClean="0"/>
            <a:t> Min.           +/- 7000m</a:t>
          </a:r>
          <a:r>
            <a:rPr lang="en-US" baseline="30000" dirty="0" smtClean="0"/>
            <a:t>2</a:t>
          </a:r>
          <a:endParaRPr lang="en-US" baseline="0" dirty="0" smtClean="0"/>
        </a:p>
        <a:p>
          <a:r>
            <a:rPr lang="en-US" baseline="0" dirty="0" smtClean="0"/>
            <a:t>Status </a:t>
          </a:r>
          <a:r>
            <a:rPr lang="en-US" baseline="0" dirty="0" err="1" smtClean="0"/>
            <a:t>Sertifikat</a:t>
          </a:r>
          <a:r>
            <a:rPr lang="en-US" baseline="0" dirty="0" smtClean="0"/>
            <a:t> /   </a:t>
          </a:r>
          <a:r>
            <a:rPr lang="en-US" baseline="0" dirty="0" err="1" smtClean="0"/>
            <a:t>dalam</a:t>
          </a:r>
          <a:r>
            <a:rPr lang="en-US" baseline="0" dirty="0" smtClean="0"/>
            <a:t> </a:t>
          </a:r>
          <a:r>
            <a:rPr lang="en-US" baseline="0" dirty="0" err="1" smtClean="0"/>
            <a:t>Proses</a:t>
          </a:r>
          <a:r>
            <a:rPr lang="en-US" baseline="0" dirty="0" smtClean="0"/>
            <a:t> BPN</a:t>
          </a:r>
          <a:endParaRPr lang="en-US" baseline="30000" dirty="0"/>
        </a:p>
      </dgm:t>
    </dgm:pt>
    <dgm:pt modelId="{A4B89D0F-F3AF-4FA0-A655-8FC6A4C37483}" type="parTrans" cxnId="{FBB1611B-7957-47DE-9B63-3548FE1428C7}">
      <dgm:prSet/>
      <dgm:spPr/>
      <dgm:t>
        <a:bodyPr/>
        <a:lstStyle/>
        <a:p>
          <a:endParaRPr lang="en-US"/>
        </a:p>
      </dgm:t>
    </dgm:pt>
    <dgm:pt modelId="{24C1C25B-8B5D-484C-9C93-AF75039B2BAC}" type="sibTrans" cxnId="{FBB1611B-7957-47DE-9B63-3548FE1428C7}">
      <dgm:prSet/>
      <dgm:spPr/>
      <dgm:t>
        <a:bodyPr/>
        <a:lstStyle/>
        <a:p>
          <a:endParaRPr lang="en-US"/>
        </a:p>
      </dgm:t>
    </dgm:pt>
    <dgm:pt modelId="{3E541CFD-9791-4B2A-8449-1C1D7029109E}">
      <dgm:prSet phldrT="[Text]"/>
      <dgm:spPr>
        <a:solidFill>
          <a:schemeClr val="dk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Mekanisme</a:t>
          </a:r>
          <a:endParaRPr lang="en-US" dirty="0">
            <a:solidFill>
              <a:schemeClr val="bg1"/>
            </a:solidFill>
          </a:endParaRPr>
        </a:p>
      </dgm:t>
    </dgm:pt>
    <dgm:pt modelId="{162C57FE-3F49-42BB-B1C7-6AC236FEF362}" type="parTrans" cxnId="{519236AB-82BF-4D92-8275-38207D77347E}">
      <dgm:prSet/>
      <dgm:spPr/>
      <dgm:t>
        <a:bodyPr/>
        <a:lstStyle/>
        <a:p>
          <a:endParaRPr lang="en-US"/>
        </a:p>
      </dgm:t>
    </dgm:pt>
    <dgm:pt modelId="{D82B67C5-5061-41A1-9366-403F2C0C25FA}" type="sibTrans" cxnId="{519236AB-82BF-4D92-8275-38207D77347E}">
      <dgm:prSet/>
      <dgm:spPr/>
      <dgm:t>
        <a:bodyPr/>
        <a:lstStyle/>
        <a:p>
          <a:endParaRPr lang="en-US"/>
        </a:p>
      </dgm:t>
    </dgm:pt>
    <dgm:pt modelId="{3C5053CC-F1AA-41A2-8D4B-C57F2C1CB1DC}">
      <dgm:prSet phldrT="[Text]"/>
      <dgm:spPr/>
      <dgm:t>
        <a:bodyPr/>
        <a:lstStyle/>
        <a:p>
          <a:r>
            <a:rPr lang="en-US" dirty="0" smtClean="0"/>
            <a:t>Proposal </a:t>
          </a:r>
          <a:r>
            <a:rPr lang="en-US" dirty="0" err="1" smtClean="0"/>
            <a:t>diajukan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Provinsi</a:t>
          </a:r>
          <a:endParaRPr lang="en-US" dirty="0"/>
        </a:p>
      </dgm:t>
    </dgm:pt>
    <dgm:pt modelId="{522A934E-587D-4CBA-B45C-60D3377685A2}" type="parTrans" cxnId="{B6CFBAA2-EB22-4DEC-8AFD-7EC8E7E3781C}">
      <dgm:prSet/>
      <dgm:spPr/>
      <dgm:t>
        <a:bodyPr/>
        <a:lstStyle/>
        <a:p>
          <a:endParaRPr lang="en-US"/>
        </a:p>
      </dgm:t>
    </dgm:pt>
    <dgm:pt modelId="{61A1A608-A112-40E4-94EC-E68BAACF5089}" type="sibTrans" cxnId="{B6CFBAA2-EB22-4DEC-8AFD-7EC8E7E3781C}">
      <dgm:prSet/>
      <dgm:spPr/>
      <dgm:t>
        <a:bodyPr/>
        <a:lstStyle/>
        <a:p>
          <a:endParaRPr lang="en-US"/>
        </a:p>
      </dgm:t>
    </dgm:pt>
    <dgm:pt modelId="{5B16E050-A676-4E64-8651-4721B8E9542A}">
      <dgm:prSet phldrT="[Text]"/>
      <dgm:spPr/>
      <dgm:t>
        <a:bodyPr/>
        <a:lstStyle/>
        <a:p>
          <a:r>
            <a:rPr lang="en-US" dirty="0" err="1" smtClean="0"/>
            <a:t>Verifikasi</a:t>
          </a:r>
          <a:r>
            <a:rPr lang="en-US" dirty="0" smtClean="0"/>
            <a:t> </a:t>
          </a:r>
          <a:r>
            <a:rPr lang="en-US" dirty="0" err="1" smtClean="0"/>
            <a:t>Lapangan</a:t>
          </a:r>
          <a:endParaRPr lang="en-US" dirty="0"/>
        </a:p>
      </dgm:t>
    </dgm:pt>
    <dgm:pt modelId="{38D2234B-DB3F-4CE8-824D-53B3467F87CE}" type="parTrans" cxnId="{92A884A1-8C62-4920-92D8-B9BB3C76C56C}">
      <dgm:prSet/>
      <dgm:spPr/>
      <dgm:t>
        <a:bodyPr/>
        <a:lstStyle/>
        <a:p>
          <a:endParaRPr lang="en-US"/>
        </a:p>
      </dgm:t>
    </dgm:pt>
    <dgm:pt modelId="{F7EB5FE9-4B9A-4371-ACC7-33E80B0DB44E}" type="sibTrans" cxnId="{92A884A1-8C62-4920-92D8-B9BB3C76C56C}">
      <dgm:prSet/>
      <dgm:spPr/>
      <dgm:t>
        <a:bodyPr/>
        <a:lstStyle/>
        <a:p>
          <a:endParaRPr lang="en-US"/>
        </a:p>
      </dgm:t>
    </dgm:pt>
    <dgm:pt modelId="{2E95D98C-4A0F-471A-BAD1-BBE16F54B165}">
      <dgm:prSet phldrT="[Text]"/>
      <dgm:spPr>
        <a:solidFill>
          <a:srgbClr val="CBCBCB">
            <a:alpha val="50000"/>
          </a:srgb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Laporan</a:t>
          </a:r>
          <a:endParaRPr lang="en-US" dirty="0">
            <a:solidFill>
              <a:schemeClr val="bg1"/>
            </a:solidFill>
          </a:endParaRPr>
        </a:p>
      </dgm:t>
    </dgm:pt>
    <dgm:pt modelId="{460D5EEB-47D8-43CB-BCBD-C83DBBF8E248}" type="parTrans" cxnId="{FF131F11-1481-4707-BA88-D690F94D7DFD}">
      <dgm:prSet/>
      <dgm:spPr/>
      <dgm:t>
        <a:bodyPr/>
        <a:lstStyle/>
        <a:p>
          <a:endParaRPr lang="en-US"/>
        </a:p>
      </dgm:t>
    </dgm:pt>
    <dgm:pt modelId="{B80F31CE-BB08-4D66-B7F8-36DA78F49F6E}" type="sibTrans" cxnId="{FF131F11-1481-4707-BA88-D690F94D7DFD}">
      <dgm:prSet/>
      <dgm:spPr/>
      <dgm:t>
        <a:bodyPr/>
        <a:lstStyle/>
        <a:p>
          <a:endParaRPr lang="en-US"/>
        </a:p>
      </dgm:t>
    </dgm:pt>
    <dgm:pt modelId="{2F85D79D-3334-4244-A2CC-751F0B47946B}">
      <dgm:prSet phldrT="[Text]"/>
      <dgm:spPr/>
      <dgm:t>
        <a:bodyPr/>
        <a:lstStyle/>
        <a:p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Akhir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   BAST BMN</a:t>
          </a:r>
          <a:endParaRPr lang="en-US" dirty="0"/>
        </a:p>
      </dgm:t>
    </dgm:pt>
    <dgm:pt modelId="{3A43B06D-D151-4C71-A208-6C996BDB24CC}" type="parTrans" cxnId="{351043BD-2339-40C4-975C-9E2F20FD2C89}">
      <dgm:prSet/>
      <dgm:spPr/>
      <dgm:t>
        <a:bodyPr/>
        <a:lstStyle/>
        <a:p>
          <a:endParaRPr lang="en-US"/>
        </a:p>
      </dgm:t>
    </dgm:pt>
    <dgm:pt modelId="{58A0F01D-FDE2-484E-B82F-CDD2A8252ED2}" type="sibTrans" cxnId="{351043BD-2339-40C4-975C-9E2F20FD2C89}">
      <dgm:prSet/>
      <dgm:spPr/>
      <dgm:t>
        <a:bodyPr/>
        <a:lstStyle/>
        <a:p>
          <a:endParaRPr lang="en-US"/>
        </a:p>
      </dgm:t>
    </dgm:pt>
    <dgm:pt modelId="{83C58FE9-EB97-4F5A-ABF9-1DF5BBCDBA7A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Penyaluran</a:t>
          </a:r>
          <a:r>
            <a:rPr lang="en-US" dirty="0" smtClean="0"/>
            <a:t>     70% </a:t>
          </a:r>
          <a:r>
            <a:rPr lang="en-US" dirty="0" err="1" smtClean="0"/>
            <a:t>dan</a:t>
          </a:r>
          <a:r>
            <a:rPr lang="en-US" dirty="0" smtClean="0"/>
            <a:t> 30%</a:t>
          </a:r>
          <a:endParaRPr lang="en-US" dirty="0"/>
        </a:p>
      </dgm:t>
    </dgm:pt>
    <dgm:pt modelId="{71A9DC83-A972-4C07-8878-DD9411431F42}" type="parTrans" cxnId="{895EF3DF-25C6-45CD-981B-380519029EED}">
      <dgm:prSet/>
      <dgm:spPr/>
      <dgm:t>
        <a:bodyPr/>
        <a:lstStyle/>
        <a:p>
          <a:endParaRPr lang="en-US"/>
        </a:p>
      </dgm:t>
    </dgm:pt>
    <dgm:pt modelId="{2000F85E-7D4E-4BBD-BBA6-BDFCDC2AAEAC}" type="sibTrans" cxnId="{895EF3DF-25C6-45CD-981B-380519029EED}">
      <dgm:prSet/>
      <dgm:spPr/>
      <dgm:t>
        <a:bodyPr/>
        <a:lstStyle/>
        <a:p>
          <a:endParaRPr lang="en-US"/>
        </a:p>
      </dgm:t>
    </dgm:pt>
    <dgm:pt modelId="{9F60AA46-9355-4EF1-93AC-A69688732F26}">
      <dgm:prSet phldrT="[Text]"/>
      <dgm:spPr/>
      <dgm:t>
        <a:bodyPr/>
        <a:lstStyle/>
        <a:p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Bulanan</a:t>
          </a:r>
          <a:r>
            <a:rPr lang="en-US" dirty="0" smtClean="0"/>
            <a:t> (</a:t>
          </a:r>
          <a:r>
            <a:rPr lang="en-US" dirty="0" err="1" smtClean="0"/>
            <a:t>Progres</a:t>
          </a:r>
          <a:r>
            <a:rPr lang="en-US" dirty="0" smtClean="0"/>
            <a:t> </a:t>
          </a:r>
          <a:r>
            <a:rPr lang="en-US" dirty="0" err="1" smtClean="0"/>
            <a:t>kemajuan</a:t>
          </a:r>
          <a:r>
            <a:rPr lang="en-US" dirty="0" smtClean="0"/>
            <a:t> </a:t>
          </a:r>
          <a:r>
            <a:rPr lang="en-US" dirty="0" err="1" smtClean="0"/>
            <a:t>pekerjaan</a:t>
          </a:r>
          <a:r>
            <a:rPr lang="en-US" dirty="0" smtClean="0"/>
            <a:t>)</a:t>
          </a:r>
          <a:endParaRPr lang="en-US" dirty="0"/>
        </a:p>
      </dgm:t>
    </dgm:pt>
    <dgm:pt modelId="{59AF87B2-D7B8-46BE-AB47-A68FC9D34FCF}" type="parTrans" cxnId="{37F694A9-7FEE-45A0-8315-8F8245E4617F}">
      <dgm:prSet/>
      <dgm:spPr/>
      <dgm:t>
        <a:bodyPr/>
        <a:lstStyle/>
        <a:p>
          <a:endParaRPr lang="en-US"/>
        </a:p>
      </dgm:t>
    </dgm:pt>
    <dgm:pt modelId="{32691B40-EA80-4B4D-96F2-E79C703D6586}" type="sibTrans" cxnId="{37F694A9-7FEE-45A0-8315-8F8245E4617F}">
      <dgm:prSet/>
      <dgm:spPr/>
      <dgm:t>
        <a:bodyPr/>
        <a:lstStyle/>
        <a:p>
          <a:endParaRPr lang="en-US"/>
        </a:p>
      </dgm:t>
    </dgm:pt>
    <dgm:pt modelId="{A3DB4595-3209-4B76-A143-92CD11263B60}" type="pres">
      <dgm:prSet presAssocID="{0E235958-DACE-4F1B-9E45-BCD4BFFB34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F499CD-E712-4E2A-9A17-CEBD644C1B40}" type="pres">
      <dgm:prSet presAssocID="{9741FCD3-BA08-4505-ADDE-277F72841FAD}" presName="compNode" presStyleCnt="0"/>
      <dgm:spPr/>
    </dgm:pt>
    <dgm:pt modelId="{3DC632A1-1A23-43F9-86F5-62C2088F5126}" type="pres">
      <dgm:prSet presAssocID="{9741FCD3-BA08-4505-ADDE-277F72841FAD}" presName="aNode" presStyleLbl="bgShp" presStyleIdx="0" presStyleCnt="3"/>
      <dgm:spPr/>
      <dgm:t>
        <a:bodyPr/>
        <a:lstStyle/>
        <a:p>
          <a:endParaRPr lang="en-US"/>
        </a:p>
      </dgm:t>
    </dgm:pt>
    <dgm:pt modelId="{B8D8A6D8-61C2-49F3-AD2B-AF73A1E536B3}" type="pres">
      <dgm:prSet presAssocID="{9741FCD3-BA08-4505-ADDE-277F72841FAD}" presName="textNode" presStyleLbl="bgShp" presStyleIdx="0" presStyleCnt="3"/>
      <dgm:spPr/>
      <dgm:t>
        <a:bodyPr/>
        <a:lstStyle/>
        <a:p>
          <a:endParaRPr lang="en-US"/>
        </a:p>
      </dgm:t>
    </dgm:pt>
    <dgm:pt modelId="{50851C8B-2E34-4929-A744-9563E83899A2}" type="pres">
      <dgm:prSet presAssocID="{9741FCD3-BA08-4505-ADDE-277F72841FAD}" presName="compChildNode" presStyleCnt="0"/>
      <dgm:spPr/>
    </dgm:pt>
    <dgm:pt modelId="{0E8BB0F8-A7F1-486F-9BE9-4C298569FC6A}" type="pres">
      <dgm:prSet presAssocID="{9741FCD3-BA08-4505-ADDE-277F72841FAD}" presName="theInnerList" presStyleCnt="0"/>
      <dgm:spPr/>
    </dgm:pt>
    <dgm:pt modelId="{179DFE3C-3E54-42FF-B68B-80E04BA63B6A}" type="pres">
      <dgm:prSet presAssocID="{31908EF2-1187-4F22-950C-301AE533EA8D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A3102-C94D-4BE8-804B-5B2925421939}" type="pres">
      <dgm:prSet presAssocID="{31908EF2-1187-4F22-950C-301AE533EA8D}" presName="aSpace2" presStyleCnt="0"/>
      <dgm:spPr/>
    </dgm:pt>
    <dgm:pt modelId="{5447669E-5B67-49DB-A632-970E3CBCE551}" type="pres">
      <dgm:prSet presAssocID="{DC6CEC59-0A68-44D3-8192-30AA86CE95BE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074D8-9426-47E5-872A-C55AD51340BE}" type="pres">
      <dgm:prSet presAssocID="{9741FCD3-BA08-4505-ADDE-277F72841FAD}" presName="aSpace" presStyleCnt="0"/>
      <dgm:spPr/>
    </dgm:pt>
    <dgm:pt modelId="{E7574556-7714-40BB-98A4-05CF8475127F}" type="pres">
      <dgm:prSet presAssocID="{3E541CFD-9791-4B2A-8449-1C1D7029109E}" presName="compNode" presStyleCnt="0"/>
      <dgm:spPr/>
    </dgm:pt>
    <dgm:pt modelId="{767ED380-613D-486A-9496-EFD7829D8E4A}" type="pres">
      <dgm:prSet presAssocID="{3E541CFD-9791-4B2A-8449-1C1D7029109E}" presName="aNode" presStyleLbl="bgShp" presStyleIdx="1" presStyleCnt="3"/>
      <dgm:spPr/>
      <dgm:t>
        <a:bodyPr/>
        <a:lstStyle/>
        <a:p>
          <a:endParaRPr lang="en-US"/>
        </a:p>
      </dgm:t>
    </dgm:pt>
    <dgm:pt modelId="{175C2383-3B4C-4CBC-9294-BA6085F816A3}" type="pres">
      <dgm:prSet presAssocID="{3E541CFD-9791-4B2A-8449-1C1D7029109E}" presName="textNode" presStyleLbl="bgShp" presStyleIdx="1" presStyleCnt="3"/>
      <dgm:spPr/>
      <dgm:t>
        <a:bodyPr/>
        <a:lstStyle/>
        <a:p>
          <a:endParaRPr lang="en-US"/>
        </a:p>
      </dgm:t>
    </dgm:pt>
    <dgm:pt modelId="{0AD469B9-2868-4FCA-ADD7-53400F48640E}" type="pres">
      <dgm:prSet presAssocID="{3E541CFD-9791-4B2A-8449-1C1D7029109E}" presName="compChildNode" presStyleCnt="0"/>
      <dgm:spPr/>
    </dgm:pt>
    <dgm:pt modelId="{1B327F09-F89F-450D-90EA-5AAE7FBEC784}" type="pres">
      <dgm:prSet presAssocID="{3E541CFD-9791-4B2A-8449-1C1D7029109E}" presName="theInnerList" presStyleCnt="0"/>
      <dgm:spPr/>
    </dgm:pt>
    <dgm:pt modelId="{5BB6E335-A855-4B29-BF4B-D7CE659FE052}" type="pres">
      <dgm:prSet presAssocID="{3C5053CC-F1AA-41A2-8D4B-C57F2C1CB1DC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1905C-C6EF-4FC1-AC25-A0B4DE9C34D7}" type="pres">
      <dgm:prSet presAssocID="{3C5053CC-F1AA-41A2-8D4B-C57F2C1CB1DC}" presName="aSpace2" presStyleCnt="0"/>
      <dgm:spPr/>
    </dgm:pt>
    <dgm:pt modelId="{8EE39A31-2901-4A4B-8A3C-B8CBD2FE01E1}" type="pres">
      <dgm:prSet presAssocID="{5B16E050-A676-4E64-8651-4721B8E9542A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DCAB0-BE00-42C6-8E00-A46D9EFBD053}" type="pres">
      <dgm:prSet presAssocID="{5B16E050-A676-4E64-8651-4721B8E9542A}" presName="aSpace2" presStyleCnt="0"/>
      <dgm:spPr/>
    </dgm:pt>
    <dgm:pt modelId="{1B548D70-A9B5-493D-A395-1C84BDC43E65}" type="pres">
      <dgm:prSet presAssocID="{83C58FE9-EB97-4F5A-ABF9-1DF5BBCDBA7A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B2DE-937F-496E-8BED-C3F2310FD377}" type="pres">
      <dgm:prSet presAssocID="{3E541CFD-9791-4B2A-8449-1C1D7029109E}" presName="aSpace" presStyleCnt="0"/>
      <dgm:spPr/>
    </dgm:pt>
    <dgm:pt modelId="{29ABF156-20E3-4982-BD86-A4BEF12FAC72}" type="pres">
      <dgm:prSet presAssocID="{2E95D98C-4A0F-471A-BAD1-BBE16F54B165}" presName="compNode" presStyleCnt="0"/>
      <dgm:spPr/>
    </dgm:pt>
    <dgm:pt modelId="{4B166C59-BEE3-41A9-B33C-C857D2226A99}" type="pres">
      <dgm:prSet presAssocID="{2E95D98C-4A0F-471A-BAD1-BBE16F54B165}" presName="aNode" presStyleLbl="bgShp" presStyleIdx="2" presStyleCnt="3"/>
      <dgm:spPr/>
      <dgm:t>
        <a:bodyPr/>
        <a:lstStyle/>
        <a:p>
          <a:endParaRPr lang="en-US"/>
        </a:p>
      </dgm:t>
    </dgm:pt>
    <dgm:pt modelId="{11BAD26E-B454-43FA-B01E-4877169450EA}" type="pres">
      <dgm:prSet presAssocID="{2E95D98C-4A0F-471A-BAD1-BBE16F54B165}" presName="textNode" presStyleLbl="bgShp" presStyleIdx="2" presStyleCnt="3"/>
      <dgm:spPr/>
      <dgm:t>
        <a:bodyPr/>
        <a:lstStyle/>
        <a:p>
          <a:endParaRPr lang="en-US"/>
        </a:p>
      </dgm:t>
    </dgm:pt>
    <dgm:pt modelId="{EE59B57D-DBD0-466B-B842-935E4EE12B9D}" type="pres">
      <dgm:prSet presAssocID="{2E95D98C-4A0F-471A-BAD1-BBE16F54B165}" presName="compChildNode" presStyleCnt="0"/>
      <dgm:spPr/>
    </dgm:pt>
    <dgm:pt modelId="{0C7828AD-6837-4389-8357-2997DC1FCA15}" type="pres">
      <dgm:prSet presAssocID="{2E95D98C-4A0F-471A-BAD1-BBE16F54B165}" presName="theInnerList" presStyleCnt="0"/>
      <dgm:spPr/>
    </dgm:pt>
    <dgm:pt modelId="{89CAE373-261A-41F0-83C3-4A89B9E4C5BC}" type="pres">
      <dgm:prSet presAssocID="{9F60AA46-9355-4EF1-93AC-A69688732F26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BAF82-EC62-48C9-B265-E8E7039CC9C7}" type="pres">
      <dgm:prSet presAssocID="{9F60AA46-9355-4EF1-93AC-A69688732F26}" presName="aSpace2" presStyleCnt="0"/>
      <dgm:spPr/>
    </dgm:pt>
    <dgm:pt modelId="{77D7627D-B132-44B4-913A-69C427773FD0}" type="pres">
      <dgm:prSet presAssocID="{2F85D79D-3334-4244-A2CC-751F0B47946B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1611B-7957-47DE-9B63-3548FE1428C7}" srcId="{9741FCD3-BA08-4505-ADDE-277F72841FAD}" destId="{DC6CEC59-0A68-44D3-8192-30AA86CE95BE}" srcOrd="1" destOrd="0" parTransId="{A4B89D0F-F3AF-4FA0-A655-8FC6A4C37483}" sibTransId="{24C1C25B-8B5D-484C-9C93-AF75039B2BAC}"/>
    <dgm:cxn modelId="{4103DD37-8E1C-42AD-94B3-96733CC328A4}" type="presOf" srcId="{5B16E050-A676-4E64-8651-4721B8E9542A}" destId="{8EE39A31-2901-4A4B-8A3C-B8CBD2FE01E1}" srcOrd="0" destOrd="0" presId="urn:microsoft.com/office/officeart/2005/8/layout/lProcess2"/>
    <dgm:cxn modelId="{73D76C9F-F5CB-462F-97E4-BCD5B692FC00}" type="presOf" srcId="{3C5053CC-F1AA-41A2-8D4B-C57F2C1CB1DC}" destId="{5BB6E335-A855-4B29-BF4B-D7CE659FE052}" srcOrd="0" destOrd="0" presId="urn:microsoft.com/office/officeart/2005/8/layout/lProcess2"/>
    <dgm:cxn modelId="{37F694A9-7FEE-45A0-8315-8F8245E4617F}" srcId="{2E95D98C-4A0F-471A-BAD1-BBE16F54B165}" destId="{9F60AA46-9355-4EF1-93AC-A69688732F26}" srcOrd="0" destOrd="0" parTransId="{59AF87B2-D7B8-46BE-AB47-A68FC9D34FCF}" sibTransId="{32691B40-EA80-4B4D-96F2-E79C703D6586}"/>
    <dgm:cxn modelId="{774A8B36-963D-4E72-A191-A60EC37877A2}" type="presOf" srcId="{83C58FE9-EB97-4F5A-ABF9-1DF5BBCDBA7A}" destId="{1B548D70-A9B5-493D-A395-1C84BDC43E65}" srcOrd="0" destOrd="0" presId="urn:microsoft.com/office/officeart/2005/8/layout/lProcess2"/>
    <dgm:cxn modelId="{351043BD-2339-40C4-975C-9E2F20FD2C89}" srcId="{2E95D98C-4A0F-471A-BAD1-BBE16F54B165}" destId="{2F85D79D-3334-4244-A2CC-751F0B47946B}" srcOrd="1" destOrd="0" parTransId="{3A43B06D-D151-4C71-A208-6C996BDB24CC}" sibTransId="{58A0F01D-FDE2-484E-B82F-CDD2A8252ED2}"/>
    <dgm:cxn modelId="{F3AEC857-10FD-42D6-9579-1894A0D8907A}" type="presOf" srcId="{2E95D98C-4A0F-471A-BAD1-BBE16F54B165}" destId="{11BAD26E-B454-43FA-B01E-4877169450EA}" srcOrd="1" destOrd="0" presId="urn:microsoft.com/office/officeart/2005/8/layout/lProcess2"/>
    <dgm:cxn modelId="{4788D55C-F686-4548-8C2D-C736E6247A82}" type="presOf" srcId="{9F60AA46-9355-4EF1-93AC-A69688732F26}" destId="{89CAE373-261A-41F0-83C3-4A89B9E4C5BC}" srcOrd="0" destOrd="0" presId="urn:microsoft.com/office/officeart/2005/8/layout/lProcess2"/>
    <dgm:cxn modelId="{FF131F11-1481-4707-BA88-D690F94D7DFD}" srcId="{0E235958-DACE-4F1B-9E45-BCD4BFFB34B1}" destId="{2E95D98C-4A0F-471A-BAD1-BBE16F54B165}" srcOrd="2" destOrd="0" parTransId="{460D5EEB-47D8-43CB-BCBD-C83DBBF8E248}" sibTransId="{B80F31CE-BB08-4D66-B7F8-36DA78F49F6E}"/>
    <dgm:cxn modelId="{BB10847E-43C3-4F15-AD31-CD84486DA0C3}" type="presOf" srcId="{2F85D79D-3334-4244-A2CC-751F0B47946B}" destId="{77D7627D-B132-44B4-913A-69C427773FD0}" srcOrd="0" destOrd="0" presId="urn:microsoft.com/office/officeart/2005/8/layout/lProcess2"/>
    <dgm:cxn modelId="{B6CFBAA2-EB22-4DEC-8AFD-7EC8E7E3781C}" srcId="{3E541CFD-9791-4B2A-8449-1C1D7029109E}" destId="{3C5053CC-F1AA-41A2-8D4B-C57F2C1CB1DC}" srcOrd="0" destOrd="0" parTransId="{522A934E-587D-4CBA-B45C-60D3377685A2}" sibTransId="{61A1A608-A112-40E4-94EC-E68BAACF5089}"/>
    <dgm:cxn modelId="{9EA0E113-C94A-4804-B6F3-D29A6999EA24}" type="presOf" srcId="{3E541CFD-9791-4B2A-8449-1C1D7029109E}" destId="{767ED380-613D-486A-9496-EFD7829D8E4A}" srcOrd="0" destOrd="0" presId="urn:microsoft.com/office/officeart/2005/8/layout/lProcess2"/>
    <dgm:cxn modelId="{B845A3CE-6413-4063-BFE7-C45BF89E0913}" type="presOf" srcId="{0E235958-DACE-4F1B-9E45-BCD4BFFB34B1}" destId="{A3DB4595-3209-4B76-A143-92CD11263B60}" srcOrd="0" destOrd="0" presId="urn:microsoft.com/office/officeart/2005/8/layout/lProcess2"/>
    <dgm:cxn modelId="{D27F42C7-50FA-4691-BD4F-BAE822B79018}" type="presOf" srcId="{2E95D98C-4A0F-471A-BAD1-BBE16F54B165}" destId="{4B166C59-BEE3-41A9-B33C-C857D2226A99}" srcOrd="0" destOrd="0" presId="urn:microsoft.com/office/officeart/2005/8/layout/lProcess2"/>
    <dgm:cxn modelId="{895EF3DF-25C6-45CD-981B-380519029EED}" srcId="{3E541CFD-9791-4B2A-8449-1C1D7029109E}" destId="{83C58FE9-EB97-4F5A-ABF9-1DF5BBCDBA7A}" srcOrd="2" destOrd="0" parTransId="{71A9DC83-A972-4C07-8878-DD9411431F42}" sibTransId="{2000F85E-7D4E-4BBD-BBA6-BDFCDC2AAEAC}"/>
    <dgm:cxn modelId="{92A884A1-8C62-4920-92D8-B9BB3C76C56C}" srcId="{3E541CFD-9791-4B2A-8449-1C1D7029109E}" destId="{5B16E050-A676-4E64-8651-4721B8E9542A}" srcOrd="1" destOrd="0" parTransId="{38D2234B-DB3F-4CE8-824D-53B3467F87CE}" sibTransId="{F7EB5FE9-4B9A-4371-ACC7-33E80B0DB44E}"/>
    <dgm:cxn modelId="{18E37EB4-F0CF-4452-96C8-51731B2A763C}" type="presOf" srcId="{9741FCD3-BA08-4505-ADDE-277F72841FAD}" destId="{3DC632A1-1A23-43F9-86F5-62C2088F5126}" srcOrd="0" destOrd="0" presId="urn:microsoft.com/office/officeart/2005/8/layout/lProcess2"/>
    <dgm:cxn modelId="{6D987AFF-D4AD-45A9-8A97-F1F95206A4A9}" type="presOf" srcId="{DC6CEC59-0A68-44D3-8192-30AA86CE95BE}" destId="{5447669E-5B67-49DB-A632-970E3CBCE551}" srcOrd="0" destOrd="0" presId="urn:microsoft.com/office/officeart/2005/8/layout/lProcess2"/>
    <dgm:cxn modelId="{9FA7EFC0-EDE8-438D-81BC-D41924CA615B}" type="presOf" srcId="{3E541CFD-9791-4B2A-8449-1C1D7029109E}" destId="{175C2383-3B4C-4CBC-9294-BA6085F816A3}" srcOrd="1" destOrd="0" presId="urn:microsoft.com/office/officeart/2005/8/layout/lProcess2"/>
    <dgm:cxn modelId="{E689D3E1-F5D4-4B76-A672-88A531FF4444}" type="presOf" srcId="{31908EF2-1187-4F22-950C-301AE533EA8D}" destId="{179DFE3C-3E54-42FF-B68B-80E04BA63B6A}" srcOrd="0" destOrd="0" presId="urn:microsoft.com/office/officeart/2005/8/layout/lProcess2"/>
    <dgm:cxn modelId="{7822F6CE-7E9D-47CB-B615-D6969E27A506}" type="presOf" srcId="{9741FCD3-BA08-4505-ADDE-277F72841FAD}" destId="{B8D8A6D8-61C2-49F3-AD2B-AF73A1E536B3}" srcOrd="1" destOrd="0" presId="urn:microsoft.com/office/officeart/2005/8/layout/lProcess2"/>
    <dgm:cxn modelId="{A0C746A5-3F61-4F70-BF2D-036FD530444C}" srcId="{0E235958-DACE-4F1B-9E45-BCD4BFFB34B1}" destId="{9741FCD3-BA08-4505-ADDE-277F72841FAD}" srcOrd="0" destOrd="0" parTransId="{743E674C-4CA2-41E3-B09D-CD6FD47886D2}" sibTransId="{1798DCE3-50A7-4AB0-AAF0-13DCF4C89DAF}"/>
    <dgm:cxn modelId="{519236AB-82BF-4D92-8275-38207D77347E}" srcId="{0E235958-DACE-4F1B-9E45-BCD4BFFB34B1}" destId="{3E541CFD-9791-4B2A-8449-1C1D7029109E}" srcOrd="1" destOrd="0" parTransId="{162C57FE-3F49-42BB-B1C7-6AC236FEF362}" sibTransId="{D82B67C5-5061-41A1-9366-403F2C0C25FA}"/>
    <dgm:cxn modelId="{4808146C-2C7F-49E9-94B9-C5EF77482BAB}" srcId="{9741FCD3-BA08-4505-ADDE-277F72841FAD}" destId="{31908EF2-1187-4F22-950C-301AE533EA8D}" srcOrd="0" destOrd="0" parTransId="{C120DBD1-71A0-4A6B-9B70-B1B7995E3BCB}" sibTransId="{0CD9E1CF-FA21-44EC-BFC5-CC612BC5AA1D}"/>
    <dgm:cxn modelId="{5363451D-3F26-4A3B-922B-DF745B31BCC2}" type="presParOf" srcId="{A3DB4595-3209-4B76-A143-92CD11263B60}" destId="{00F499CD-E712-4E2A-9A17-CEBD644C1B40}" srcOrd="0" destOrd="0" presId="urn:microsoft.com/office/officeart/2005/8/layout/lProcess2"/>
    <dgm:cxn modelId="{C009B4A2-8F3E-45E8-8824-3CC919D83959}" type="presParOf" srcId="{00F499CD-E712-4E2A-9A17-CEBD644C1B40}" destId="{3DC632A1-1A23-43F9-86F5-62C2088F5126}" srcOrd="0" destOrd="0" presId="urn:microsoft.com/office/officeart/2005/8/layout/lProcess2"/>
    <dgm:cxn modelId="{98865AC2-256E-470F-9576-5F8BA006F952}" type="presParOf" srcId="{00F499CD-E712-4E2A-9A17-CEBD644C1B40}" destId="{B8D8A6D8-61C2-49F3-AD2B-AF73A1E536B3}" srcOrd="1" destOrd="0" presId="urn:microsoft.com/office/officeart/2005/8/layout/lProcess2"/>
    <dgm:cxn modelId="{C39BE40D-3981-4864-935C-035AB7B5AF65}" type="presParOf" srcId="{00F499CD-E712-4E2A-9A17-CEBD644C1B40}" destId="{50851C8B-2E34-4929-A744-9563E83899A2}" srcOrd="2" destOrd="0" presId="urn:microsoft.com/office/officeart/2005/8/layout/lProcess2"/>
    <dgm:cxn modelId="{2AA06F43-2350-4B6C-888C-BDE9E8E47D64}" type="presParOf" srcId="{50851C8B-2E34-4929-A744-9563E83899A2}" destId="{0E8BB0F8-A7F1-486F-9BE9-4C298569FC6A}" srcOrd="0" destOrd="0" presId="urn:microsoft.com/office/officeart/2005/8/layout/lProcess2"/>
    <dgm:cxn modelId="{9AD8C4C2-B6EA-4A7C-938A-91AACA1CBAA3}" type="presParOf" srcId="{0E8BB0F8-A7F1-486F-9BE9-4C298569FC6A}" destId="{179DFE3C-3E54-42FF-B68B-80E04BA63B6A}" srcOrd="0" destOrd="0" presId="urn:microsoft.com/office/officeart/2005/8/layout/lProcess2"/>
    <dgm:cxn modelId="{58E2E1E3-CB98-4083-89FE-C33FBF1EEC4E}" type="presParOf" srcId="{0E8BB0F8-A7F1-486F-9BE9-4C298569FC6A}" destId="{E55A3102-C94D-4BE8-804B-5B2925421939}" srcOrd="1" destOrd="0" presId="urn:microsoft.com/office/officeart/2005/8/layout/lProcess2"/>
    <dgm:cxn modelId="{A1070FC1-8E51-4889-9105-A8CA34AAC07F}" type="presParOf" srcId="{0E8BB0F8-A7F1-486F-9BE9-4C298569FC6A}" destId="{5447669E-5B67-49DB-A632-970E3CBCE551}" srcOrd="2" destOrd="0" presId="urn:microsoft.com/office/officeart/2005/8/layout/lProcess2"/>
    <dgm:cxn modelId="{2FF1F917-0D68-4B25-A88B-71102FB82EF4}" type="presParOf" srcId="{A3DB4595-3209-4B76-A143-92CD11263B60}" destId="{7CF074D8-9426-47E5-872A-C55AD51340BE}" srcOrd="1" destOrd="0" presId="urn:microsoft.com/office/officeart/2005/8/layout/lProcess2"/>
    <dgm:cxn modelId="{2F0A2F4B-B60B-40D2-BDD4-320D4BF2F010}" type="presParOf" srcId="{A3DB4595-3209-4B76-A143-92CD11263B60}" destId="{E7574556-7714-40BB-98A4-05CF8475127F}" srcOrd="2" destOrd="0" presId="urn:microsoft.com/office/officeart/2005/8/layout/lProcess2"/>
    <dgm:cxn modelId="{94C53287-B03C-4B2C-AA30-DC98BB2ED60B}" type="presParOf" srcId="{E7574556-7714-40BB-98A4-05CF8475127F}" destId="{767ED380-613D-486A-9496-EFD7829D8E4A}" srcOrd="0" destOrd="0" presId="urn:microsoft.com/office/officeart/2005/8/layout/lProcess2"/>
    <dgm:cxn modelId="{F012305D-4102-422D-B332-045437E29560}" type="presParOf" srcId="{E7574556-7714-40BB-98A4-05CF8475127F}" destId="{175C2383-3B4C-4CBC-9294-BA6085F816A3}" srcOrd="1" destOrd="0" presId="urn:microsoft.com/office/officeart/2005/8/layout/lProcess2"/>
    <dgm:cxn modelId="{50B940EC-516B-461D-898D-2A53FF675DC7}" type="presParOf" srcId="{E7574556-7714-40BB-98A4-05CF8475127F}" destId="{0AD469B9-2868-4FCA-ADD7-53400F48640E}" srcOrd="2" destOrd="0" presId="urn:microsoft.com/office/officeart/2005/8/layout/lProcess2"/>
    <dgm:cxn modelId="{D35417B5-B51A-4D89-B72E-21EE41E0604D}" type="presParOf" srcId="{0AD469B9-2868-4FCA-ADD7-53400F48640E}" destId="{1B327F09-F89F-450D-90EA-5AAE7FBEC784}" srcOrd="0" destOrd="0" presId="urn:microsoft.com/office/officeart/2005/8/layout/lProcess2"/>
    <dgm:cxn modelId="{75F9EB77-E634-4B50-B44F-44390B9D1140}" type="presParOf" srcId="{1B327F09-F89F-450D-90EA-5AAE7FBEC784}" destId="{5BB6E335-A855-4B29-BF4B-D7CE659FE052}" srcOrd="0" destOrd="0" presId="urn:microsoft.com/office/officeart/2005/8/layout/lProcess2"/>
    <dgm:cxn modelId="{D3A07B1E-6BA0-45B5-B9A6-F88D34247EBE}" type="presParOf" srcId="{1B327F09-F89F-450D-90EA-5AAE7FBEC784}" destId="{1E31905C-C6EF-4FC1-AC25-A0B4DE9C34D7}" srcOrd="1" destOrd="0" presId="urn:microsoft.com/office/officeart/2005/8/layout/lProcess2"/>
    <dgm:cxn modelId="{EBEF1151-F992-4A32-B416-53DAA7816F35}" type="presParOf" srcId="{1B327F09-F89F-450D-90EA-5AAE7FBEC784}" destId="{8EE39A31-2901-4A4B-8A3C-B8CBD2FE01E1}" srcOrd="2" destOrd="0" presId="urn:microsoft.com/office/officeart/2005/8/layout/lProcess2"/>
    <dgm:cxn modelId="{83542764-D132-421E-B92B-C94FA2547F9B}" type="presParOf" srcId="{1B327F09-F89F-450D-90EA-5AAE7FBEC784}" destId="{6B5DCAB0-BE00-42C6-8E00-A46D9EFBD053}" srcOrd="3" destOrd="0" presId="urn:microsoft.com/office/officeart/2005/8/layout/lProcess2"/>
    <dgm:cxn modelId="{10431181-EB14-461F-8AD6-F2A297966770}" type="presParOf" srcId="{1B327F09-F89F-450D-90EA-5AAE7FBEC784}" destId="{1B548D70-A9B5-493D-A395-1C84BDC43E65}" srcOrd="4" destOrd="0" presId="urn:microsoft.com/office/officeart/2005/8/layout/lProcess2"/>
    <dgm:cxn modelId="{354FAB48-69AE-4CB7-82A9-BB85C151CC10}" type="presParOf" srcId="{A3DB4595-3209-4B76-A143-92CD11263B60}" destId="{7618B2DE-937F-496E-8BED-C3F2310FD377}" srcOrd="3" destOrd="0" presId="urn:microsoft.com/office/officeart/2005/8/layout/lProcess2"/>
    <dgm:cxn modelId="{0B3B0C22-9F4D-4827-BEC6-697FB2520E4D}" type="presParOf" srcId="{A3DB4595-3209-4B76-A143-92CD11263B60}" destId="{29ABF156-20E3-4982-BD86-A4BEF12FAC72}" srcOrd="4" destOrd="0" presId="urn:microsoft.com/office/officeart/2005/8/layout/lProcess2"/>
    <dgm:cxn modelId="{9EC5673B-04DE-437A-B97F-6BC6187E6C5A}" type="presParOf" srcId="{29ABF156-20E3-4982-BD86-A4BEF12FAC72}" destId="{4B166C59-BEE3-41A9-B33C-C857D2226A99}" srcOrd="0" destOrd="0" presId="urn:microsoft.com/office/officeart/2005/8/layout/lProcess2"/>
    <dgm:cxn modelId="{CB5CDF06-4D4B-4D44-A43E-01506D5B84F5}" type="presParOf" srcId="{29ABF156-20E3-4982-BD86-A4BEF12FAC72}" destId="{11BAD26E-B454-43FA-B01E-4877169450EA}" srcOrd="1" destOrd="0" presId="urn:microsoft.com/office/officeart/2005/8/layout/lProcess2"/>
    <dgm:cxn modelId="{4C37B392-9988-49B7-93CC-B7F5581D8EC9}" type="presParOf" srcId="{29ABF156-20E3-4982-BD86-A4BEF12FAC72}" destId="{EE59B57D-DBD0-466B-B842-935E4EE12B9D}" srcOrd="2" destOrd="0" presId="urn:microsoft.com/office/officeart/2005/8/layout/lProcess2"/>
    <dgm:cxn modelId="{FA2BBFBB-83DE-4C7B-B443-D23D096A7B0D}" type="presParOf" srcId="{EE59B57D-DBD0-466B-B842-935E4EE12B9D}" destId="{0C7828AD-6837-4389-8357-2997DC1FCA15}" srcOrd="0" destOrd="0" presId="urn:microsoft.com/office/officeart/2005/8/layout/lProcess2"/>
    <dgm:cxn modelId="{E94ABD24-DAE1-4910-AF3A-5053D2842ACE}" type="presParOf" srcId="{0C7828AD-6837-4389-8357-2997DC1FCA15}" destId="{89CAE373-261A-41F0-83C3-4A89B9E4C5BC}" srcOrd="0" destOrd="0" presId="urn:microsoft.com/office/officeart/2005/8/layout/lProcess2"/>
    <dgm:cxn modelId="{00D54D1C-A2B5-4447-8B0D-B7756DBD21EE}" type="presParOf" srcId="{0C7828AD-6837-4389-8357-2997DC1FCA15}" destId="{384BAF82-EC62-48C9-B265-E8E7039CC9C7}" srcOrd="1" destOrd="0" presId="urn:microsoft.com/office/officeart/2005/8/layout/lProcess2"/>
    <dgm:cxn modelId="{71A5786F-8574-4815-968C-CAE7633BBB22}" type="presParOf" srcId="{0C7828AD-6837-4389-8357-2997DC1FCA15}" destId="{77D7627D-B132-44B4-913A-69C427773FD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235958-DACE-4F1B-9E45-BCD4BFFB34B1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741FCD3-BA08-4505-ADDE-277F72841FAD}">
      <dgm:prSet phldrT="[Text]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r>
            <a:rPr lang="en-US" dirty="0" err="1" smtClean="0"/>
            <a:t>Kriteria</a:t>
          </a:r>
          <a:endParaRPr lang="en-US" dirty="0"/>
        </a:p>
      </dgm:t>
    </dgm:pt>
    <dgm:pt modelId="{743E674C-4CA2-41E3-B09D-CD6FD47886D2}" type="parTrans" cxnId="{A0C746A5-3F61-4F70-BF2D-036FD530444C}">
      <dgm:prSet/>
      <dgm:spPr/>
      <dgm:t>
        <a:bodyPr/>
        <a:lstStyle/>
        <a:p>
          <a:endParaRPr lang="en-US"/>
        </a:p>
      </dgm:t>
    </dgm:pt>
    <dgm:pt modelId="{1798DCE3-50A7-4AB0-AAF0-13DCF4C89DAF}" type="sibTrans" cxnId="{A0C746A5-3F61-4F70-BF2D-036FD530444C}">
      <dgm:prSet/>
      <dgm:spPr/>
      <dgm:t>
        <a:bodyPr/>
        <a:lstStyle/>
        <a:p>
          <a:endParaRPr lang="en-US"/>
        </a:p>
      </dgm:t>
    </dgm:pt>
    <dgm:pt modelId="{31908EF2-1187-4F22-950C-301AE533EA8D}">
      <dgm:prSet phldrT="[Text]"/>
      <dgm:spPr/>
      <dgm:t>
        <a:bodyPr/>
        <a:lstStyle/>
        <a:p>
          <a:r>
            <a:rPr lang="en-US" dirty="0" err="1" smtClean="0"/>
            <a:t>Jml</a:t>
          </a:r>
          <a:r>
            <a:rPr lang="en-US" dirty="0" smtClean="0"/>
            <a:t> </a:t>
          </a:r>
          <a:r>
            <a:rPr lang="en-US" dirty="0" err="1" smtClean="0"/>
            <a:t>Rombel</a:t>
          </a:r>
          <a:r>
            <a:rPr lang="en-US" dirty="0" smtClean="0"/>
            <a:t> &gt; </a:t>
          </a:r>
          <a:r>
            <a:rPr lang="en-US" dirty="0" err="1" smtClean="0"/>
            <a:t>Jml</a:t>
          </a:r>
          <a:r>
            <a:rPr lang="en-US" dirty="0" smtClean="0"/>
            <a:t> </a:t>
          </a:r>
          <a:r>
            <a:rPr lang="en-US" dirty="0" err="1" smtClean="0"/>
            <a:t>R.Kelas</a:t>
          </a:r>
          <a:endParaRPr lang="en-US" dirty="0"/>
        </a:p>
      </dgm:t>
    </dgm:pt>
    <dgm:pt modelId="{C120DBD1-71A0-4A6B-9B70-B1B7995E3BCB}" type="parTrans" cxnId="{4808146C-2C7F-49E9-94B9-C5EF77482BAB}">
      <dgm:prSet/>
      <dgm:spPr/>
      <dgm:t>
        <a:bodyPr/>
        <a:lstStyle/>
        <a:p>
          <a:endParaRPr lang="en-US"/>
        </a:p>
      </dgm:t>
    </dgm:pt>
    <dgm:pt modelId="{0CD9E1CF-FA21-44EC-BFC5-CC612BC5AA1D}" type="sibTrans" cxnId="{4808146C-2C7F-49E9-94B9-C5EF77482BAB}">
      <dgm:prSet/>
      <dgm:spPr/>
      <dgm:t>
        <a:bodyPr/>
        <a:lstStyle/>
        <a:p>
          <a:endParaRPr lang="en-US"/>
        </a:p>
      </dgm:t>
    </dgm:pt>
    <dgm:pt modelId="{DC6CEC59-0A68-44D3-8192-30AA86CE95BE}">
      <dgm:prSet phldrT="[Text]"/>
      <dgm:spPr/>
      <dgm:t>
        <a:bodyPr/>
        <a:lstStyle/>
        <a:p>
          <a:r>
            <a:rPr lang="en-US" dirty="0" smtClean="0"/>
            <a:t>APK </a:t>
          </a:r>
          <a:r>
            <a:rPr lang="en-US" dirty="0" err="1" smtClean="0"/>
            <a:t>Kab</a:t>
          </a:r>
          <a:r>
            <a:rPr lang="en-US" dirty="0" smtClean="0"/>
            <a:t>./Kota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bawah</a:t>
          </a:r>
          <a:r>
            <a:rPr lang="en-US" dirty="0" smtClean="0"/>
            <a:t>      APK </a:t>
          </a:r>
          <a:r>
            <a:rPr lang="en-US" dirty="0" err="1" smtClean="0"/>
            <a:t>Nasional</a:t>
          </a:r>
          <a:r>
            <a:rPr lang="en-US" dirty="0" smtClean="0"/>
            <a:t> </a:t>
          </a:r>
          <a:endParaRPr lang="en-US" dirty="0"/>
        </a:p>
      </dgm:t>
    </dgm:pt>
    <dgm:pt modelId="{A4B89D0F-F3AF-4FA0-A655-8FC6A4C37483}" type="parTrans" cxnId="{FBB1611B-7957-47DE-9B63-3548FE1428C7}">
      <dgm:prSet/>
      <dgm:spPr/>
      <dgm:t>
        <a:bodyPr/>
        <a:lstStyle/>
        <a:p>
          <a:endParaRPr lang="en-US"/>
        </a:p>
      </dgm:t>
    </dgm:pt>
    <dgm:pt modelId="{24C1C25B-8B5D-484C-9C93-AF75039B2BAC}" type="sibTrans" cxnId="{FBB1611B-7957-47DE-9B63-3548FE1428C7}">
      <dgm:prSet/>
      <dgm:spPr/>
      <dgm:t>
        <a:bodyPr/>
        <a:lstStyle/>
        <a:p>
          <a:endParaRPr lang="en-US"/>
        </a:p>
      </dgm:t>
    </dgm:pt>
    <dgm:pt modelId="{3E541CFD-9791-4B2A-8449-1C1D7029109E}">
      <dgm:prSet phldrT="[Text]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r>
            <a:rPr lang="en-US" dirty="0" err="1" smtClean="0"/>
            <a:t>Mekanisme</a:t>
          </a:r>
          <a:endParaRPr lang="en-US" dirty="0"/>
        </a:p>
      </dgm:t>
    </dgm:pt>
    <dgm:pt modelId="{162C57FE-3F49-42BB-B1C7-6AC236FEF362}" type="parTrans" cxnId="{519236AB-82BF-4D92-8275-38207D77347E}">
      <dgm:prSet/>
      <dgm:spPr/>
      <dgm:t>
        <a:bodyPr/>
        <a:lstStyle/>
        <a:p>
          <a:endParaRPr lang="en-US"/>
        </a:p>
      </dgm:t>
    </dgm:pt>
    <dgm:pt modelId="{D82B67C5-5061-41A1-9366-403F2C0C25FA}" type="sibTrans" cxnId="{519236AB-82BF-4D92-8275-38207D77347E}">
      <dgm:prSet/>
      <dgm:spPr/>
      <dgm:t>
        <a:bodyPr/>
        <a:lstStyle/>
        <a:p>
          <a:endParaRPr lang="en-US"/>
        </a:p>
      </dgm:t>
    </dgm:pt>
    <dgm:pt modelId="{3C5053CC-F1AA-41A2-8D4B-C57F2C1CB1DC}">
      <dgm:prSet phldrT="[Text]"/>
      <dgm:spPr/>
      <dgm:t>
        <a:bodyPr/>
        <a:lstStyle/>
        <a:p>
          <a:r>
            <a:rPr lang="en-US" dirty="0" err="1" smtClean="0"/>
            <a:t>Penjaringan</a:t>
          </a:r>
          <a:r>
            <a:rPr lang="en-US" dirty="0" smtClean="0"/>
            <a:t> Data </a:t>
          </a:r>
          <a:r>
            <a:rPr lang="en-US" dirty="0" err="1" smtClean="0"/>
            <a:t>Dapodik</a:t>
          </a:r>
          <a:endParaRPr lang="en-US" dirty="0"/>
        </a:p>
      </dgm:t>
    </dgm:pt>
    <dgm:pt modelId="{522A934E-587D-4CBA-B45C-60D3377685A2}" type="parTrans" cxnId="{B6CFBAA2-EB22-4DEC-8AFD-7EC8E7E3781C}">
      <dgm:prSet/>
      <dgm:spPr/>
      <dgm:t>
        <a:bodyPr/>
        <a:lstStyle/>
        <a:p>
          <a:endParaRPr lang="en-US"/>
        </a:p>
      </dgm:t>
    </dgm:pt>
    <dgm:pt modelId="{61A1A608-A112-40E4-94EC-E68BAACF5089}" type="sibTrans" cxnId="{B6CFBAA2-EB22-4DEC-8AFD-7EC8E7E3781C}">
      <dgm:prSet/>
      <dgm:spPr/>
      <dgm:t>
        <a:bodyPr/>
        <a:lstStyle/>
        <a:p>
          <a:endParaRPr lang="en-US"/>
        </a:p>
      </dgm:t>
    </dgm:pt>
    <dgm:pt modelId="{5B16E050-A676-4E64-8651-4721B8E9542A}">
      <dgm:prSet phldrT="[Text]"/>
      <dgm:spPr/>
      <dgm:t>
        <a:bodyPr/>
        <a:lstStyle/>
        <a:p>
          <a:r>
            <a:rPr lang="id-ID" dirty="0" smtClean="0"/>
            <a:t>Pengajuan Proposal</a:t>
          </a:r>
          <a:endParaRPr lang="en-US" dirty="0"/>
        </a:p>
      </dgm:t>
    </dgm:pt>
    <dgm:pt modelId="{38D2234B-DB3F-4CE8-824D-53B3467F87CE}" type="parTrans" cxnId="{92A884A1-8C62-4920-92D8-B9BB3C76C56C}">
      <dgm:prSet/>
      <dgm:spPr/>
      <dgm:t>
        <a:bodyPr/>
        <a:lstStyle/>
        <a:p>
          <a:endParaRPr lang="en-US"/>
        </a:p>
      </dgm:t>
    </dgm:pt>
    <dgm:pt modelId="{F7EB5FE9-4B9A-4371-ACC7-33E80B0DB44E}" type="sibTrans" cxnId="{92A884A1-8C62-4920-92D8-B9BB3C76C56C}">
      <dgm:prSet/>
      <dgm:spPr/>
      <dgm:t>
        <a:bodyPr/>
        <a:lstStyle/>
        <a:p>
          <a:endParaRPr lang="en-US"/>
        </a:p>
      </dgm:t>
    </dgm:pt>
    <dgm:pt modelId="{2E95D98C-4A0F-471A-BAD1-BBE16F54B165}">
      <dgm:prSet phldrT="[Text]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r>
            <a:rPr lang="en-US" dirty="0" err="1" smtClean="0"/>
            <a:t>Laporan</a:t>
          </a:r>
          <a:endParaRPr lang="en-US" dirty="0"/>
        </a:p>
      </dgm:t>
    </dgm:pt>
    <dgm:pt modelId="{460D5EEB-47D8-43CB-BCBD-C83DBBF8E248}" type="parTrans" cxnId="{FF131F11-1481-4707-BA88-D690F94D7DFD}">
      <dgm:prSet/>
      <dgm:spPr/>
      <dgm:t>
        <a:bodyPr/>
        <a:lstStyle/>
        <a:p>
          <a:endParaRPr lang="en-US"/>
        </a:p>
      </dgm:t>
    </dgm:pt>
    <dgm:pt modelId="{B80F31CE-BB08-4D66-B7F8-36DA78F49F6E}" type="sibTrans" cxnId="{FF131F11-1481-4707-BA88-D690F94D7DFD}">
      <dgm:prSet/>
      <dgm:spPr/>
      <dgm:t>
        <a:bodyPr/>
        <a:lstStyle/>
        <a:p>
          <a:endParaRPr lang="en-US"/>
        </a:p>
      </dgm:t>
    </dgm:pt>
    <dgm:pt modelId="{F92B6F10-D207-41BC-BF80-696D652D942A}">
      <dgm:prSet phldrT="[Text]"/>
      <dgm:spPr/>
      <dgm:t>
        <a:bodyPr/>
        <a:lstStyle/>
        <a:p>
          <a:r>
            <a:rPr lang="en-US" dirty="0" err="1" smtClean="0"/>
            <a:t>Progres</a:t>
          </a:r>
          <a:r>
            <a:rPr lang="en-US" dirty="0" smtClean="0"/>
            <a:t> 50% </a:t>
          </a:r>
          <a:r>
            <a:rPr lang="en-US" dirty="0" err="1" smtClean="0"/>
            <a:t>dan</a:t>
          </a:r>
          <a:r>
            <a:rPr lang="en-US" dirty="0" smtClean="0"/>
            <a:t> 100%</a:t>
          </a:r>
          <a:endParaRPr lang="en-US" dirty="0"/>
        </a:p>
      </dgm:t>
    </dgm:pt>
    <dgm:pt modelId="{64BFC1A5-865C-4A95-B4D9-B7C9424EEF6E}" type="parTrans" cxnId="{5B442DCD-95DC-421D-BCBC-0457A6881FA9}">
      <dgm:prSet/>
      <dgm:spPr/>
      <dgm:t>
        <a:bodyPr/>
        <a:lstStyle/>
        <a:p>
          <a:endParaRPr lang="en-US"/>
        </a:p>
      </dgm:t>
    </dgm:pt>
    <dgm:pt modelId="{283C0007-48D6-4466-9072-7E526BB6E447}" type="sibTrans" cxnId="{5B442DCD-95DC-421D-BCBC-0457A6881FA9}">
      <dgm:prSet/>
      <dgm:spPr/>
      <dgm:t>
        <a:bodyPr/>
        <a:lstStyle/>
        <a:p>
          <a:endParaRPr lang="en-US"/>
        </a:p>
      </dgm:t>
    </dgm:pt>
    <dgm:pt modelId="{2F85D79D-3334-4244-A2CC-751F0B47946B}">
      <dgm:prSet phldrT="[Text]"/>
      <dgm:spPr/>
      <dgm:t>
        <a:bodyPr/>
        <a:lstStyle/>
        <a:p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Akhir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BAST BMN</a:t>
          </a:r>
          <a:endParaRPr lang="en-US" dirty="0"/>
        </a:p>
      </dgm:t>
    </dgm:pt>
    <dgm:pt modelId="{3A43B06D-D151-4C71-A208-6C996BDB24CC}" type="parTrans" cxnId="{351043BD-2339-40C4-975C-9E2F20FD2C89}">
      <dgm:prSet/>
      <dgm:spPr/>
      <dgm:t>
        <a:bodyPr/>
        <a:lstStyle/>
        <a:p>
          <a:endParaRPr lang="en-US"/>
        </a:p>
      </dgm:t>
    </dgm:pt>
    <dgm:pt modelId="{58A0F01D-FDE2-484E-B82F-CDD2A8252ED2}" type="sibTrans" cxnId="{351043BD-2339-40C4-975C-9E2F20FD2C89}">
      <dgm:prSet/>
      <dgm:spPr/>
      <dgm:t>
        <a:bodyPr/>
        <a:lstStyle/>
        <a:p>
          <a:endParaRPr lang="en-US"/>
        </a:p>
      </dgm:t>
    </dgm:pt>
    <dgm:pt modelId="{401D65A0-513A-4DE2-BFED-5ACC66634D10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Penyaluran</a:t>
          </a:r>
          <a:r>
            <a:rPr lang="en-US" dirty="0" smtClean="0"/>
            <a:t> 70% </a:t>
          </a:r>
          <a:r>
            <a:rPr lang="en-US" dirty="0" err="1" smtClean="0"/>
            <a:t>dan</a:t>
          </a:r>
          <a:r>
            <a:rPr lang="en-US" dirty="0" smtClean="0"/>
            <a:t> 30%</a:t>
          </a:r>
          <a:endParaRPr lang="en-US" dirty="0"/>
        </a:p>
      </dgm:t>
    </dgm:pt>
    <dgm:pt modelId="{9DC87AD9-76CB-491D-A509-78F52547FB60}" type="parTrans" cxnId="{DB8A8315-D934-48FD-BAD2-CD2E2A21F749}">
      <dgm:prSet/>
      <dgm:spPr/>
      <dgm:t>
        <a:bodyPr/>
        <a:lstStyle/>
        <a:p>
          <a:endParaRPr lang="en-US"/>
        </a:p>
      </dgm:t>
    </dgm:pt>
    <dgm:pt modelId="{0390ABDE-7E09-4C4A-AFF7-2A42F3475843}" type="sibTrans" cxnId="{DB8A8315-D934-48FD-BAD2-CD2E2A21F749}">
      <dgm:prSet/>
      <dgm:spPr/>
      <dgm:t>
        <a:bodyPr/>
        <a:lstStyle/>
        <a:p>
          <a:endParaRPr lang="en-US"/>
        </a:p>
      </dgm:t>
    </dgm:pt>
    <dgm:pt modelId="{A3DB4595-3209-4B76-A143-92CD11263B60}" type="pres">
      <dgm:prSet presAssocID="{0E235958-DACE-4F1B-9E45-BCD4BFFB34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F499CD-E712-4E2A-9A17-CEBD644C1B40}" type="pres">
      <dgm:prSet presAssocID="{9741FCD3-BA08-4505-ADDE-277F72841FAD}" presName="compNode" presStyleCnt="0"/>
      <dgm:spPr/>
    </dgm:pt>
    <dgm:pt modelId="{3DC632A1-1A23-43F9-86F5-62C2088F5126}" type="pres">
      <dgm:prSet presAssocID="{9741FCD3-BA08-4505-ADDE-277F72841FAD}" presName="aNode" presStyleLbl="bgShp" presStyleIdx="0" presStyleCnt="3"/>
      <dgm:spPr/>
      <dgm:t>
        <a:bodyPr/>
        <a:lstStyle/>
        <a:p>
          <a:endParaRPr lang="en-US"/>
        </a:p>
      </dgm:t>
    </dgm:pt>
    <dgm:pt modelId="{B8D8A6D8-61C2-49F3-AD2B-AF73A1E536B3}" type="pres">
      <dgm:prSet presAssocID="{9741FCD3-BA08-4505-ADDE-277F72841FAD}" presName="textNode" presStyleLbl="bgShp" presStyleIdx="0" presStyleCnt="3"/>
      <dgm:spPr/>
      <dgm:t>
        <a:bodyPr/>
        <a:lstStyle/>
        <a:p>
          <a:endParaRPr lang="en-US"/>
        </a:p>
      </dgm:t>
    </dgm:pt>
    <dgm:pt modelId="{50851C8B-2E34-4929-A744-9563E83899A2}" type="pres">
      <dgm:prSet presAssocID="{9741FCD3-BA08-4505-ADDE-277F72841FAD}" presName="compChildNode" presStyleCnt="0"/>
      <dgm:spPr/>
    </dgm:pt>
    <dgm:pt modelId="{0E8BB0F8-A7F1-486F-9BE9-4C298569FC6A}" type="pres">
      <dgm:prSet presAssocID="{9741FCD3-BA08-4505-ADDE-277F72841FAD}" presName="theInnerList" presStyleCnt="0"/>
      <dgm:spPr/>
    </dgm:pt>
    <dgm:pt modelId="{179DFE3C-3E54-42FF-B68B-80E04BA63B6A}" type="pres">
      <dgm:prSet presAssocID="{31908EF2-1187-4F22-950C-301AE533EA8D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A3102-C94D-4BE8-804B-5B2925421939}" type="pres">
      <dgm:prSet presAssocID="{31908EF2-1187-4F22-950C-301AE533EA8D}" presName="aSpace2" presStyleCnt="0"/>
      <dgm:spPr/>
    </dgm:pt>
    <dgm:pt modelId="{5447669E-5B67-49DB-A632-970E3CBCE551}" type="pres">
      <dgm:prSet presAssocID="{DC6CEC59-0A68-44D3-8192-30AA86CE95BE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074D8-9426-47E5-872A-C55AD51340BE}" type="pres">
      <dgm:prSet presAssocID="{9741FCD3-BA08-4505-ADDE-277F72841FAD}" presName="aSpace" presStyleCnt="0"/>
      <dgm:spPr/>
    </dgm:pt>
    <dgm:pt modelId="{E7574556-7714-40BB-98A4-05CF8475127F}" type="pres">
      <dgm:prSet presAssocID="{3E541CFD-9791-4B2A-8449-1C1D7029109E}" presName="compNode" presStyleCnt="0"/>
      <dgm:spPr/>
    </dgm:pt>
    <dgm:pt modelId="{767ED380-613D-486A-9496-EFD7829D8E4A}" type="pres">
      <dgm:prSet presAssocID="{3E541CFD-9791-4B2A-8449-1C1D7029109E}" presName="aNode" presStyleLbl="bgShp" presStyleIdx="1" presStyleCnt="3"/>
      <dgm:spPr/>
      <dgm:t>
        <a:bodyPr/>
        <a:lstStyle/>
        <a:p>
          <a:endParaRPr lang="en-US"/>
        </a:p>
      </dgm:t>
    </dgm:pt>
    <dgm:pt modelId="{175C2383-3B4C-4CBC-9294-BA6085F816A3}" type="pres">
      <dgm:prSet presAssocID="{3E541CFD-9791-4B2A-8449-1C1D7029109E}" presName="textNode" presStyleLbl="bgShp" presStyleIdx="1" presStyleCnt="3"/>
      <dgm:spPr/>
      <dgm:t>
        <a:bodyPr/>
        <a:lstStyle/>
        <a:p>
          <a:endParaRPr lang="en-US"/>
        </a:p>
      </dgm:t>
    </dgm:pt>
    <dgm:pt modelId="{0AD469B9-2868-4FCA-ADD7-53400F48640E}" type="pres">
      <dgm:prSet presAssocID="{3E541CFD-9791-4B2A-8449-1C1D7029109E}" presName="compChildNode" presStyleCnt="0"/>
      <dgm:spPr/>
    </dgm:pt>
    <dgm:pt modelId="{1B327F09-F89F-450D-90EA-5AAE7FBEC784}" type="pres">
      <dgm:prSet presAssocID="{3E541CFD-9791-4B2A-8449-1C1D7029109E}" presName="theInnerList" presStyleCnt="0"/>
      <dgm:spPr/>
    </dgm:pt>
    <dgm:pt modelId="{5BB6E335-A855-4B29-BF4B-D7CE659FE052}" type="pres">
      <dgm:prSet presAssocID="{3C5053CC-F1AA-41A2-8D4B-C57F2C1CB1DC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1905C-C6EF-4FC1-AC25-A0B4DE9C34D7}" type="pres">
      <dgm:prSet presAssocID="{3C5053CC-F1AA-41A2-8D4B-C57F2C1CB1DC}" presName="aSpace2" presStyleCnt="0"/>
      <dgm:spPr/>
    </dgm:pt>
    <dgm:pt modelId="{8EE39A31-2901-4A4B-8A3C-B8CBD2FE01E1}" type="pres">
      <dgm:prSet presAssocID="{5B16E050-A676-4E64-8651-4721B8E9542A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7D222-1C46-4716-94D6-B888FFA9D37B}" type="pres">
      <dgm:prSet presAssocID="{5B16E050-A676-4E64-8651-4721B8E9542A}" presName="aSpace2" presStyleCnt="0"/>
      <dgm:spPr/>
    </dgm:pt>
    <dgm:pt modelId="{27774217-524F-4820-AF2D-38381E580F22}" type="pres">
      <dgm:prSet presAssocID="{401D65A0-513A-4DE2-BFED-5ACC66634D10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B2DE-937F-496E-8BED-C3F2310FD377}" type="pres">
      <dgm:prSet presAssocID="{3E541CFD-9791-4B2A-8449-1C1D7029109E}" presName="aSpace" presStyleCnt="0"/>
      <dgm:spPr/>
    </dgm:pt>
    <dgm:pt modelId="{29ABF156-20E3-4982-BD86-A4BEF12FAC72}" type="pres">
      <dgm:prSet presAssocID="{2E95D98C-4A0F-471A-BAD1-BBE16F54B165}" presName="compNode" presStyleCnt="0"/>
      <dgm:spPr/>
    </dgm:pt>
    <dgm:pt modelId="{4B166C59-BEE3-41A9-B33C-C857D2226A99}" type="pres">
      <dgm:prSet presAssocID="{2E95D98C-4A0F-471A-BAD1-BBE16F54B165}" presName="aNode" presStyleLbl="bgShp" presStyleIdx="2" presStyleCnt="3"/>
      <dgm:spPr/>
      <dgm:t>
        <a:bodyPr/>
        <a:lstStyle/>
        <a:p>
          <a:endParaRPr lang="en-US"/>
        </a:p>
      </dgm:t>
    </dgm:pt>
    <dgm:pt modelId="{11BAD26E-B454-43FA-B01E-4877169450EA}" type="pres">
      <dgm:prSet presAssocID="{2E95D98C-4A0F-471A-BAD1-BBE16F54B165}" presName="textNode" presStyleLbl="bgShp" presStyleIdx="2" presStyleCnt="3"/>
      <dgm:spPr/>
      <dgm:t>
        <a:bodyPr/>
        <a:lstStyle/>
        <a:p>
          <a:endParaRPr lang="en-US"/>
        </a:p>
      </dgm:t>
    </dgm:pt>
    <dgm:pt modelId="{EE59B57D-DBD0-466B-B842-935E4EE12B9D}" type="pres">
      <dgm:prSet presAssocID="{2E95D98C-4A0F-471A-BAD1-BBE16F54B165}" presName="compChildNode" presStyleCnt="0"/>
      <dgm:spPr/>
    </dgm:pt>
    <dgm:pt modelId="{0C7828AD-6837-4389-8357-2997DC1FCA15}" type="pres">
      <dgm:prSet presAssocID="{2E95D98C-4A0F-471A-BAD1-BBE16F54B165}" presName="theInnerList" presStyleCnt="0"/>
      <dgm:spPr/>
    </dgm:pt>
    <dgm:pt modelId="{9450729A-D69B-4B37-83F5-E4766F949D65}" type="pres">
      <dgm:prSet presAssocID="{F92B6F10-D207-41BC-BF80-696D652D942A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FB581-D259-4F99-A9E2-BECDFBB045F0}" type="pres">
      <dgm:prSet presAssocID="{F92B6F10-D207-41BC-BF80-696D652D942A}" presName="aSpace2" presStyleCnt="0"/>
      <dgm:spPr/>
    </dgm:pt>
    <dgm:pt modelId="{77D7627D-B132-44B4-913A-69C427773FD0}" type="pres">
      <dgm:prSet presAssocID="{2F85D79D-3334-4244-A2CC-751F0B47946B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DAE373-1B8E-4E39-8330-F607AC06F602}" type="presOf" srcId="{3E541CFD-9791-4B2A-8449-1C1D7029109E}" destId="{175C2383-3B4C-4CBC-9294-BA6085F816A3}" srcOrd="1" destOrd="0" presId="urn:microsoft.com/office/officeart/2005/8/layout/lProcess2"/>
    <dgm:cxn modelId="{FBB1611B-7957-47DE-9B63-3548FE1428C7}" srcId="{9741FCD3-BA08-4505-ADDE-277F72841FAD}" destId="{DC6CEC59-0A68-44D3-8192-30AA86CE95BE}" srcOrd="1" destOrd="0" parTransId="{A4B89D0F-F3AF-4FA0-A655-8FC6A4C37483}" sibTransId="{24C1C25B-8B5D-484C-9C93-AF75039B2BAC}"/>
    <dgm:cxn modelId="{5B442DCD-95DC-421D-BCBC-0457A6881FA9}" srcId="{2E95D98C-4A0F-471A-BAD1-BBE16F54B165}" destId="{F92B6F10-D207-41BC-BF80-696D652D942A}" srcOrd="0" destOrd="0" parTransId="{64BFC1A5-865C-4A95-B4D9-B7C9424EEF6E}" sibTransId="{283C0007-48D6-4466-9072-7E526BB6E447}"/>
    <dgm:cxn modelId="{636286CC-C190-4B0B-B585-917C47EBAD8D}" type="presOf" srcId="{F92B6F10-D207-41BC-BF80-696D652D942A}" destId="{9450729A-D69B-4B37-83F5-E4766F949D65}" srcOrd="0" destOrd="0" presId="urn:microsoft.com/office/officeart/2005/8/layout/lProcess2"/>
    <dgm:cxn modelId="{3F40FFC7-89BB-42EF-8E10-5B9072FBBD88}" type="presOf" srcId="{9741FCD3-BA08-4505-ADDE-277F72841FAD}" destId="{B8D8A6D8-61C2-49F3-AD2B-AF73A1E536B3}" srcOrd="1" destOrd="0" presId="urn:microsoft.com/office/officeart/2005/8/layout/lProcess2"/>
    <dgm:cxn modelId="{351043BD-2339-40C4-975C-9E2F20FD2C89}" srcId="{2E95D98C-4A0F-471A-BAD1-BBE16F54B165}" destId="{2F85D79D-3334-4244-A2CC-751F0B47946B}" srcOrd="1" destOrd="0" parTransId="{3A43B06D-D151-4C71-A208-6C996BDB24CC}" sibTransId="{58A0F01D-FDE2-484E-B82F-CDD2A8252ED2}"/>
    <dgm:cxn modelId="{BF612727-0776-465A-8F05-05C9195330D0}" type="presOf" srcId="{2F85D79D-3334-4244-A2CC-751F0B47946B}" destId="{77D7627D-B132-44B4-913A-69C427773FD0}" srcOrd="0" destOrd="0" presId="urn:microsoft.com/office/officeart/2005/8/layout/lProcess2"/>
    <dgm:cxn modelId="{EB9D8175-FE2D-4DDA-ADCD-65C6DEF8A129}" type="presOf" srcId="{2E95D98C-4A0F-471A-BAD1-BBE16F54B165}" destId="{11BAD26E-B454-43FA-B01E-4877169450EA}" srcOrd="1" destOrd="0" presId="urn:microsoft.com/office/officeart/2005/8/layout/lProcess2"/>
    <dgm:cxn modelId="{FF131F11-1481-4707-BA88-D690F94D7DFD}" srcId="{0E235958-DACE-4F1B-9E45-BCD4BFFB34B1}" destId="{2E95D98C-4A0F-471A-BAD1-BBE16F54B165}" srcOrd="2" destOrd="0" parTransId="{460D5EEB-47D8-43CB-BCBD-C83DBBF8E248}" sibTransId="{B80F31CE-BB08-4D66-B7F8-36DA78F49F6E}"/>
    <dgm:cxn modelId="{B6CFBAA2-EB22-4DEC-8AFD-7EC8E7E3781C}" srcId="{3E541CFD-9791-4B2A-8449-1C1D7029109E}" destId="{3C5053CC-F1AA-41A2-8D4B-C57F2C1CB1DC}" srcOrd="0" destOrd="0" parTransId="{522A934E-587D-4CBA-B45C-60D3377685A2}" sibTransId="{61A1A608-A112-40E4-94EC-E68BAACF5089}"/>
    <dgm:cxn modelId="{E1B5C459-3555-45C5-9CAE-2027458DBA2F}" type="presOf" srcId="{31908EF2-1187-4F22-950C-301AE533EA8D}" destId="{179DFE3C-3E54-42FF-B68B-80E04BA63B6A}" srcOrd="0" destOrd="0" presId="urn:microsoft.com/office/officeart/2005/8/layout/lProcess2"/>
    <dgm:cxn modelId="{EB48EBCF-A571-48B1-90C5-FA0276EB6922}" type="presOf" srcId="{2E95D98C-4A0F-471A-BAD1-BBE16F54B165}" destId="{4B166C59-BEE3-41A9-B33C-C857D2226A99}" srcOrd="0" destOrd="0" presId="urn:microsoft.com/office/officeart/2005/8/layout/lProcess2"/>
    <dgm:cxn modelId="{DB8A8315-D934-48FD-BAD2-CD2E2A21F749}" srcId="{3E541CFD-9791-4B2A-8449-1C1D7029109E}" destId="{401D65A0-513A-4DE2-BFED-5ACC66634D10}" srcOrd="2" destOrd="0" parTransId="{9DC87AD9-76CB-491D-A509-78F52547FB60}" sibTransId="{0390ABDE-7E09-4C4A-AFF7-2A42F3475843}"/>
    <dgm:cxn modelId="{56FF54BD-364B-4028-A726-F0AC2F3354D7}" type="presOf" srcId="{9741FCD3-BA08-4505-ADDE-277F72841FAD}" destId="{3DC632A1-1A23-43F9-86F5-62C2088F5126}" srcOrd="0" destOrd="0" presId="urn:microsoft.com/office/officeart/2005/8/layout/lProcess2"/>
    <dgm:cxn modelId="{92A884A1-8C62-4920-92D8-B9BB3C76C56C}" srcId="{3E541CFD-9791-4B2A-8449-1C1D7029109E}" destId="{5B16E050-A676-4E64-8651-4721B8E9542A}" srcOrd="1" destOrd="0" parTransId="{38D2234B-DB3F-4CE8-824D-53B3467F87CE}" sibTransId="{F7EB5FE9-4B9A-4371-ACC7-33E80B0DB44E}"/>
    <dgm:cxn modelId="{25180C39-566B-462E-8105-2FEE54A7B7CB}" type="presOf" srcId="{5B16E050-A676-4E64-8651-4721B8E9542A}" destId="{8EE39A31-2901-4A4B-8A3C-B8CBD2FE01E1}" srcOrd="0" destOrd="0" presId="urn:microsoft.com/office/officeart/2005/8/layout/lProcess2"/>
    <dgm:cxn modelId="{FCDB8AC5-C429-470B-90DE-BDFE1099C396}" type="presOf" srcId="{DC6CEC59-0A68-44D3-8192-30AA86CE95BE}" destId="{5447669E-5B67-49DB-A632-970E3CBCE551}" srcOrd="0" destOrd="0" presId="urn:microsoft.com/office/officeart/2005/8/layout/lProcess2"/>
    <dgm:cxn modelId="{A6891870-4EF0-4068-B68C-6F8F3A0CB96D}" type="presOf" srcId="{3C5053CC-F1AA-41A2-8D4B-C57F2C1CB1DC}" destId="{5BB6E335-A855-4B29-BF4B-D7CE659FE052}" srcOrd="0" destOrd="0" presId="urn:microsoft.com/office/officeart/2005/8/layout/lProcess2"/>
    <dgm:cxn modelId="{D5526E75-84A3-4DE1-9FDA-4068A72102D4}" type="presOf" srcId="{0E235958-DACE-4F1B-9E45-BCD4BFFB34B1}" destId="{A3DB4595-3209-4B76-A143-92CD11263B60}" srcOrd="0" destOrd="0" presId="urn:microsoft.com/office/officeart/2005/8/layout/lProcess2"/>
    <dgm:cxn modelId="{F3DD77C2-BCAC-4E7F-9C18-C7DC0D3FB5B7}" type="presOf" srcId="{401D65A0-513A-4DE2-BFED-5ACC66634D10}" destId="{27774217-524F-4820-AF2D-38381E580F22}" srcOrd="0" destOrd="0" presId="urn:microsoft.com/office/officeart/2005/8/layout/lProcess2"/>
    <dgm:cxn modelId="{A0C746A5-3F61-4F70-BF2D-036FD530444C}" srcId="{0E235958-DACE-4F1B-9E45-BCD4BFFB34B1}" destId="{9741FCD3-BA08-4505-ADDE-277F72841FAD}" srcOrd="0" destOrd="0" parTransId="{743E674C-4CA2-41E3-B09D-CD6FD47886D2}" sibTransId="{1798DCE3-50A7-4AB0-AAF0-13DCF4C89DAF}"/>
    <dgm:cxn modelId="{519236AB-82BF-4D92-8275-38207D77347E}" srcId="{0E235958-DACE-4F1B-9E45-BCD4BFFB34B1}" destId="{3E541CFD-9791-4B2A-8449-1C1D7029109E}" srcOrd="1" destOrd="0" parTransId="{162C57FE-3F49-42BB-B1C7-6AC236FEF362}" sibTransId="{D82B67C5-5061-41A1-9366-403F2C0C25FA}"/>
    <dgm:cxn modelId="{4808146C-2C7F-49E9-94B9-C5EF77482BAB}" srcId="{9741FCD3-BA08-4505-ADDE-277F72841FAD}" destId="{31908EF2-1187-4F22-950C-301AE533EA8D}" srcOrd="0" destOrd="0" parTransId="{C120DBD1-71A0-4A6B-9B70-B1B7995E3BCB}" sibTransId="{0CD9E1CF-FA21-44EC-BFC5-CC612BC5AA1D}"/>
    <dgm:cxn modelId="{C6B5A9B7-7C01-42FC-B5E1-76FDDAB9ECC7}" type="presOf" srcId="{3E541CFD-9791-4B2A-8449-1C1D7029109E}" destId="{767ED380-613D-486A-9496-EFD7829D8E4A}" srcOrd="0" destOrd="0" presId="urn:microsoft.com/office/officeart/2005/8/layout/lProcess2"/>
    <dgm:cxn modelId="{9390B9AC-D518-4398-A469-B46026618AF0}" type="presParOf" srcId="{A3DB4595-3209-4B76-A143-92CD11263B60}" destId="{00F499CD-E712-4E2A-9A17-CEBD644C1B40}" srcOrd="0" destOrd="0" presId="urn:microsoft.com/office/officeart/2005/8/layout/lProcess2"/>
    <dgm:cxn modelId="{1E3F58A8-AC90-4C37-8A9B-628DD1859D85}" type="presParOf" srcId="{00F499CD-E712-4E2A-9A17-CEBD644C1B40}" destId="{3DC632A1-1A23-43F9-86F5-62C2088F5126}" srcOrd="0" destOrd="0" presId="urn:microsoft.com/office/officeart/2005/8/layout/lProcess2"/>
    <dgm:cxn modelId="{68EF6123-F838-475D-8D46-036AB302FE94}" type="presParOf" srcId="{00F499CD-E712-4E2A-9A17-CEBD644C1B40}" destId="{B8D8A6D8-61C2-49F3-AD2B-AF73A1E536B3}" srcOrd="1" destOrd="0" presId="urn:microsoft.com/office/officeart/2005/8/layout/lProcess2"/>
    <dgm:cxn modelId="{10A9802A-36D5-45B3-9D13-199F7333C1AE}" type="presParOf" srcId="{00F499CD-E712-4E2A-9A17-CEBD644C1B40}" destId="{50851C8B-2E34-4929-A744-9563E83899A2}" srcOrd="2" destOrd="0" presId="urn:microsoft.com/office/officeart/2005/8/layout/lProcess2"/>
    <dgm:cxn modelId="{EC34E980-3946-431D-9E9B-7FE60DFF4AAC}" type="presParOf" srcId="{50851C8B-2E34-4929-A744-9563E83899A2}" destId="{0E8BB0F8-A7F1-486F-9BE9-4C298569FC6A}" srcOrd="0" destOrd="0" presId="urn:microsoft.com/office/officeart/2005/8/layout/lProcess2"/>
    <dgm:cxn modelId="{64C7DA62-49B6-46FE-B4D8-1C058BA050EB}" type="presParOf" srcId="{0E8BB0F8-A7F1-486F-9BE9-4C298569FC6A}" destId="{179DFE3C-3E54-42FF-B68B-80E04BA63B6A}" srcOrd="0" destOrd="0" presId="urn:microsoft.com/office/officeart/2005/8/layout/lProcess2"/>
    <dgm:cxn modelId="{42FB9596-B61B-4387-AA22-FA43514FC71A}" type="presParOf" srcId="{0E8BB0F8-A7F1-486F-9BE9-4C298569FC6A}" destId="{E55A3102-C94D-4BE8-804B-5B2925421939}" srcOrd="1" destOrd="0" presId="urn:microsoft.com/office/officeart/2005/8/layout/lProcess2"/>
    <dgm:cxn modelId="{7976BAAE-82FE-417B-BA0F-D7057F5F7C00}" type="presParOf" srcId="{0E8BB0F8-A7F1-486F-9BE9-4C298569FC6A}" destId="{5447669E-5B67-49DB-A632-970E3CBCE551}" srcOrd="2" destOrd="0" presId="urn:microsoft.com/office/officeart/2005/8/layout/lProcess2"/>
    <dgm:cxn modelId="{842992A0-0FFD-4659-BDD8-4EEB0FBA4E52}" type="presParOf" srcId="{A3DB4595-3209-4B76-A143-92CD11263B60}" destId="{7CF074D8-9426-47E5-872A-C55AD51340BE}" srcOrd="1" destOrd="0" presId="urn:microsoft.com/office/officeart/2005/8/layout/lProcess2"/>
    <dgm:cxn modelId="{E55CC9E6-8145-4A84-A79F-78BF5E3FB7EE}" type="presParOf" srcId="{A3DB4595-3209-4B76-A143-92CD11263B60}" destId="{E7574556-7714-40BB-98A4-05CF8475127F}" srcOrd="2" destOrd="0" presId="urn:microsoft.com/office/officeart/2005/8/layout/lProcess2"/>
    <dgm:cxn modelId="{0BF4059E-48A7-473A-A4E0-6289F98923B5}" type="presParOf" srcId="{E7574556-7714-40BB-98A4-05CF8475127F}" destId="{767ED380-613D-486A-9496-EFD7829D8E4A}" srcOrd="0" destOrd="0" presId="urn:microsoft.com/office/officeart/2005/8/layout/lProcess2"/>
    <dgm:cxn modelId="{EE28B0DF-4927-401A-848B-0DA6EA543400}" type="presParOf" srcId="{E7574556-7714-40BB-98A4-05CF8475127F}" destId="{175C2383-3B4C-4CBC-9294-BA6085F816A3}" srcOrd="1" destOrd="0" presId="urn:microsoft.com/office/officeart/2005/8/layout/lProcess2"/>
    <dgm:cxn modelId="{8F9E52A0-D029-496D-92F1-061A35A3E9B1}" type="presParOf" srcId="{E7574556-7714-40BB-98A4-05CF8475127F}" destId="{0AD469B9-2868-4FCA-ADD7-53400F48640E}" srcOrd="2" destOrd="0" presId="urn:microsoft.com/office/officeart/2005/8/layout/lProcess2"/>
    <dgm:cxn modelId="{5B2F0DE9-281E-404A-804A-38FFE3ACF4A0}" type="presParOf" srcId="{0AD469B9-2868-4FCA-ADD7-53400F48640E}" destId="{1B327F09-F89F-450D-90EA-5AAE7FBEC784}" srcOrd="0" destOrd="0" presId="urn:microsoft.com/office/officeart/2005/8/layout/lProcess2"/>
    <dgm:cxn modelId="{D959E666-CB17-4B9B-9129-2DD571A82394}" type="presParOf" srcId="{1B327F09-F89F-450D-90EA-5AAE7FBEC784}" destId="{5BB6E335-A855-4B29-BF4B-D7CE659FE052}" srcOrd="0" destOrd="0" presId="urn:microsoft.com/office/officeart/2005/8/layout/lProcess2"/>
    <dgm:cxn modelId="{56E3939C-9F5C-45C4-A4F8-4F9AE2C4A82E}" type="presParOf" srcId="{1B327F09-F89F-450D-90EA-5AAE7FBEC784}" destId="{1E31905C-C6EF-4FC1-AC25-A0B4DE9C34D7}" srcOrd="1" destOrd="0" presId="urn:microsoft.com/office/officeart/2005/8/layout/lProcess2"/>
    <dgm:cxn modelId="{B5DEF9B8-4385-4C2F-9E9E-515BF8A36432}" type="presParOf" srcId="{1B327F09-F89F-450D-90EA-5AAE7FBEC784}" destId="{8EE39A31-2901-4A4B-8A3C-B8CBD2FE01E1}" srcOrd="2" destOrd="0" presId="urn:microsoft.com/office/officeart/2005/8/layout/lProcess2"/>
    <dgm:cxn modelId="{0F80B8CD-4100-4344-8E03-DC57CE72E2F7}" type="presParOf" srcId="{1B327F09-F89F-450D-90EA-5AAE7FBEC784}" destId="{19C7D222-1C46-4716-94D6-B888FFA9D37B}" srcOrd="3" destOrd="0" presId="urn:microsoft.com/office/officeart/2005/8/layout/lProcess2"/>
    <dgm:cxn modelId="{C53616C1-8A04-43BC-BB31-A117FAF7654D}" type="presParOf" srcId="{1B327F09-F89F-450D-90EA-5AAE7FBEC784}" destId="{27774217-524F-4820-AF2D-38381E580F22}" srcOrd="4" destOrd="0" presId="urn:microsoft.com/office/officeart/2005/8/layout/lProcess2"/>
    <dgm:cxn modelId="{57B8722F-6006-4A70-898B-C8D6E1F79616}" type="presParOf" srcId="{A3DB4595-3209-4B76-A143-92CD11263B60}" destId="{7618B2DE-937F-496E-8BED-C3F2310FD377}" srcOrd="3" destOrd="0" presId="urn:microsoft.com/office/officeart/2005/8/layout/lProcess2"/>
    <dgm:cxn modelId="{8B8B83CB-50FC-480B-932B-2B361E763F27}" type="presParOf" srcId="{A3DB4595-3209-4B76-A143-92CD11263B60}" destId="{29ABF156-20E3-4982-BD86-A4BEF12FAC72}" srcOrd="4" destOrd="0" presId="urn:microsoft.com/office/officeart/2005/8/layout/lProcess2"/>
    <dgm:cxn modelId="{6A73A7F2-3AAD-48C5-AF4A-CFE60DB60A74}" type="presParOf" srcId="{29ABF156-20E3-4982-BD86-A4BEF12FAC72}" destId="{4B166C59-BEE3-41A9-B33C-C857D2226A99}" srcOrd="0" destOrd="0" presId="urn:microsoft.com/office/officeart/2005/8/layout/lProcess2"/>
    <dgm:cxn modelId="{B473862E-C97C-4713-ACBB-04F0B3861D94}" type="presParOf" srcId="{29ABF156-20E3-4982-BD86-A4BEF12FAC72}" destId="{11BAD26E-B454-43FA-B01E-4877169450EA}" srcOrd="1" destOrd="0" presId="urn:microsoft.com/office/officeart/2005/8/layout/lProcess2"/>
    <dgm:cxn modelId="{54B91001-2E1D-43BA-BA60-39AFD02B71A5}" type="presParOf" srcId="{29ABF156-20E3-4982-BD86-A4BEF12FAC72}" destId="{EE59B57D-DBD0-466B-B842-935E4EE12B9D}" srcOrd="2" destOrd="0" presId="urn:microsoft.com/office/officeart/2005/8/layout/lProcess2"/>
    <dgm:cxn modelId="{79126311-FE83-400E-A71F-079D791D4C7A}" type="presParOf" srcId="{EE59B57D-DBD0-466B-B842-935E4EE12B9D}" destId="{0C7828AD-6837-4389-8357-2997DC1FCA15}" srcOrd="0" destOrd="0" presId="urn:microsoft.com/office/officeart/2005/8/layout/lProcess2"/>
    <dgm:cxn modelId="{54D3492D-5BA4-4F1E-84EC-D82553945144}" type="presParOf" srcId="{0C7828AD-6837-4389-8357-2997DC1FCA15}" destId="{9450729A-D69B-4B37-83F5-E4766F949D65}" srcOrd="0" destOrd="0" presId="urn:microsoft.com/office/officeart/2005/8/layout/lProcess2"/>
    <dgm:cxn modelId="{4079A4D0-7851-4503-A949-FC436FCF1A78}" type="presParOf" srcId="{0C7828AD-6837-4389-8357-2997DC1FCA15}" destId="{2FCFB581-D259-4F99-A9E2-BECDFBB045F0}" srcOrd="1" destOrd="0" presId="urn:microsoft.com/office/officeart/2005/8/layout/lProcess2"/>
    <dgm:cxn modelId="{B63E7564-B294-4DFC-B128-8B515B6BABBC}" type="presParOf" srcId="{0C7828AD-6837-4389-8357-2997DC1FCA15}" destId="{77D7627D-B132-44B4-913A-69C427773FD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235958-DACE-4F1B-9E45-BCD4BFFB34B1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741FCD3-BA08-4505-ADDE-277F72841FAD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err="1" smtClean="0"/>
            <a:t>Kriteria</a:t>
          </a:r>
          <a:endParaRPr lang="en-US" dirty="0"/>
        </a:p>
      </dgm:t>
    </dgm:pt>
    <dgm:pt modelId="{743E674C-4CA2-41E3-B09D-CD6FD47886D2}" type="parTrans" cxnId="{A0C746A5-3F61-4F70-BF2D-036FD530444C}">
      <dgm:prSet/>
      <dgm:spPr/>
      <dgm:t>
        <a:bodyPr/>
        <a:lstStyle/>
        <a:p>
          <a:endParaRPr lang="en-US"/>
        </a:p>
      </dgm:t>
    </dgm:pt>
    <dgm:pt modelId="{1798DCE3-50A7-4AB0-AAF0-13DCF4C89DAF}" type="sibTrans" cxnId="{A0C746A5-3F61-4F70-BF2D-036FD530444C}">
      <dgm:prSet/>
      <dgm:spPr/>
      <dgm:t>
        <a:bodyPr/>
        <a:lstStyle/>
        <a:p>
          <a:endParaRPr lang="en-US"/>
        </a:p>
      </dgm:t>
    </dgm:pt>
    <dgm:pt modelId="{31908EF2-1187-4F22-950C-301AE533EA8D}">
      <dgm:prSet phldrT="[Text]"/>
      <dgm:spPr/>
      <dgm:t>
        <a:bodyPr/>
        <a:lstStyle/>
        <a:p>
          <a:r>
            <a:rPr lang="en-US" dirty="0" err="1" smtClean="0"/>
            <a:t>Sekolah</a:t>
          </a:r>
          <a:r>
            <a:rPr lang="en-US" dirty="0" smtClean="0"/>
            <a:t>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Perpustakaan</a:t>
          </a:r>
          <a:r>
            <a:rPr lang="en-US" dirty="0" smtClean="0"/>
            <a:t>/</a:t>
          </a:r>
          <a:r>
            <a:rPr lang="en-US" dirty="0" err="1" smtClean="0"/>
            <a:t>Ruang</a:t>
          </a:r>
          <a:r>
            <a:rPr lang="en-US" dirty="0" smtClean="0"/>
            <a:t> </a:t>
          </a:r>
          <a:r>
            <a:rPr lang="en-US" dirty="0" err="1" smtClean="0"/>
            <a:t>Praktek</a:t>
          </a:r>
          <a:r>
            <a:rPr lang="en-US" dirty="0" smtClean="0"/>
            <a:t> TIK</a:t>
          </a:r>
          <a:endParaRPr lang="en-US" dirty="0"/>
        </a:p>
      </dgm:t>
    </dgm:pt>
    <dgm:pt modelId="{C120DBD1-71A0-4A6B-9B70-B1B7995E3BCB}" type="parTrans" cxnId="{4808146C-2C7F-49E9-94B9-C5EF77482BAB}">
      <dgm:prSet/>
      <dgm:spPr/>
      <dgm:t>
        <a:bodyPr/>
        <a:lstStyle/>
        <a:p>
          <a:endParaRPr lang="en-US"/>
        </a:p>
      </dgm:t>
    </dgm:pt>
    <dgm:pt modelId="{0CD9E1CF-FA21-44EC-BFC5-CC612BC5AA1D}" type="sibTrans" cxnId="{4808146C-2C7F-49E9-94B9-C5EF77482BAB}">
      <dgm:prSet/>
      <dgm:spPr/>
      <dgm:t>
        <a:bodyPr/>
        <a:lstStyle/>
        <a:p>
          <a:endParaRPr lang="en-US"/>
        </a:p>
      </dgm:t>
    </dgm:pt>
    <dgm:pt modelId="{DC6CEC59-0A68-44D3-8192-30AA86CE95BE}">
      <dgm:prSet phldrT="[Text]"/>
      <dgm:spPr/>
      <dgm:t>
        <a:bodyPr/>
        <a:lstStyle/>
        <a:p>
          <a:r>
            <a:rPr lang="en-US" dirty="0" err="1" smtClean="0"/>
            <a:t>Perpustakaan</a:t>
          </a:r>
          <a:r>
            <a:rPr lang="en-US" dirty="0" smtClean="0"/>
            <a:t>/</a:t>
          </a:r>
          <a:r>
            <a:rPr lang="en-US" dirty="0" err="1" smtClean="0"/>
            <a:t>Ruang</a:t>
          </a:r>
          <a:r>
            <a:rPr lang="en-US" dirty="0" smtClean="0"/>
            <a:t> </a:t>
          </a:r>
          <a:r>
            <a:rPr lang="en-US" dirty="0" err="1" smtClean="0"/>
            <a:t>Praktek</a:t>
          </a:r>
          <a:r>
            <a:rPr lang="en-US" dirty="0" smtClean="0"/>
            <a:t> TIK yang </a:t>
          </a:r>
          <a:r>
            <a:rPr lang="en-US" dirty="0" err="1" smtClean="0"/>
            <a:t>tersedia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standar</a:t>
          </a:r>
          <a:endParaRPr lang="en-US" dirty="0"/>
        </a:p>
      </dgm:t>
    </dgm:pt>
    <dgm:pt modelId="{A4B89D0F-F3AF-4FA0-A655-8FC6A4C37483}" type="parTrans" cxnId="{FBB1611B-7957-47DE-9B63-3548FE1428C7}">
      <dgm:prSet/>
      <dgm:spPr/>
      <dgm:t>
        <a:bodyPr/>
        <a:lstStyle/>
        <a:p>
          <a:endParaRPr lang="en-US"/>
        </a:p>
      </dgm:t>
    </dgm:pt>
    <dgm:pt modelId="{24C1C25B-8B5D-484C-9C93-AF75039B2BAC}" type="sibTrans" cxnId="{FBB1611B-7957-47DE-9B63-3548FE1428C7}">
      <dgm:prSet/>
      <dgm:spPr/>
      <dgm:t>
        <a:bodyPr/>
        <a:lstStyle/>
        <a:p>
          <a:endParaRPr lang="en-US"/>
        </a:p>
      </dgm:t>
    </dgm:pt>
    <dgm:pt modelId="{3E541CFD-9791-4B2A-8449-1C1D7029109E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err="1" smtClean="0"/>
            <a:t>Mekanisme</a:t>
          </a:r>
          <a:endParaRPr lang="en-US" dirty="0"/>
        </a:p>
      </dgm:t>
    </dgm:pt>
    <dgm:pt modelId="{162C57FE-3F49-42BB-B1C7-6AC236FEF362}" type="parTrans" cxnId="{519236AB-82BF-4D92-8275-38207D77347E}">
      <dgm:prSet/>
      <dgm:spPr/>
      <dgm:t>
        <a:bodyPr/>
        <a:lstStyle/>
        <a:p>
          <a:endParaRPr lang="en-US"/>
        </a:p>
      </dgm:t>
    </dgm:pt>
    <dgm:pt modelId="{D82B67C5-5061-41A1-9366-403F2C0C25FA}" type="sibTrans" cxnId="{519236AB-82BF-4D92-8275-38207D77347E}">
      <dgm:prSet/>
      <dgm:spPr/>
      <dgm:t>
        <a:bodyPr/>
        <a:lstStyle/>
        <a:p>
          <a:endParaRPr lang="en-US"/>
        </a:p>
      </dgm:t>
    </dgm:pt>
    <dgm:pt modelId="{3C5053CC-F1AA-41A2-8D4B-C57F2C1CB1DC}">
      <dgm:prSet phldrT="[Text]"/>
      <dgm:spPr/>
      <dgm:t>
        <a:bodyPr/>
        <a:lstStyle/>
        <a:p>
          <a:r>
            <a:rPr lang="en-US" dirty="0" err="1" smtClean="0"/>
            <a:t>Penjaringan</a:t>
          </a:r>
          <a:r>
            <a:rPr lang="en-US" dirty="0" smtClean="0"/>
            <a:t> Data </a:t>
          </a:r>
          <a:r>
            <a:rPr lang="en-US" dirty="0" err="1" smtClean="0"/>
            <a:t>Dapodik</a:t>
          </a:r>
          <a:endParaRPr lang="en-US" dirty="0"/>
        </a:p>
      </dgm:t>
    </dgm:pt>
    <dgm:pt modelId="{522A934E-587D-4CBA-B45C-60D3377685A2}" type="parTrans" cxnId="{B6CFBAA2-EB22-4DEC-8AFD-7EC8E7E3781C}">
      <dgm:prSet/>
      <dgm:spPr/>
      <dgm:t>
        <a:bodyPr/>
        <a:lstStyle/>
        <a:p>
          <a:endParaRPr lang="en-US"/>
        </a:p>
      </dgm:t>
    </dgm:pt>
    <dgm:pt modelId="{61A1A608-A112-40E4-94EC-E68BAACF5089}" type="sibTrans" cxnId="{B6CFBAA2-EB22-4DEC-8AFD-7EC8E7E3781C}">
      <dgm:prSet/>
      <dgm:spPr/>
      <dgm:t>
        <a:bodyPr/>
        <a:lstStyle/>
        <a:p>
          <a:endParaRPr lang="en-US"/>
        </a:p>
      </dgm:t>
    </dgm:pt>
    <dgm:pt modelId="{5B16E050-A676-4E64-8651-4721B8E9542A}">
      <dgm:prSet phldrT="[Text]"/>
      <dgm:spPr/>
      <dgm:t>
        <a:bodyPr/>
        <a:lstStyle/>
        <a:p>
          <a:r>
            <a:rPr lang="id-ID" dirty="0" smtClean="0"/>
            <a:t>Pengajuan Proposal</a:t>
          </a:r>
          <a:endParaRPr lang="en-US" dirty="0"/>
        </a:p>
      </dgm:t>
    </dgm:pt>
    <dgm:pt modelId="{38D2234B-DB3F-4CE8-824D-53B3467F87CE}" type="parTrans" cxnId="{92A884A1-8C62-4920-92D8-B9BB3C76C56C}">
      <dgm:prSet/>
      <dgm:spPr/>
      <dgm:t>
        <a:bodyPr/>
        <a:lstStyle/>
        <a:p>
          <a:endParaRPr lang="en-US"/>
        </a:p>
      </dgm:t>
    </dgm:pt>
    <dgm:pt modelId="{F7EB5FE9-4B9A-4371-ACC7-33E80B0DB44E}" type="sibTrans" cxnId="{92A884A1-8C62-4920-92D8-B9BB3C76C56C}">
      <dgm:prSet/>
      <dgm:spPr/>
      <dgm:t>
        <a:bodyPr/>
        <a:lstStyle/>
        <a:p>
          <a:endParaRPr lang="en-US"/>
        </a:p>
      </dgm:t>
    </dgm:pt>
    <dgm:pt modelId="{2E95D98C-4A0F-471A-BAD1-BBE16F54B165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err="1" smtClean="0"/>
            <a:t>Laporan</a:t>
          </a:r>
          <a:endParaRPr lang="en-US" dirty="0"/>
        </a:p>
      </dgm:t>
    </dgm:pt>
    <dgm:pt modelId="{460D5EEB-47D8-43CB-BCBD-C83DBBF8E248}" type="parTrans" cxnId="{FF131F11-1481-4707-BA88-D690F94D7DFD}">
      <dgm:prSet/>
      <dgm:spPr/>
      <dgm:t>
        <a:bodyPr/>
        <a:lstStyle/>
        <a:p>
          <a:endParaRPr lang="en-US"/>
        </a:p>
      </dgm:t>
    </dgm:pt>
    <dgm:pt modelId="{B80F31CE-BB08-4D66-B7F8-36DA78F49F6E}" type="sibTrans" cxnId="{FF131F11-1481-4707-BA88-D690F94D7DFD}">
      <dgm:prSet/>
      <dgm:spPr/>
      <dgm:t>
        <a:bodyPr/>
        <a:lstStyle/>
        <a:p>
          <a:endParaRPr lang="en-US"/>
        </a:p>
      </dgm:t>
    </dgm:pt>
    <dgm:pt modelId="{F92B6F10-D207-41BC-BF80-696D652D942A}">
      <dgm:prSet phldrT="[Text]"/>
      <dgm:spPr/>
      <dgm:t>
        <a:bodyPr/>
        <a:lstStyle/>
        <a:p>
          <a:r>
            <a:rPr lang="en-US" dirty="0" err="1" smtClean="0"/>
            <a:t>Progres</a:t>
          </a:r>
          <a:r>
            <a:rPr lang="en-US" dirty="0" smtClean="0"/>
            <a:t> 50% </a:t>
          </a:r>
          <a:r>
            <a:rPr lang="en-US" dirty="0" err="1" smtClean="0"/>
            <a:t>dan</a:t>
          </a:r>
          <a:r>
            <a:rPr lang="en-US" dirty="0" smtClean="0"/>
            <a:t> 100%</a:t>
          </a:r>
          <a:endParaRPr lang="en-US" dirty="0"/>
        </a:p>
      </dgm:t>
    </dgm:pt>
    <dgm:pt modelId="{64BFC1A5-865C-4A95-B4D9-B7C9424EEF6E}" type="parTrans" cxnId="{5B442DCD-95DC-421D-BCBC-0457A6881FA9}">
      <dgm:prSet/>
      <dgm:spPr/>
      <dgm:t>
        <a:bodyPr/>
        <a:lstStyle/>
        <a:p>
          <a:endParaRPr lang="en-US"/>
        </a:p>
      </dgm:t>
    </dgm:pt>
    <dgm:pt modelId="{283C0007-48D6-4466-9072-7E526BB6E447}" type="sibTrans" cxnId="{5B442DCD-95DC-421D-BCBC-0457A6881FA9}">
      <dgm:prSet/>
      <dgm:spPr/>
      <dgm:t>
        <a:bodyPr/>
        <a:lstStyle/>
        <a:p>
          <a:endParaRPr lang="en-US"/>
        </a:p>
      </dgm:t>
    </dgm:pt>
    <dgm:pt modelId="{2F85D79D-3334-4244-A2CC-751F0B47946B}">
      <dgm:prSet phldrT="[Text]"/>
      <dgm:spPr/>
      <dgm:t>
        <a:bodyPr/>
        <a:lstStyle/>
        <a:p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Akhir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BAST BMN</a:t>
          </a:r>
          <a:endParaRPr lang="en-US" dirty="0"/>
        </a:p>
      </dgm:t>
    </dgm:pt>
    <dgm:pt modelId="{3A43B06D-D151-4C71-A208-6C996BDB24CC}" type="parTrans" cxnId="{351043BD-2339-40C4-975C-9E2F20FD2C89}">
      <dgm:prSet/>
      <dgm:spPr/>
      <dgm:t>
        <a:bodyPr/>
        <a:lstStyle/>
        <a:p>
          <a:endParaRPr lang="en-US"/>
        </a:p>
      </dgm:t>
    </dgm:pt>
    <dgm:pt modelId="{58A0F01D-FDE2-484E-B82F-CDD2A8252ED2}" type="sibTrans" cxnId="{351043BD-2339-40C4-975C-9E2F20FD2C89}">
      <dgm:prSet/>
      <dgm:spPr/>
      <dgm:t>
        <a:bodyPr/>
        <a:lstStyle/>
        <a:p>
          <a:endParaRPr lang="en-US"/>
        </a:p>
      </dgm:t>
    </dgm:pt>
    <dgm:pt modelId="{401D65A0-513A-4DE2-BFED-5ACC66634D10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Penyaluran</a:t>
          </a:r>
          <a:r>
            <a:rPr lang="en-US" dirty="0" smtClean="0"/>
            <a:t> 70% </a:t>
          </a:r>
          <a:r>
            <a:rPr lang="en-US" dirty="0" err="1" smtClean="0"/>
            <a:t>dan</a:t>
          </a:r>
          <a:r>
            <a:rPr lang="en-US" dirty="0" smtClean="0"/>
            <a:t> 30%</a:t>
          </a:r>
          <a:endParaRPr lang="en-US" dirty="0"/>
        </a:p>
      </dgm:t>
    </dgm:pt>
    <dgm:pt modelId="{9DC87AD9-76CB-491D-A509-78F52547FB60}" type="parTrans" cxnId="{DB8A8315-D934-48FD-BAD2-CD2E2A21F749}">
      <dgm:prSet/>
      <dgm:spPr/>
      <dgm:t>
        <a:bodyPr/>
        <a:lstStyle/>
        <a:p>
          <a:endParaRPr lang="en-US"/>
        </a:p>
      </dgm:t>
    </dgm:pt>
    <dgm:pt modelId="{0390ABDE-7E09-4C4A-AFF7-2A42F3475843}" type="sibTrans" cxnId="{DB8A8315-D934-48FD-BAD2-CD2E2A21F749}">
      <dgm:prSet/>
      <dgm:spPr/>
      <dgm:t>
        <a:bodyPr/>
        <a:lstStyle/>
        <a:p>
          <a:endParaRPr lang="en-US"/>
        </a:p>
      </dgm:t>
    </dgm:pt>
    <dgm:pt modelId="{A3DB4595-3209-4B76-A143-92CD11263B60}" type="pres">
      <dgm:prSet presAssocID="{0E235958-DACE-4F1B-9E45-BCD4BFFB34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F499CD-E712-4E2A-9A17-CEBD644C1B40}" type="pres">
      <dgm:prSet presAssocID="{9741FCD3-BA08-4505-ADDE-277F72841FAD}" presName="compNode" presStyleCnt="0"/>
      <dgm:spPr/>
    </dgm:pt>
    <dgm:pt modelId="{3DC632A1-1A23-43F9-86F5-62C2088F5126}" type="pres">
      <dgm:prSet presAssocID="{9741FCD3-BA08-4505-ADDE-277F72841FAD}" presName="aNode" presStyleLbl="bgShp" presStyleIdx="0" presStyleCnt="3"/>
      <dgm:spPr/>
      <dgm:t>
        <a:bodyPr/>
        <a:lstStyle/>
        <a:p>
          <a:endParaRPr lang="en-US"/>
        </a:p>
      </dgm:t>
    </dgm:pt>
    <dgm:pt modelId="{B8D8A6D8-61C2-49F3-AD2B-AF73A1E536B3}" type="pres">
      <dgm:prSet presAssocID="{9741FCD3-BA08-4505-ADDE-277F72841FAD}" presName="textNode" presStyleLbl="bgShp" presStyleIdx="0" presStyleCnt="3"/>
      <dgm:spPr/>
      <dgm:t>
        <a:bodyPr/>
        <a:lstStyle/>
        <a:p>
          <a:endParaRPr lang="en-US"/>
        </a:p>
      </dgm:t>
    </dgm:pt>
    <dgm:pt modelId="{50851C8B-2E34-4929-A744-9563E83899A2}" type="pres">
      <dgm:prSet presAssocID="{9741FCD3-BA08-4505-ADDE-277F72841FAD}" presName="compChildNode" presStyleCnt="0"/>
      <dgm:spPr/>
    </dgm:pt>
    <dgm:pt modelId="{0E8BB0F8-A7F1-486F-9BE9-4C298569FC6A}" type="pres">
      <dgm:prSet presAssocID="{9741FCD3-BA08-4505-ADDE-277F72841FAD}" presName="theInnerList" presStyleCnt="0"/>
      <dgm:spPr/>
    </dgm:pt>
    <dgm:pt modelId="{179DFE3C-3E54-42FF-B68B-80E04BA63B6A}" type="pres">
      <dgm:prSet presAssocID="{31908EF2-1187-4F22-950C-301AE533EA8D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A3102-C94D-4BE8-804B-5B2925421939}" type="pres">
      <dgm:prSet presAssocID="{31908EF2-1187-4F22-950C-301AE533EA8D}" presName="aSpace2" presStyleCnt="0"/>
      <dgm:spPr/>
    </dgm:pt>
    <dgm:pt modelId="{5447669E-5B67-49DB-A632-970E3CBCE551}" type="pres">
      <dgm:prSet presAssocID="{DC6CEC59-0A68-44D3-8192-30AA86CE95BE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074D8-9426-47E5-872A-C55AD51340BE}" type="pres">
      <dgm:prSet presAssocID="{9741FCD3-BA08-4505-ADDE-277F72841FAD}" presName="aSpace" presStyleCnt="0"/>
      <dgm:spPr/>
    </dgm:pt>
    <dgm:pt modelId="{E7574556-7714-40BB-98A4-05CF8475127F}" type="pres">
      <dgm:prSet presAssocID="{3E541CFD-9791-4B2A-8449-1C1D7029109E}" presName="compNode" presStyleCnt="0"/>
      <dgm:spPr/>
    </dgm:pt>
    <dgm:pt modelId="{767ED380-613D-486A-9496-EFD7829D8E4A}" type="pres">
      <dgm:prSet presAssocID="{3E541CFD-9791-4B2A-8449-1C1D7029109E}" presName="aNode" presStyleLbl="bgShp" presStyleIdx="1" presStyleCnt="3"/>
      <dgm:spPr/>
      <dgm:t>
        <a:bodyPr/>
        <a:lstStyle/>
        <a:p>
          <a:endParaRPr lang="en-US"/>
        </a:p>
      </dgm:t>
    </dgm:pt>
    <dgm:pt modelId="{175C2383-3B4C-4CBC-9294-BA6085F816A3}" type="pres">
      <dgm:prSet presAssocID="{3E541CFD-9791-4B2A-8449-1C1D7029109E}" presName="textNode" presStyleLbl="bgShp" presStyleIdx="1" presStyleCnt="3"/>
      <dgm:spPr/>
      <dgm:t>
        <a:bodyPr/>
        <a:lstStyle/>
        <a:p>
          <a:endParaRPr lang="en-US"/>
        </a:p>
      </dgm:t>
    </dgm:pt>
    <dgm:pt modelId="{0AD469B9-2868-4FCA-ADD7-53400F48640E}" type="pres">
      <dgm:prSet presAssocID="{3E541CFD-9791-4B2A-8449-1C1D7029109E}" presName="compChildNode" presStyleCnt="0"/>
      <dgm:spPr/>
    </dgm:pt>
    <dgm:pt modelId="{1B327F09-F89F-450D-90EA-5AAE7FBEC784}" type="pres">
      <dgm:prSet presAssocID="{3E541CFD-9791-4B2A-8449-1C1D7029109E}" presName="theInnerList" presStyleCnt="0"/>
      <dgm:spPr/>
    </dgm:pt>
    <dgm:pt modelId="{5BB6E335-A855-4B29-BF4B-D7CE659FE052}" type="pres">
      <dgm:prSet presAssocID="{3C5053CC-F1AA-41A2-8D4B-C57F2C1CB1DC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1905C-C6EF-4FC1-AC25-A0B4DE9C34D7}" type="pres">
      <dgm:prSet presAssocID="{3C5053CC-F1AA-41A2-8D4B-C57F2C1CB1DC}" presName="aSpace2" presStyleCnt="0"/>
      <dgm:spPr/>
    </dgm:pt>
    <dgm:pt modelId="{8EE39A31-2901-4A4B-8A3C-B8CBD2FE01E1}" type="pres">
      <dgm:prSet presAssocID="{5B16E050-A676-4E64-8651-4721B8E9542A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7D222-1C46-4716-94D6-B888FFA9D37B}" type="pres">
      <dgm:prSet presAssocID="{5B16E050-A676-4E64-8651-4721B8E9542A}" presName="aSpace2" presStyleCnt="0"/>
      <dgm:spPr/>
    </dgm:pt>
    <dgm:pt modelId="{27774217-524F-4820-AF2D-38381E580F22}" type="pres">
      <dgm:prSet presAssocID="{401D65A0-513A-4DE2-BFED-5ACC66634D10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B2DE-937F-496E-8BED-C3F2310FD377}" type="pres">
      <dgm:prSet presAssocID="{3E541CFD-9791-4B2A-8449-1C1D7029109E}" presName="aSpace" presStyleCnt="0"/>
      <dgm:spPr/>
    </dgm:pt>
    <dgm:pt modelId="{29ABF156-20E3-4982-BD86-A4BEF12FAC72}" type="pres">
      <dgm:prSet presAssocID="{2E95D98C-4A0F-471A-BAD1-BBE16F54B165}" presName="compNode" presStyleCnt="0"/>
      <dgm:spPr/>
    </dgm:pt>
    <dgm:pt modelId="{4B166C59-BEE3-41A9-B33C-C857D2226A99}" type="pres">
      <dgm:prSet presAssocID="{2E95D98C-4A0F-471A-BAD1-BBE16F54B165}" presName="aNode" presStyleLbl="bgShp" presStyleIdx="2" presStyleCnt="3"/>
      <dgm:spPr/>
      <dgm:t>
        <a:bodyPr/>
        <a:lstStyle/>
        <a:p>
          <a:endParaRPr lang="en-US"/>
        </a:p>
      </dgm:t>
    </dgm:pt>
    <dgm:pt modelId="{11BAD26E-B454-43FA-B01E-4877169450EA}" type="pres">
      <dgm:prSet presAssocID="{2E95D98C-4A0F-471A-BAD1-BBE16F54B165}" presName="textNode" presStyleLbl="bgShp" presStyleIdx="2" presStyleCnt="3"/>
      <dgm:spPr/>
      <dgm:t>
        <a:bodyPr/>
        <a:lstStyle/>
        <a:p>
          <a:endParaRPr lang="en-US"/>
        </a:p>
      </dgm:t>
    </dgm:pt>
    <dgm:pt modelId="{EE59B57D-DBD0-466B-B842-935E4EE12B9D}" type="pres">
      <dgm:prSet presAssocID="{2E95D98C-4A0F-471A-BAD1-BBE16F54B165}" presName="compChildNode" presStyleCnt="0"/>
      <dgm:spPr/>
    </dgm:pt>
    <dgm:pt modelId="{0C7828AD-6837-4389-8357-2997DC1FCA15}" type="pres">
      <dgm:prSet presAssocID="{2E95D98C-4A0F-471A-BAD1-BBE16F54B165}" presName="theInnerList" presStyleCnt="0"/>
      <dgm:spPr/>
    </dgm:pt>
    <dgm:pt modelId="{9450729A-D69B-4B37-83F5-E4766F949D65}" type="pres">
      <dgm:prSet presAssocID="{F92B6F10-D207-41BC-BF80-696D652D942A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FB581-D259-4F99-A9E2-BECDFBB045F0}" type="pres">
      <dgm:prSet presAssocID="{F92B6F10-D207-41BC-BF80-696D652D942A}" presName="aSpace2" presStyleCnt="0"/>
      <dgm:spPr/>
    </dgm:pt>
    <dgm:pt modelId="{77D7627D-B132-44B4-913A-69C427773FD0}" type="pres">
      <dgm:prSet presAssocID="{2F85D79D-3334-4244-A2CC-751F0B47946B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1611B-7957-47DE-9B63-3548FE1428C7}" srcId="{9741FCD3-BA08-4505-ADDE-277F72841FAD}" destId="{DC6CEC59-0A68-44D3-8192-30AA86CE95BE}" srcOrd="1" destOrd="0" parTransId="{A4B89D0F-F3AF-4FA0-A655-8FC6A4C37483}" sibTransId="{24C1C25B-8B5D-484C-9C93-AF75039B2BAC}"/>
    <dgm:cxn modelId="{4E20FAC5-F9A4-4EC9-9829-030565202DE6}" type="presOf" srcId="{3C5053CC-F1AA-41A2-8D4B-C57F2C1CB1DC}" destId="{5BB6E335-A855-4B29-BF4B-D7CE659FE052}" srcOrd="0" destOrd="0" presId="urn:microsoft.com/office/officeart/2005/8/layout/lProcess2"/>
    <dgm:cxn modelId="{5B442DCD-95DC-421D-BCBC-0457A6881FA9}" srcId="{2E95D98C-4A0F-471A-BAD1-BBE16F54B165}" destId="{F92B6F10-D207-41BC-BF80-696D652D942A}" srcOrd="0" destOrd="0" parTransId="{64BFC1A5-865C-4A95-B4D9-B7C9424EEF6E}" sibTransId="{283C0007-48D6-4466-9072-7E526BB6E447}"/>
    <dgm:cxn modelId="{FE1131CC-EDD3-46FE-BFB2-F02C1696B7F6}" type="presOf" srcId="{DC6CEC59-0A68-44D3-8192-30AA86CE95BE}" destId="{5447669E-5B67-49DB-A632-970E3CBCE551}" srcOrd="0" destOrd="0" presId="urn:microsoft.com/office/officeart/2005/8/layout/lProcess2"/>
    <dgm:cxn modelId="{4B4A3C94-4CB2-47E1-A9B1-42C5B7278126}" type="presOf" srcId="{401D65A0-513A-4DE2-BFED-5ACC66634D10}" destId="{27774217-524F-4820-AF2D-38381E580F22}" srcOrd="0" destOrd="0" presId="urn:microsoft.com/office/officeart/2005/8/layout/lProcess2"/>
    <dgm:cxn modelId="{EE6940AE-64A1-4520-BAC3-F03A3FD535A1}" type="presOf" srcId="{0E235958-DACE-4F1B-9E45-BCD4BFFB34B1}" destId="{A3DB4595-3209-4B76-A143-92CD11263B60}" srcOrd="0" destOrd="0" presId="urn:microsoft.com/office/officeart/2005/8/layout/lProcess2"/>
    <dgm:cxn modelId="{351043BD-2339-40C4-975C-9E2F20FD2C89}" srcId="{2E95D98C-4A0F-471A-BAD1-BBE16F54B165}" destId="{2F85D79D-3334-4244-A2CC-751F0B47946B}" srcOrd="1" destOrd="0" parTransId="{3A43B06D-D151-4C71-A208-6C996BDB24CC}" sibTransId="{58A0F01D-FDE2-484E-B82F-CDD2A8252ED2}"/>
    <dgm:cxn modelId="{9BD0DA8F-1C0C-4343-8764-758CB72527F1}" type="presOf" srcId="{31908EF2-1187-4F22-950C-301AE533EA8D}" destId="{179DFE3C-3E54-42FF-B68B-80E04BA63B6A}" srcOrd="0" destOrd="0" presId="urn:microsoft.com/office/officeart/2005/8/layout/lProcess2"/>
    <dgm:cxn modelId="{FEB0A4CD-C086-4758-A263-1602EC7FD3AF}" type="presOf" srcId="{3E541CFD-9791-4B2A-8449-1C1D7029109E}" destId="{175C2383-3B4C-4CBC-9294-BA6085F816A3}" srcOrd="1" destOrd="0" presId="urn:microsoft.com/office/officeart/2005/8/layout/lProcess2"/>
    <dgm:cxn modelId="{F4025370-332F-47A5-A350-EB91207A1A7A}" type="presOf" srcId="{2E95D98C-4A0F-471A-BAD1-BBE16F54B165}" destId="{11BAD26E-B454-43FA-B01E-4877169450EA}" srcOrd="1" destOrd="0" presId="urn:microsoft.com/office/officeart/2005/8/layout/lProcess2"/>
    <dgm:cxn modelId="{FF131F11-1481-4707-BA88-D690F94D7DFD}" srcId="{0E235958-DACE-4F1B-9E45-BCD4BFFB34B1}" destId="{2E95D98C-4A0F-471A-BAD1-BBE16F54B165}" srcOrd="2" destOrd="0" parTransId="{460D5EEB-47D8-43CB-BCBD-C83DBBF8E248}" sibTransId="{B80F31CE-BB08-4D66-B7F8-36DA78F49F6E}"/>
    <dgm:cxn modelId="{2B56D227-B2A0-4EDA-A0EA-CD540A40A402}" type="presOf" srcId="{9741FCD3-BA08-4505-ADDE-277F72841FAD}" destId="{B8D8A6D8-61C2-49F3-AD2B-AF73A1E536B3}" srcOrd="1" destOrd="0" presId="urn:microsoft.com/office/officeart/2005/8/layout/lProcess2"/>
    <dgm:cxn modelId="{B6CFBAA2-EB22-4DEC-8AFD-7EC8E7E3781C}" srcId="{3E541CFD-9791-4B2A-8449-1C1D7029109E}" destId="{3C5053CC-F1AA-41A2-8D4B-C57F2C1CB1DC}" srcOrd="0" destOrd="0" parTransId="{522A934E-587D-4CBA-B45C-60D3377685A2}" sibTransId="{61A1A608-A112-40E4-94EC-E68BAACF5089}"/>
    <dgm:cxn modelId="{BAE3AC8D-E314-495F-BD2D-B8F9D6C89875}" type="presOf" srcId="{5B16E050-A676-4E64-8651-4721B8E9542A}" destId="{8EE39A31-2901-4A4B-8A3C-B8CBD2FE01E1}" srcOrd="0" destOrd="0" presId="urn:microsoft.com/office/officeart/2005/8/layout/lProcess2"/>
    <dgm:cxn modelId="{DB8A8315-D934-48FD-BAD2-CD2E2A21F749}" srcId="{3E541CFD-9791-4B2A-8449-1C1D7029109E}" destId="{401D65A0-513A-4DE2-BFED-5ACC66634D10}" srcOrd="2" destOrd="0" parTransId="{9DC87AD9-76CB-491D-A509-78F52547FB60}" sibTransId="{0390ABDE-7E09-4C4A-AFF7-2A42F3475843}"/>
    <dgm:cxn modelId="{DAED08B5-C6E2-4947-A170-E2BB44AC3715}" type="presOf" srcId="{3E541CFD-9791-4B2A-8449-1C1D7029109E}" destId="{767ED380-613D-486A-9496-EFD7829D8E4A}" srcOrd="0" destOrd="0" presId="urn:microsoft.com/office/officeart/2005/8/layout/lProcess2"/>
    <dgm:cxn modelId="{92A884A1-8C62-4920-92D8-B9BB3C76C56C}" srcId="{3E541CFD-9791-4B2A-8449-1C1D7029109E}" destId="{5B16E050-A676-4E64-8651-4721B8E9542A}" srcOrd="1" destOrd="0" parTransId="{38D2234B-DB3F-4CE8-824D-53B3467F87CE}" sibTransId="{F7EB5FE9-4B9A-4371-ACC7-33E80B0DB44E}"/>
    <dgm:cxn modelId="{C205C541-3A96-423A-8A17-FD7C57470C2D}" type="presOf" srcId="{F92B6F10-D207-41BC-BF80-696D652D942A}" destId="{9450729A-D69B-4B37-83F5-E4766F949D65}" srcOrd="0" destOrd="0" presId="urn:microsoft.com/office/officeart/2005/8/layout/lProcess2"/>
    <dgm:cxn modelId="{D8F37BEA-52DA-48E0-8249-88FCF6939D63}" type="presOf" srcId="{2E95D98C-4A0F-471A-BAD1-BBE16F54B165}" destId="{4B166C59-BEE3-41A9-B33C-C857D2226A99}" srcOrd="0" destOrd="0" presId="urn:microsoft.com/office/officeart/2005/8/layout/lProcess2"/>
    <dgm:cxn modelId="{4580D770-C6BD-45FA-8352-4CDDB5B38755}" type="presOf" srcId="{9741FCD3-BA08-4505-ADDE-277F72841FAD}" destId="{3DC632A1-1A23-43F9-86F5-62C2088F5126}" srcOrd="0" destOrd="0" presId="urn:microsoft.com/office/officeart/2005/8/layout/lProcess2"/>
    <dgm:cxn modelId="{3097453A-5CC7-41C2-B151-FAFC9BBB03DE}" type="presOf" srcId="{2F85D79D-3334-4244-A2CC-751F0B47946B}" destId="{77D7627D-B132-44B4-913A-69C427773FD0}" srcOrd="0" destOrd="0" presId="urn:microsoft.com/office/officeart/2005/8/layout/lProcess2"/>
    <dgm:cxn modelId="{A0C746A5-3F61-4F70-BF2D-036FD530444C}" srcId="{0E235958-DACE-4F1B-9E45-BCD4BFFB34B1}" destId="{9741FCD3-BA08-4505-ADDE-277F72841FAD}" srcOrd="0" destOrd="0" parTransId="{743E674C-4CA2-41E3-B09D-CD6FD47886D2}" sibTransId="{1798DCE3-50A7-4AB0-AAF0-13DCF4C89DAF}"/>
    <dgm:cxn modelId="{519236AB-82BF-4D92-8275-38207D77347E}" srcId="{0E235958-DACE-4F1B-9E45-BCD4BFFB34B1}" destId="{3E541CFD-9791-4B2A-8449-1C1D7029109E}" srcOrd="1" destOrd="0" parTransId="{162C57FE-3F49-42BB-B1C7-6AC236FEF362}" sibTransId="{D82B67C5-5061-41A1-9366-403F2C0C25FA}"/>
    <dgm:cxn modelId="{4808146C-2C7F-49E9-94B9-C5EF77482BAB}" srcId="{9741FCD3-BA08-4505-ADDE-277F72841FAD}" destId="{31908EF2-1187-4F22-950C-301AE533EA8D}" srcOrd="0" destOrd="0" parTransId="{C120DBD1-71A0-4A6B-9B70-B1B7995E3BCB}" sibTransId="{0CD9E1CF-FA21-44EC-BFC5-CC612BC5AA1D}"/>
    <dgm:cxn modelId="{E5F78B4C-999A-4EBD-82FD-1878AD74737C}" type="presParOf" srcId="{A3DB4595-3209-4B76-A143-92CD11263B60}" destId="{00F499CD-E712-4E2A-9A17-CEBD644C1B40}" srcOrd="0" destOrd="0" presId="urn:microsoft.com/office/officeart/2005/8/layout/lProcess2"/>
    <dgm:cxn modelId="{C207BB56-DFC4-4569-B900-AAD3213B245B}" type="presParOf" srcId="{00F499CD-E712-4E2A-9A17-CEBD644C1B40}" destId="{3DC632A1-1A23-43F9-86F5-62C2088F5126}" srcOrd="0" destOrd="0" presId="urn:microsoft.com/office/officeart/2005/8/layout/lProcess2"/>
    <dgm:cxn modelId="{90072F89-0292-4264-89ED-FDFA108CD200}" type="presParOf" srcId="{00F499CD-E712-4E2A-9A17-CEBD644C1B40}" destId="{B8D8A6D8-61C2-49F3-AD2B-AF73A1E536B3}" srcOrd="1" destOrd="0" presId="urn:microsoft.com/office/officeart/2005/8/layout/lProcess2"/>
    <dgm:cxn modelId="{BC86F9E6-4593-4CA4-880C-7473478BA364}" type="presParOf" srcId="{00F499CD-E712-4E2A-9A17-CEBD644C1B40}" destId="{50851C8B-2E34-4929-A744-9563E83899A2}" srcOrd="2" destOrd="0" presId="urn:microsoft.com/office/officeart/2005/8/layout/lProcess2"/>
    <dgm:cxn modelId="{C95F76B5-10B5-44C9-8485-B336CEDEF6E4}" type="presParOf" srcId="{50851C8B-2E34-4929-A744-9563E83899A2}" destId="{0E8BB0F8-A7F1-486F-9BE9-4C298569FC6A}" srcOrd="0" destOrd="0" presId="urn:microsoft.com/office/officeart/2005/8/layout/lProcess2"/>
    <dgm:cxn modelId="{CFFCEB36-413E-47FC-B439-79A624AC4B6D}" type="presParOf" srcId="{0E8BB0F8-A7F1-486F-9BE9-4C298569FC6A}" destId="{179DFE3C-3E54-42FF-B68B-80E04BA63B6A}" srcOrd="0" destOrd="0" presId="urn:microsoft.com/office/officeart/2005/8/layout/lProcess2"/>
    <dgm:cxn modelId="{BEF50062-4D6E-4713-9244-22F248E9BA00}" type="presParOf" srcId="{0E8BB0F8-A7F1-486F-9BE9-4C298569FC6A}" destId="{E55A3102-C94D-4BE8-804B-5B2925421939}" srcOrd="1" destOrd="0" presId="urn:microsoft.com/office/officeart/2005/8/layout/lProcess2"/>
    <dgm:cxn modelId="{FDAE99B1-28E4-48A0-898D-326D4E4C4621}" type="presParOf" srcId="{0E8BB0F8-A7F1-486F-9BE9-4C298569FC6A}" destId="{5447669E-5B67-49DB-A632-970E3CBCE551}" srcOrd="2" destOrd="0" presId="urn:microsoft.com/office/officeart/2005/8/layout/lProcess2"/>
    <dgm:cxn modelId="{B4A5AE90-9D37-4720-BA96-CF4B33C80649}" type="presParOf" srcId="{A3DB4595-3209-4B76-A143-92CD11263B60}" destId="{7CF074D8-9426-47E5-872A-C55AD51340BE}" srcOrd="1" destOrd="0" presId="urn:microsoft.com/office/officeart/2005/8/layout/lProcess2"/>
    <dgm:cxn modelId="{5C8F7BEB-FE86-4A6E-AF48-2CBB364B665D}" type="presParOf" srcId="{A3DB4595-3209-4B76-A143-92CD11263B60}" destId="{E7574556-7714-40BB-98A4-05CF8475127F}" srcOrd="2" destOrd="0" presId="urn:microsoft.com/office/officeart/2005/8/layout/lProcess2"/>
    <dgm:cxn modelId="{83D04E17-B6E7-4B13-B75E-4EDD00F76309}" type="presParOf" srcId="{E7574556-7714-40BB-98A4-05CF8475127F}" destId="{767ED380-613D-486A-9496-EFD7829D8E4A}" srcOrd="0" destOrd="0" presId="urn:microsoft.com/office/officeart/2005/8/layout/lProcess2"/>
    <dgm:cxn modelId="{A69A71C0-7B4E-46BC-BBA2-32C0060E3DCF}" type="presParOf" srcId="{E7574556-7714-40BB-98A4-05CF8475127F}" destId="{175C2383-3B4C-4CBC-9294-BA6085F816A3}" srcOrd="1" destOrd="0" presId="urn:microsoft.com/office/officeart/2005/8/layout/lProcess2"/>
    <dgm:cxn modelId="{B32FB012-075F-4AD5-B949-ACA9528BE8AC}" type="presParOf" srcId="{E7574556-7714-40BB-98A4-05CF8475127F}" destId="{0AD469B9-2868-4FCA-ADD7-53400F48640E}" srcOrd="2" destOrd="0" presId="urn:microsoft.com/office/officeart/2005/8/layout/lProcess2"/>
    <dgm:cxn modelId="{5D6F172C-FDFB-475D-A560-2D20E2C543CD}" type="presParOf" srcId="{0AD469B9-2868-4FCA-ADD7-53400F48640E}" destId="{1B327F09-F89F-450D-90EA-5AAE7FBEC784}" srcOrd="0" destOrd="0" presId="urn:microsoft.com/office/officeart/2005/8/layout/lProcess2"/>
    <dgm:cxn modelId="{C646F9F9-B22B-46DC-A2D2-AD48D8901141}" type="presParOf" srcId="{1B327F09-F89F-450D-90EA-5AAE7FBEC784}" destId="{5BB6E335-A855-4B29-BF4B-D7CE659FE052}" srcOrd="0" destOrd="0" presId="urn:microsoft.com/office/officeart/2005/8/layout/lProcess2"/>
    <dgm:cxn modelId="{7494A2E9-7619-4F39-BE10-9565ED911A26}" type="presParOf" srcId="{1B327F09-F89F-450D-90EA-5AAE7FBEC784}" destId="{1E31905C-C6EF-4FC1-AC25-A0B4DE9C34D7}" srcOrd="1" destOrd="0" presId="urn:microsoft.com/office/officeart/2005/8/layout/lProcess2"/>
    <dgm:cxn modelId="{DD3FBFC0-B2AD-40D9-B550-A7932896BEF3}" type="presParOf" srcId="{1B327F09-F89F-450D-90EA-5AAE7FBEC784}" destId="{8EE39A31-2901-4A4B-8A3C-B8CBD2FE01E1}" srcOrd="2" destOrd="0" presId="urn:microsoft.com/office/officeart/2005/8/layout/lProcess2"/>
    <dgm:cxn modelId="{87402466-7CA3-4C86-9535-629E111E1C2A}" type="presParOf" srcId="{1B327F09-F89F-450D-90EA-5AAE7FBEC784}" destId="{19C7D222-1C46-4716-94D6-B888FFA9D37B}" srcOrd="3" destOrd="0" presId="urn:microsoft.com/office/officeart/2005/8/layout/lProcess2"/>
    <dgm:cxn modelId="{F3528388-8C02-4E26-A007-A8970691CD2A}" type="presParOf" srcId="{1B327F09-F89F-450D-90EA-5AAE7FBEC784}" destId="{27774217-524F-4820-AF2D-38381E580F22}" srcOrd="4" destOrd="0" presId="urn:microsoft.com/office/officeart/2005/8/layout/lProcess2"/>
    <dgm:cxn modelId="{82FC6355-2210-4C3E-AC2C-23C5C21A5333}" type="presParOf" srcId="{A3DB4595-3209-4B76-A143-92CD11263B60}" destId="{7618B2DE-937F-496E-8BED-C3F2310FD377}" srcOrd="3" destOrd="0" presId="urn:microsoft.com/office/officeart/2005/8/layout/lProcess2"/>
    <dgm:cxn modelId="{856BE9B4-7EB3-4B78-81E0-E3C54CD1F113}" type="presParOf" srcId="{A3DB4595-3209-4B76-A143-92CD11263B60}" destId="{29ABF156-20E3-4982-BD86-A4BEF12FAC72}" srcOrd="4" destOrd="0" presId="urn:microsoft.com/office/officeart/2005/8/layout/lProcess2"/>
    <dgm:cxn modelId="{C5F8990E-27F1-4FC8-B4D7-81A0B0832BFC}" type="presParOf" srcId="{29ABF156-20E3-4982-BD86-A4BEF12FAC72}" destId="{4B166C59-BEE3-41A9-B33C-C857D2226A99}" srcOrd="0" destOrd="0" presId="urn:microsoft.com/office/officeart/2005/8/layout/lProcess2"/>
    <dgm:cxn modelId="{5155E47D-C1FD-40A5-8F69-8D039DD3845D}" type="presParOf" srcId="{29ABF156-20E3-4982-BD86-A4BEF12FAC72}" destId="{11BAD26E-B454-43FA-B01E-4877169450EA}" srcOrd="1" destOrd="0" presId="urn:microsoft.com/office/officeart/2005/8/layout/lProcess2"/>
    <dgm:cxn modelId="{2C32063A-72E7-4DA3-B3F3-3F57A21B2EEE}" type="presParOf" srcId="{29ABF156-20E3-4982-BD86-A4BEF12FAC72}" destId="{EE59B57D-DBD0-466B-B842-935E4EE12B9D}" srcOrd="2" destOrd="0" presId="urn:microsoft.com/office/officeart/2005/8/layout/lProcess2"/>
    <dgm:cxn modelId="{02E2A517-2A47-422D-B591-2B57FDEABB8D}" type="presParOf" srcId="{EE59B57D-DBD0-466B-B842-935E4EE12B9D}" destId="{0C7828AD-6837-4389-8357-2997DC1FCA15}" srcOrd="0" destOrd="0" presId="urn:microsoft.com/office/officeart/2005/8/layout/lProcess2"/>
    <dgm:cxn modelId="{E8CB06BC-6F1F-402D-A21F-7A9D0B81A3F2}" type="presParOf" srcId="{0C7828AD-6837-4389-8357-2997DC1FCA15}" destId="{9450729A-D69B-4B37-83F5-E4766F949D65}" srcOrd="0" destOrd="0" presId="urn:microsoft.com/office/officeart/2005/8/layout/lProcess2"/>
    <dgm:cxn modelId="{53B0C592-4D20-4CD0-9CB9-8B79EBBDA89A}" type="presParOf" srcId="{0C7828AD-6837-4389-8357-2997DC1FCA15}" destId="{2FCFB581-D259-4F99-A9E2-BECDFBB045F0}" srcOrd="1" destOrd="0" presId="urn:microsoft.com/office/officeart/2005/8/layout/lProcess2"/>
    <dgm:cxn modelId="{C3330B4B-BECE-4C9D-AAF8-1E859E479E77}" type="presParOf" srcId="{0C7828AD-6837-4389-8357-2997DC1FCA15}" destId="{77D7627D-B132-44B4-913A-69C427773FD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235958-DACE-4F1B-9E45-BCD4BFFB34B1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741FCD3-BA08-4505-ADDE-277F72841FAD}">
      <dgm:prSet phldrT="[Text]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Kriteria</a:t>
          </a:r>
          <a:endParaRPr lang="en-US" dirty="0">
            <a:solidFill>
              <a:schemeClr val="bg1"/>
            </a:solidFill>
          </a:endParaRPr>
        </a:p>
      </dgm:t>
    </dgm:pt>
    <dgm:pt modelId="{743E674C-4CA2-41E3-B09D-CD6FD47886D2}" type="parTrans" cxnId="{A0C746A5-3F61-4F70-BF2D-036FD530444C}">
      <dgm:prSet/>
      <dgm:spPr/>
      <dgm:t>
        <a:bodyPr/>
        <a:lstStyle/>
        <a:p>
          <a:endParaRPr lang="en-US"/>
        </a:p>
      </dgm:t>
    </dgm:pt>
    <dgm:pt modelId="{1798DCE3-50A7-4AB0-AAF0-13DCF4C89DAF}" type="sibTrans" cxnId="{A0C746A5-3F61-4F70-BF2D-036FD530444C}">
      <dgm:prSet/>
      <dgm:spPr/>
      <dgm:t>
        <a:bodyPr/>
        <a:lstStyle/>
        <a:p>
          <a:endParaRPr lang="en-US"/>
        </a:p>
      </dgm:t>
    </dgm:pt>
    <dgm:pt modelId="{31908EF2-1187-4F22-950C-301AE533EA8D}">
      <dgm:prSet phldrT="[Text]"/>
      <dgm:spPr/>
      <dgm:t>
        <a:bodyPr/>
        <a:lstStyle/>
        <a:p>
          <a:r>
            <a:rPr lang="en-US" dirty="0" err="1" smtClean="0"/>
            <a:t>Bangunan</a:t>
          </a:r>
          <a:r>
            <a:rPr lang="en-US" dirty="0" smtClean="0"/>
            <a:t> </a:t>
          </a:r>
          <a:r>
            <a:rPr lang="en-US" dirty="0" err="1" smtClean="0"/>
            <a:t>Rusak</a:t>
          </a:r>
          <a:r>
            <a:rPr lang="en-US" dirty="0" smtClean="0"/>
            <a:t> </a:t>
          </a:r>
          <a:r>
            <a:rPr lang="en-US" dirty="0" err="1" smtClean="0"/>
            <a:t>Berat</a:t>
          </a:r>
          <a:r>
            <a:rPr lang="id-ID" dirty="0" smtClean="0"/>
            <a:t> dan</a:t>
          </a:r>
          <a:r>
            <a:rPr lang="en-US" dirty="0" smtClean="0"/>
            <a:t> </a:t>
          </a:r>
          <a:r>
            <a:rPr lang="en-US" dirty="0" err="1" smtClean="0"/>
            <a:t>Sedang</a:t>
          </a:r>
          <a:endParaRPr lang="en-US" dirty="0"/>
        </a:p>
      </dgm:t>
    </dgm:pt>
    <dgm:pt modelId="{C120DBD1-71A0-4A6B-9B70-B1B7995E3BCB}" type="parTrans" cxnId="{4808146C-2C7F-49E9-94B9-C5EF77482BAB}">
      <dgm:prSet/>
      <dgm:spPr/>
      <dgm:t>
        <a:bodyPr/>
        <a:lstStyle/>
        <a:p>
          <a:endParaRPr lang="en-US"/>
        </a:p>
      </dgm:t>
    </dgm:pt>
    <dgm:pt modelId="{0CD9E1CF-FA21-44EC-BFC5-CC612BC5AA1D}" type="sibTrans" cxnId="{4808146C-2C7F-49E9-94B9-C5EF77482BAB}">
      <dgm:prSet/>
      <dgm:spPr/>
      <dgm:t>
        <a:bodyPr/>
        <a:lstStyle/>
        <a:p>
          <a:endParaRPr lang="en-US"/>
        </a:p>
      </dgm:t>
    </dgm:pt>
    <dgm:pt modelId="{DC6CEC59-0A68-44D3-8192-30AA86CE95BE}">
      <dgm:prSet phldrT="[Text]"/>
      <dgm:spPr/>
      <dgm:t>
        <a:bodyPr/>
        <a:lstStyle/>
        <a:p>
          <a:r>
            <a:rPr lang="en-US" dirty="0" err="1" smtClean="0"/>
            <a:t>Tersedia</a:t>
          </a:r>
          <a:r>
            <a:rPr lang="en-US" dirty="0" smtClean="0"/>
            <a:t> </a:t>
          </a:r>
          <a:r>
            <a:rPr lang="en-US" dirty="0" err="1" smtClean="0"/>
            <a:t>Analisa</a:t>
          </a:r>
          <a:r>
            <a:rPr lang="en-US" dirty="0" smtClean="0"/>
            <a:t> Tingkat </a:t>
          </a:r>
          <a:r>
            <a:rPr lang="en-US" dirty="0" err="1" smtClean="0"/>
            <a:t>Kerusakan</a:t>
          </a:r>
          <a:r>
            <a:rPr lang="id-ID" dirty="0" smtClean="0"/>
            <a:t> dan Dokumentasinya</a:t>
          </a:r>
          <a:endParaRPr lang="en-US" dirty="0"/>
        </a:p>
      </dgm:t>
    </dgm:pt>
    <dgm:pt modelId="{A4B89D0F-F3AF-4FA0-A655-8FC6A4C37483}" type="parTrans" cxnId="{FBB1611B-7957-47DE-9B63-3548FE1428C7}">
      <dgm:prSet/>
      <dgm:spPr/>
      <dgm:t>
        <a:bodyPr/>
        <a:lstStyle/>
        <a:p>
          <a:endParaRPr lang="en-US"/>
        </a:p>
      </dgm:t>
    </dgm:pt>
    <dgm:pt modelId="{24C1C25B-8B5D-484C-9C93-AF75039B2BAC}" type="sibTrans" cxnId="{FBB1611B-7957-47DE-9B63-3548FE1428C7}">
      <dgm:prSet/>
      <dgm:spPr/>
      <dgm:t>
        <a:bodyPr/>
        <a:lstStyle/>
        <a:p>
          <a:endParaRPr lang="en-US"/>
        </a:p>
      </dgm:t>
    </dgm:pt>
    <dgm:pt modelId="{3E541CFD-9791-4B2A-8449-1C1D7029109E}">
      <dgm:prSet phldrT="[Text]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Mekanisme</a:t>
          </a:r>
          <a:endParaRPr lang="en-US" dirty="0">
            <a:solidFill>
              <a:schemeClr val="bg1"/>
            </a:solidFill>
          </a:endParaRPr>
        </a:p>
      </dgm:t>
    </dgm:pt>
    <dgm:pt modelId="{162C57FE-3F49-42BB-B1C7-6AC236FEF362}" type="parTrans" cxnId="{519236AB-82BF-4D92-8275-38207D77347E}">
      <dgm:prSet/>
      <dgm:spPr/>
      <dgm:t>
        <a:bodyPr/>
        <a:lstStyle/>
        <a:p>
          <a:endParaRPr lang="en-US"/>
        </a:p>
      </dgm:t>
    </dgm:pt>
    <dgm:pt modelId="{D82B67C5-5061-41A1-9366-403F2C0C25FA}" type="sibTrans" cxnId="{519236AB-82BF-4D92-8275-38207D77347E}">
      <dgm:prSet/>
      <dgm:spPr/>
      <dgm:t>
        <a:bodyPr/>
        <a:lstStyle/>
        <a:p>
          <a:endParaRPr lang="en-US"/>
        </a:p>
      </dgm:t>
    </dgm:pt>
    <dgm:pt modelId="{3C5053CC-F1AA-41A2-8D4B-C57F2C1CB1DC}">
      <dgm:prSet phldrT="[Text]"/>
      <dgm:spPr/>
      <dgm:t>
        <a:bodyPr/>
        <a:lstStyle/>
        <a:p>
          <a:r>
            <a:rPr lang="en-US" dirty="0" err="1" smtClean="0"/>
            <a:t>Penjaringan</a:t>
          </a:r>
          <a:r>
            <a:rPr lang="en-US" dirty="0" smtClean="0"/>
            <a:t> data </a:t>
          </a:r>
          <a:r>
            <a:rPr lang="en-US" dirty="0" err="1" smtClean="0"/>
            <a:t>Dapodik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Usulan</a:t>
          </a:r>
          <a:r>
            <a:rPr lang="en-US" dirty="0" smtClean="0"/>
            <a:t> </a:t>
          </a:r>
          <a:r>
            <a:rPr lang="en-US" dirty="0" err="1" smtClean="0"/>
            <a:t>Dinas</a:t>
          </a:r>
          <a:endParaRPr lang="en-US" dirty="0"/>
        </a:p>
      </dgm:t>
    </dgm:pt>
    <dgm:pt modelId="{522A934E-587D-4CBA-B45C-60D3377685A2}" type="parTrans" cxnId="{B6CFBAA2-EB22-4DEC-8AFD-7EC8E7E3781C}">
      <dgm:prSet/>
      <dgm:spPr/>
      <dgm:t>
        <a:bodyPr/>
        <a:lstStyle/>
        <a:p>
          <a:endParaRPr lang="en-US"/>
        </a:p>
      </dgm:t>
    </dgm:pt>
    <dgm:pt modelId="{61A1A608-A112-40E4-94EC-E68BAACF5089}" type="sibTrans" cxnId="{B6CFBAA2-EB22-4DEC-8AFD-7EC8E7E3781C}">
      <dgm:prSet/>
      <dgm:spPr/>
      <dgm:t>
        <a:bodyPr/>
        <a:lstStyle/>
        <a:p>
          <a:endParaRPr lang="en-US"/>
        </a:p>
      </dgm:t>
    </dgm:pt>
    <dgm:pt modelId="{2E95D98C-4A0F-471A-BAD1-BBE16F54B165}">
      <dgm:prSet phldrT="[Text]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Laporan</a:t>
          </a:r>
          <a:endParaRPr lang="en-US" dirty="0">
            <a:solidFill>
              <a:schemeClr val="bg1"/>
            </a:solidFill>
          </a:endParaRPr>
        </a:p>
      </dgm:t>
    </dgm:pt>
    <dgm:pt modelId="{460D5EEB-47D8-43CB-BCBD-C83DBBF8E248}" type="parTrans" cxnId="{FF131F11-1481-4707-BA88-D690F94D7DFD}">
      <dgm:prSet/>
      <dgm:spPr/>
      <dgm:t>
        <a:bodyPr/>
        <a:lstStyle/>
        <a:p>
          <a:endParaRPr lang="en-US"/>
        </a:p>
      </dgm:t>
    </dgm:pt>
    <dgm:pt modelId="{B80F31CE-BB08-4D66-B7F8-36DA78F49F6E}" type="sibTrans" cxnId="{FF131F11-1481-4707-BA88-D690F94D7DFD}">
      <dgm:prSet/>
      <dgm:spPr/>
      <dgm:t>
        <a:bodyPr/>
        <a:lstStyle/>
        <a:p>
          <a:endParaRPr lang="en-US"/>
        </a:p>
      </dgm:t>
    </dgm:pt>
    <dgm:pt modelId="{F92B6F10-D207-41BC-BF80-696D652D942A}">
      <dgm:prSet phldrT="[Text]"/>
      <dgm:spPr/>
      <dgm:t>
        <a:bodyPr/>
        <a:lstStyle/>
        <a:p>
          <a:r>
            <a:rPr lang="en-US" dirty="0" err="1" smtClean="0"/>
            <a:t>Progres</a:t>
          </a:r>
          <a:r>
            <a:rPr lang="en-US" dirty="0" smtClean="0"/>
            <a:t> 50% </a:t>
          </a:r>
          <a:r>
            <a:rPr lang="en-US" dirty="0" err="1" smtClean="0"/>
            <a:t>dan</a:t>
          </a:r>
          <a:r>
            <a:rPr lang="en-US" dirty="0" smtClean="0"/>
            <a:t> 100%</a:t>
          </a:r>
          <a:endParaRPr lang="en-US" dirty="0"/>
        </a:p>
      </dgm:t>
    </dgm:pt>
    <dgm:pt modelId="{64BFC1A5-865C-4A95-B4D9-B7C9424EEF6E}" type="parTrans" cxnId="{5B442DCD-95DC-421D-BCBC-0457A6881FA9}">
      <dgm:prSet/>
      <dgm:spPr/>
      <dgm:t>
        <a:bodyPr/>
        <a:lstStyle/>
        <a:p>
          <a:endParaRPr lang="en-US"/>
        </a:p>
      </dgm:t>
    </dgm:pt>
    <dgm:pt modelId="{283C0007-48D6-4466-9072-7E526BB6E447}" type="sibTrans" cxnId="{5B442DCD-95DC-421D-BCBC-0457A6881FA9}">
      <dgm:prSet/>
      <dgm:spPr/>
      <dgm:t>
        <a:bodyPr/>
        <a:lstStyle/>
        <a:p>
          <a:endParaRPr lang="en-US"/>
        </a:p>
      </dgm:t>
    </dgm:pt>
    <dgm:pt modelId="{2F85D79D-3334-4244-A2CC-751F0B47946B}">
      <dgm:prSet phldrT="[Text]"/>
      <dgm:spPr/>
      <dgm:t>
        <a:bodyPr/>
        <a:lstStyle/>
        <a:p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Akhir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BAST BMN</a:t>
          </a:r>
          <a:endParaRPr lang="en-US" dirty="0"/>
        </a:p>
      </dgm:t>
    </dgm:pt>
    <dgm:pt modelId="{3A43B06D-D151-4C71-A208-6C996BDB24CC}" type="parTrans" cxnId="{351043BD-2339-40C4-975C-9E2F20FD2C89}">
      <dgm:prSet/>
      <dgm:spPr/>
      <dgm:t>
        <a:bodyPr/>
        <a:lstStyle/>
        <a:p>
          <a:endParaRPr lang="en-US"/>
        </a:p>
      </dgm:t>
    </dgm:pt>
    <dgm:pt modelId="{58A0F01D-FDE2-484E-B82F-CDD2A8252ED2}" type="sibTrans" cxnId="{351043BD-2339-40C4-975C-9E2F20FD2C89}">
      <dgm:prSet/>
      <dgm:spPr/>
      <dgm:t>
        <a:bodyPr/>
        <a:lstStyle/>
        <a:p>
          <a:endParaRPr lang="en-US"/>
        </a:p>
      </dgm:t>
    </dgm:pt>
    <dgm:pt modelId="{401D65A0-513A-4DE2-BFED-5ACC66634D10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Penyaluran</a:t>
          </a:r>
          <a:r>
            <a:rPr lang="en-US" dirty="0" smtClean="0"/>
            <a:t> 70% </a:t>
          </a:r>
          <a:r>
            <a:rPr lang="en-US" dirty="0" err="1" smtClean="0"/>
            <a:t>dan</a:t>
          </a:r>
          <a:r>
            <a:rPr lang="en-US" dirty="0" smtClean="0"/>
            <a:t> 30%</a:t>
          </a:r>
          <a:endParaRPr lang="en-US" dirty="0"/>
        </a:p>
      </dgm:t>
    </dgm:pt>
    <dgm:pt modelId="{9DC87AD9-76CB-491D-A509-78F52547FB60}" type="parTrans" cxnId="{DB8A8315-D934-48FD-BAD2-CD2E2A21F749}">
      <dgm:prSet/>
      <dgm:spPr/>
      <dgm:t>
        <a:bodyPr/>
        <a:lstStyle/>
        <a:p>
          <a:endParaRPr lang="en-US"/>
        </a:p>
      </dgm:t>
    </dgm:pt>
    <dgm:pt modelId="{0390ABDE-7E09-4C4A-AFF7-2A42F3475843}" type="sibTrans" cxnId="{DB8A8315-D934-48FD-BAD2-CD2E2A21F749}">
      <dgm:prSet/>
      <dgm:spPr/>
      <dgm:t>
        <a:bodyPr/>
        <a:lstStyle/>
        <a:p>
          <a:endParaRPr lang="en-US"/>
        </a:p>
      </dgm:t>
    </dgm:pt>
    <dgm:pt modelId="{A3DB4595-3209-4B76-A143-92CD11263B60}" type="pres">
      <dgm:prSet presAssocID="{0E235958-DACE-4F1B-9E45-BCD4BFFB34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F499CD-E712-4E2A-9A17-CEBD644C1B40}" type="pres">
      <dgm:prSet presAssocID="{9741FCD3-BA08-4505-ADDE-277F72841FAD}" presName="compNode" presStyleCnt="0"/>
      <dgm:spPr/>
    </dgm:pt>
    <dgm:pt modelId="{3DC632A1-1A23-43F9-86F5-62C2088F5126}" type="pres">
      <dgm:prSet presAssocID="{9741FCD3-BA08-4505-ADDE-277F72841FAD}" presName="aNode" presStyleLbl="bgShp" presStyleIdx="0" presStyleCnt="3"/>
      <dgm:spPr/>
      <dgm:t>
        <a:bodyPr/>
        <a:lstStyle/>
        <a:p>
          <a:endParaRPr lang="en-US"/>
        </a:p>
      </dgm:t>
    </dgm:pt>
    <dgm:pt modelId="{B8D8A6D8-61C2-49F3-AD2B-AF73A1E536B3}" type="pres">
      <dgm:prSet presAssocID="{9741FCD3-BA08-4505-ADDE-277F72841FAD}" presName="textNode" presStyleLbl="bgShp" presStyleIdx="0" presStyleCnt="3"/>
      <dgm:spPr/>
      <dgm:t>
        <a:bodyPr/>
        <a:lstStyle/>
        <a:p>
          <a:endParaRPr lang="en-US"/>
        </a:p>
      </dgm:t>
    </dgm:pt>
    <dgm:pt modelId="{50851C8B-2E34-4929-A744-9563E83899A2}" type="pres">
      <dgm:prSet presAssocID="{9741FCD3-BA08-4505-ADDE-277F72841FAD}" presName="compChildNode" presStyleCnt="0"/>
      <dgm:spPr/>
    </dgm:pt>
    <dgm:pt modelId="{0E8BB0F8-A7F1-486F-9BE9-4C298569FC6A}" type="pres">
      <dgm:prSet presAssocID="{9741FCD3-BA08-4505-ADDE-277F72841FAD}" presName="theInnerList" presStyleCnt="0"/>
      <dgm:spPr/>
    </dgm:pt>
    <dgm:pt modelId="{179DFE3C-3E54-42FF-B68B-80E04BA63B6A}" type="pres">
      <dgm:prSet presAssocID="{31908EF2-1187-4F22-950C-301AE533EA8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A3102-C94D-4BE8-804B-5B2925421939}" type="pres">
      <dgm:prSet presAssocID="{31908EF2-1187-4F22-950C-301AE533EA8D}" presName="aSpace2" presStyleCnt="0"/>
      <dgm:spPr/>
    </dgm:pt>
    <dgm:pt modelId="{5447669E-5B67-49DB-A632-970E3CBCE551}" type="pres">
      <dgm:prSet presAssocID="{DC6CEC59-0A68-44D3-8192-30AA86CE95B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074D8-9426-47E5-872A-C55AD51340BE}" type="pres">
      <dgm:prSet presAssocID="{9741FCD3-BA08-4505-ADDE-277F72841FAD}" presName="aSpace" presStyleCnt="0"/>
      <dgm:spPr/>
    </dgm:pt>
    <dgm:pt modelId="{E7574556-7714-40BB-98A4-05CF8475127F}" type="pres">
      <dgm:prSet presAssocID="{3E541CFD-9791-4B2A-8449-1C1D7029109E}" presName="compNode" presStyleCnt="0"/>
      <dgm:spPr/>
    </dgm:pt>
    <dgm:pt modelId="{767ED380-613D-486A-9496-EFD7829D8E4A}" type="pres">
      <dgm:prSet presAssocID="{3E541CFD-9791-4B2A-8449-1C1D7029109E}" presName="aNode" presStyleLbl="bgShp" presStyleIdx="1" presStyleCnt="3"/>
      <dgm:spPr/>
      <dgm:t>
        <a:bodyPr/>
        <a:lstStyle/>
        <a:p>
          <a:endParaRPr lang="en-US"/>
        </a:p>
      </dgm:t>
    </dgm:pt>
    <dgm:pt modelId="{175C2383-3B4C-4CBC-9294-BA6085F816A3}" type="pres">
      <dgm:prSet presAssocID="{3E541CFD-9791-4B2A-8449-1C1D7029109E}" presName="textNode" presStyleLbl="bgShp" presStyleIdx="1" presStyleCnt="3"/>
      <dgm:spPr/>
      <dgm:t>
        <a:bodyPr/>
        <a:lstStyle/>
        <a:p>
          <a:endParaRPr lang="en-US"/>
        </a:p>
      </dgm:t>
    </dgm:pt>
    <dgm:pt modelId="{0AD469B9-2868-4FCA-ADD7-53400F48640E}" type="pres">
      <dgm:prSet presAssocID="{3E541CFD-9791-4B2A-8449-1C1D7029109E}" presName="compChildNode" presStyleCnt="0"/>
      <dgm:spPr/>
    </dgm:pt>
    <dgm:pt modelId="{1B327F09-F89F-450D-90EA-5AAE7FBEC784}" type="pres">
      <dgm:prSet presAssocID="{3E541CFD-9791-4B2A-8449-1C1D7029109E}" presName="theInnerList" presStyleCnt="0"/>
      <dgm:spPr/>
    </dgm:pt>
    <dgm:pt modelId="{5BB6E335-A855-4B29-BF4B-D7CE659FE052}" type="pres">
      <dgm:prSet presAssocID="{3C5053CC-F1AA-41A2-8D4B-C57F2C1CB1D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1905C-C6EF-4FC1-AC25-A0B4DE9C34D7}" type="pres">
      <dgm:prSet presAssocID="{3C5053CC-F1AA-41A2-8D4B-C57F2C1CB1DC}" presName="aSpace2" presStyleCnt="0"/>
      <dgm:spPr/>
    </dgm:pt>
    <dgm:pt modelId="{27774217-524F-4820-AF2D-38381E580F22}" type="pres">
      <dgm:prSet presAssocID="{401D65A0-513A-4DE2-BFED-5ACC66634D1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B2DE-937F-496E-8BED-C3F2310FD377}" type="pres">
      <dgm:prSet presAssocID="{3E541CFD-9791-4B2A-8449-1C1D7029109E}" presName="aSpace" presStyleCnt="0"/>
      <dgm:spPr/>
    </dgm:pt>
    <dgm:pt modelId="{29ABF156-20E3-4982-BD86-A4BEF12FAC72}" type="pres">
      <dgm:prSet presAssocID="{2E95D98C-4A0F-471A-BAD1-BBE16F54B165}" presName="compNode" presStyleCnt="0"/>
      <dgm:spPr/>
    </dgm:pt>
    <dgm:pt modelId="{4B166C59-BEE3-41A9-B33C-C857D2226A99}" type="pres">
      <dgm:prSet presAssocID="{2E95D98C-4A0F-471A-BAD1-BBE16F54B165}" presName="aNode" presStyleLbl="bgShp" presStyleIdx="2" presStyleCnt="3"/>
      <dgm:spPr/>
      <dgm:t>
        <a:bodyPr/>
        <a:lstStyle/>
        <a:p>
          <a:endParaRPr lang="en-US"/>
        </a:p>
      </dgm:t>
    </dgm:pt>
    <dgm:pt modelId="{11BAD26E-B454-43FA-B01E-4877169450EA}" type="pres">
      <dgm:prSet presAssocID="{2E95D98C-4A0F-471A-BAD1-BBE16F54B165}" presName="textNode" presStyleLbl="bgShp" presStyleIdx="2" presStyleCnt="3"/>
      <dgm:spPr/>
      <dgm:t>
        <a:bodyPr/>
        <a:lstStyle/>
        <a:p>
          <a:endParaRPr lang="en-US"/>
        </a:p>
      </dgm:t>
    </dgm:pt>
    <dgm:pt modelId="{EE59B57D-DBD0-466B-B842-935E4EE12B9D}" type="pres">
      <dgm:prSet presAssocID="{2E95D98C-4A0F-471A-BAD1-BBE16F54B165}" presName="compChildNode" presStyleCnt="0"/>
      <dgm:spPr/>
    </dgm:pt>
    <dgm:pt modelId="{0C7828AD-6837-4389-8357-2997DC1FCA15}" type="pres">
      <dgm:prSet presAssocID="{2E95D98C-4A0F-471A-BAD1-BBE16F54B165}" presName="theInnerList" presStyleCnt="0"/>
      <dgm:spPr/>
    </dgm:pt>
    <dgm:pt modelId="{9450729A-D69B-4B37-83F5-E4766F949D65}" type="pres">
      <dgm:prSet presAssocID="{F92B6F10-D207-41BC-BF80-696D652D942A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FB581-D259-4F99-A9E2-BECDFBB045F0}" type="pres">
      <dgm:prSet presAssocID="{F92B6F10-D207-41BC-BF80-696D652D942A}" presName="aSpace2" presStyleCnt="0"/>
      <dgm:spPr/>
    </dgm:pt>
    <dgm:pt modelId="{77D7627D-B132-44B4-913A-69C427773FD0}" type="pres">
      <dgm:prSet presAssocID="{2F85D79D-3334-4244-A2CC-751F0B47946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131F11-1481-4707-BA88-D690F94D7DFD}" srcId="{0E235958-DACE-4F1B-9E45-BCD4BFFB34B1}" destId="{2E95D98C-4A0F-471A-BAD1-BBE16F54B165}" srcOrd="2" destOrd="0" parTransId="{460D5EEB-47D8-43CB-BCBD-C83DBBF8E248}" sibTransId="{B80F31CE-BB08-4D66-B7F8-36DA78F49F6E}"/>
    <dgm:cxn modelId="{351043BD-2339-40C4-975C-9E2F20FD2C89}" srcId="{2E95D98C-4A0F-471A-BAD1-BBE16F54B165}" destId="{2F85D79D-3334-4244-A2CC-751F0B47946B}" srcOrd="1" destOrd="0" parTransId="{3A43B06D-D151-4C71-A208-6C996BDB24CC}" sibTransId="{58A0F01D-FDE2-484E-B82F-CDD2A8252ED2}"/>
    <dgm:cxn modelId="{905BF6C8-9227-47A2-B0FF-7D447BAF516B}" type="presOf" srcId="{9741FCD3-BA08-4505-ADDE-277F72841FAD}" destId="{3DC632A1-1A23-43F9-86F5-62C2088F5126}" srcOrd="0" destOrd="0" presId="urn:microsoft.com/office/officeart/2005/8/layout/lProcess2"/>
    <dgm:cxn modelId="{5B442DCD-95DC-421D-BCBC-0457A6881FA9}" srcId="{2E95D98C-4A0F-471A-BAD1-BBE16F54B165}" destId="{F92B6F10-D207-41BC-BF80-696D652D942A}" srcOrd="0" destOrd="0" parTransId="{64BFC1A5-865C-4A95-B4D9-B7C9424EEF6E}" sibTransId="{283C0007-48D6-4466-9072-7E526BB6E447}"/>
    <dgm:cxn modelId="{B6CFBAA2-EB22-4DEC-8AFD-7EC8E7E3781C}" srcId="{3E541CFD-9791-4B2A-8449-1C1D7029109E}" destId="{3C5053CC-F1AA-41A2-8D4B-C57F2C1CB1DC}" srcOrd="0" destOrd="0" parTransId="{522A934E-587D-4CBA-B45C-60D3377685A2}" sibTransId="{61A1A608-A112-40E4-94EC-E68BAACF5089}"/>
    <dgm:cxn modelId="{DB8A8315-D934-48FD-BAD2-CD2E2A21F749}" srcId="{3E541CFD-9791-4B2A-8449-1C1D7029109E}" destId="{401D65A0-513A-4DE2-BFED-5ACC66634D10}" srcOrd="1" destOrd="0" parTransId="{9DC87AD9-76CB-491D-A509-78F52547FB60}" sibTransId="{0390ABDE-7E09-4C4A-AFF7-2A42F3475843}"/>
    <dgm:cxn modelId="{E8AE22D3-4085-4D71-B3EB-7176936220CA}" type="presOf" srcId="{3C5053CC-F1AA-41A2-8D4B-C57F2C1CB1DC}" destId="{5BB6E335-A855-4B29-BF4B-D7CE659FE052}" srcOrd="0" destOrd="0" presId="urn:microsoft.com/office/officeart/2005/8/layout/lProcess2"/>
    <dgm:cxn modelId="{1C3AF1E1-9DA4-4C02-BD3A-DBAECC0F6D0F}" type="presOf" srcId="{0E235958-DACE-4F1B-9E45-BCD4BFFB34B1}" destId="{A3DB4595-3209-4B76-A143-92CD11263B60}" srcOrd="0" destOrd="0" presId="urn:microsoft.com/office/officeart/2005/8/layout/lProcess2"/>
    <dgm:cxn modelId="{519236AB-82BF-4D92-8275-38207D77347E}" srcId="{0E235958-DACE-4F1B-9E45-BCD4BFFB34B1}" destId="{3E541CFD-9791-4B2A-8449-1C1D7029109E}" srcOrd="1" destOrd="0" parTransId="{162C57FE-3F49-42BB-B1C7-6AC236FEF362}" sibTransId="{D82B67C5-5061-41A1-9366-403F2C0C25FA}"/>
    <dgm:cxn modelId="{D164BDDB-8F15-4D3F-AC43-6FE958D58432}" type="presOf" srcId="{3E541CFD-9791-4B2A-8449-1C1D7029109E}" destId="{767ED380-613D-486A-9496-EFD7829D8E4A}" srcOrd="0" destOrd="0" presId="urn:microsoft.com/office/officeart/2005/8/layout/lProcess2"/>
    <dgm:cxn modelId="{DEBC4685-5404-43FF-AD20-060526C4B2A1}" type="presOf" srcId="{DC6CEC59-0A68-44D3-8192-30AA86CE95BE}" destId="{5447669E-5B67-49DB-A632-970E3CBCE551}" srcOrd="0" destOrd="0" presId="urn:microsoft.com/office/officeart/2005/8/layout/lProcess2"/>
    <dgm:cxn modelId="{E2868DCE-0959-49A2-9F44-BA753029E6E3}" type="presOf" srcId="{2E95D98C-4A0F-471A-BAD1-BBE16F54B165}" destId="{4B166C59-BEE3-41A9-B33C-C857D2226A99}" srcOrd="0" destOrd="0" presId="urn:microsoft.com/office/officeart/2005/8/layout/lProcess2"/>
    <dgm:cxn modelId="{40B9DFAE-10DB-403E-9D30-AC89D5D9CCF6}" type="presOf" srcId="{9741FCD3-BA08-4505-ADDE-277F72841FAD}" destId="{B8D8A6D8-61C2-49F3-AD2B-AF73A1E536B3}" srcOrd="1" destOrd="0" presId="urn:microsoft.com/office/officeart/2005/8/layout/lProcess2"/>
    <dgm:cxn modelId="{FBB1611B-7957-47DE-9B63-3548FE1428C7}" srcId="{9741FCD3-BA08-4505-ADDE-277F72841FAD}" destId="{DC6CEC59-0A68-44D3-8192-30AA86CE95BE}" srcOrd="1" destOrd="0" parTransId="{A4B89D0F-F3AF-4FA0-A655-8FC6A4C37483}" sibTransId="{24C1C25B-8B5D-484C-9C93-AF75039B2BAC}"/>
    <dgm:cxn modelId="{3308F93F-080E-4110-A9AB-69E1B820B8BA}" type="presOf" srcId="{2E95D98C-4A0F-471A-BAD1-BBE16F54B165}" destId="{11BAD26E-B454-43FA-B01E-4877169450EA}" srcOrd="1" destOrd="0" presId="urn:microsoft.com/office/officeart/2005/8/layout/lProcess2"/>
    <dgm:cxn modelId="{2D5310C7-CE3E-4989-87C6-148F21D23CBE}" type="presOf" srcId="{3E541CFD-9791-4B2A-8449-1C1D7029109E}" destId="{175C2383-3B4C-4CBC-9294-BA6085F816A3}" srcOrd="1" destOrd="0" presId="urn:microsoft.com/office/officeart/2005/8/layout/lProcess2"/>
    <dgm:cxn modelId="{97F366AA-1BD2-4751-84DA-0F436BAD85D7}" type="presOf" srcId="{F92B6F10-D207-41BC-BF80-696D652D942A}" destId="{9450729A-D69B-4B37-83F5-E4766F949D65}" srcOrd="0" destOrd="0" presId="urn:microsoft.com/office/officeart/2005/8/layout/lProcess2"/>
    <dgm:cxn modelId="{4808146C-2C7F-49E9-94B9-C5EF77482BAB}" srcId="{9741FCD3-BA08-4505-ADDE-277F72841FAD}" destId="{31908EF2-1187-4F22-950C-301AE533EA8D}" srcOrd="0" destOrd="0" parTransId="{C120DBD1-71A0-4A6B-9B70-B1B7995E3BCB}" sibTransId="{0CD9E1CF-FA21-44EC-BFC5-CC612BC5AA1D}"/>
    <dgm:cxn modelId="{3F00E90F-8254-485E-9978-AF301C71299B}" type="presOf" srcId="{31908EF2-1187-4F22-950C-301AE533EA8D}" destId="{179DFE3C-3E54-42FF-B68B-80E04BA63B6A}" srcOrd="0" destOrd="0" presId="urn:microsoft.com/office/officeart/2005/8/layout/lProcess2"/>
    <dgm:cxn modelId="{A0C746A5-3F61-4F70-BF2D-036FD530444C}" srcId="{0E235958-DACE-4F1B-9E45-BCD4BFFB34B1}" destId="{9741FCD3-BA08-4505-ADDE-277F72841FAD}" srcOrd="0" destOrd="0" parTransId="{743E674C-4CA2-41E3-B09D-CD6FD47886D2}" sibTransId="{1798DCE3-50A7-4AB0-AAF0-13DCF4C89DAF}"/>
    <dgm:cxn modelId="{86142553-3502-4E50-AFF8-669EC972F790}" type="presOf" srcId="{2F85D79D-3334-4244-A2CC-751F0B47946B}" destId="{77D7627D-B132-44B4-913A-69C427773FD0}" srcOrd="0" destOrd="0" presId="urn:microsoft.com/office/officeart/2005/8/layout/lProcess2"/>
    <dgm:cxn modelId="{18C0B7EE-375B-4FF6-B606-5C4F9FD9A814}" type="presOf" srcId="{401D65A0-513A-4DE2-BFED-5ACC66634D10}" destId="{27774217-524F-4820-AF2D-38381E580F22}" srcOrd="0" destOrd="0" presId="urn:microsoft.com/office/officeart/2005/8/layout/lProcess2"/>
    <dgm:cxn modelId="{70F62186-5945-4946-BB6B-B936E5B96A21}" type="presParOf" srcId="{A3DB4595-3209-4B76-A143-92CD11263B60}" destId="{00F499CD-E712-4E2A-9A17-CEBD644C1B40}" srcOrd="0" destOrd="0" presId="urn:microsoft.com/office/officeart/2005/8/layout/lProcess2"/>
    <dgm:cxn modelId="{4DCC2363-AAC3-418F-ACEA-0CF5416A64A0}" type="presParOf" srcId="{00F499CD-E712-4E2A-9A17-CEBD644C1B40}" destId="{3DC632A1-1A23-43F9-86F5-62C2088F5126}" srcOrd="0" destOrd="0" presId="urn:microsoft.com/office/officeart/2005/8/layout/lProcess2"/>
    <dgm:cxn modelId="{3076CD17-7750-4A86-B4EE-D8C9C8633216}" type="presParOf" srcId="{00F499CD-E712-4E2A-9A17-CEBD644C1B40}" destId="{B8D8A6D8-61C2-49F3-AD2B-AF73A1E536B3}" srcOrd="1" destOrd="0" presId="urn:microsoft.com/office/officeart/2005/8/layout/lProcess2"/>
    <dgm:cxn modelId="{C1535EB8-01D0-47EE-8A37-F22C3E586AF6}" type="presParOf" srcId="{00F499CD-E712-4E2A-9A17-CEBD644C1B40}" destId="{50851C8B-2E34-4929-A744-9563E83899A2}" srcOrd="2" destOrd="0" presId="urn:microsoft.com/office/officeart/2005/8/layout/lProcess2"/>
    <dgm:cxn modelId="{4174840F-878C-4B5A-9D3A-9BC6021CF3F9}" type="presParOf" srcId="{50851C8B-2E34-4929-A744-9563E83899A2}" destId="{0E8BB0F8-A7F1-486F-9BE9-4C298569FC6A}" srcOrd="0" destOrd="0" presId="urn:microsoft.com/office/officeart/2005/8/layout/lProcess2"/>
    <dgm:cxn modelId="{39B069DC-9686-40A0-A7A8-152619F62A7B}" type="presParOf" srcId="{0E8BB0F8-A7F1-486F-9BE9-4C298569FC6A}" destId="{179DFE3C-3E54-42FF-B68B-80E04BA63B6A}" srcOrd="0" destOrd="0" presId="urn:microsoft.com/office/officeart/2005/8/layout/lProcess2"/>
    <dgm:cxn modelId="{F21EB05F-CB3E-40DC-9ECC-9078BD10CA59}" type="presParOf" srcId="{0E8BB0F8-A7F1-486F-9BE9-4C298569FC6A}" destId="{E55A3102-C94D-4BE8-804B-5B2925421939}" srcOrd="1" destOrd="0" presId="urn:microsoft.com/office/officeart/2005/8/layout/lProcess2"/>
    <dgm:cxn modelId="{CFACF2DD-F983-40E3-A31B-0B4818D5BCF7}" type="presParOf" srcId="{0E8BB0F8-A7F1-486F-9BE9-4C298569FC6A}" destId="{5447669E-5B67-49DB-A632-970E3CBCE551}" srcOrd="2" destOrd="0" presId="urn:microsoft.com/office/officeart/2005/8/layout/lProcess2"/>
    <dgm:cxn modelId="{BED7F697-FA19-4E8E-8B56-8310F448A214}" type="presParOf" srcId="{A3DB4595-3209-4B76-A143-92CD11263B60}" destId="{7CF074D8-9426-47E5-872A-C55AD51340BE}" srcOrd="1" destOrd="0" presId="urn:microsoft.com/office/officeart/2005/8/layout/lProcess2"/>
    <dgm:cxn modelId="{885319D5-41BD-4454-B5E8-8BDB9A7A3BDE}" type="presParOf" srcId="{A3DB4595-3209-4B76-A143-92CD11263B60}" destId="{E7574556-7714-40BB-98A4-05CF8475127F}" srcOrd="2" destOrd="0" presId="urn:microsoft.com/office/officeart/2005/8/layout/lProcess2"/>
    <dgm:cxn modelId="{CF194C96-C847-4626-A351-EB114C7822A1}" type="presParOf" srcId="{E7574556-7714-40BB-98A4-05CF8475127F}" destId="{767ED380-613D-486A-9496-EFD7829D8E4A}" srcOrd="0" destOrd="0" presId="urn:microsoft.com/office/officeart/2005/8/layout/lProcess2"/>
    <dgm:cxn modelId="{20709E8E-C1BC-4168-BA7A-DD0AB0478578}" type="presParOf" srcId="{E7574556-7714-40BB-98A4-05CF8475127F}" destId="{175C2383-3B4C-4CBC-9294-BA6085F816A3}" srcOrd="1" destOrd="0" presId="urn:microsoft.com/office/officeart/2005/8/layout/lProcess2"/>
    <dgm:cxn modelId="{8D0A4961-41D6-4D86-9C8D-0275EDBF3DBA}" type="presParOf" srcId="{E7574556-7714-40BB-98A4-05CF8475127F}" destId="{0AD469B9-2868-4FCA-ADD7-53400F48640E}" srcOrd="2" destOrd="0" presId="urn:microsoft.com/office/officeart/2005/8/layout/lProcess2"/>
    <dgm:cxn modelId="{9C614596-6461-445F-A892-35724E0D2684}" type="presParOf" srcId="{0AD469B9-2868-4FCA-ADD7-53400F48640E}" destId="{1B327F09-F89F-450D-90EA-5AAE7FBEC784}" srcOrd="0" destOrd="0" presId="urn:microsoft.com/office/officeart/2005/8/layout/lProcess2"/>
    <dgm:cxn modelId="{06306995-3F42-4433-8B00-473D948FD470}" type="presParOf" srcId="{1B327F09-F89F-450D-90EA-5AAE7FBEC784}" destId="{5BB6E335-A855-4B29-BF4B-D7CE659FE052}" srcOrd="0" destOrd="0" presId="urn:microsoft.com/office/officeart/2005/8/layout/lProcess2"/>
    <dgm:cxn modelId="{2A78E341-47E9-49D1-9299-D4955B6CC676}" type="presParOf" srcId="{1B327F09-F89F-450D-90EA-5AAE7FBEC784}" destId="{1E31905C-C6EF-4FC1-AC25-A0B4DE9C34D7}" srcOrd="1" destOrd="0" presId="urn:microsoft.com/office/officeart/2005/8/layout/lProcess2"/>
    <dgm:cxn modelId="{90C081F9-F1DF-45DD-B78F-C86E44CD5B6F}" type="presParOf" srcId="{1B327F09-F89F-450D-90EA-5AAE7FBEC784}" destId="{27774217-524F-4820-AF2D-38381E580F22}" srcOrd="2" destOrd="0" presId="urn:microsoft.com/office/officeart/2005/8/layout/lProcess2"/>
    <dgm:cxn modelId="{B75D47E7-3064-4076-B00D-EEF7A075E409}" type="presParOf" srcId="{A3DB4595-3209-4B76-A143-92CD11263B60}" destId="{7618B2DE-937F-496E-8BED-C3F2310FD377}" srcOrd="3" destOrd="0" presId="urn:microsoft.com/office/officeart/2005/8/layout/lProcess2"/>
    <dgm:cxn modelId="{95621181-3F0C-407B-A35C-3BE870597535}" type="presParOf" srcId="{A3DB4595-3209-4B76-A143-92CD11263B60}" destId="{29ABF156-20E3-4982-BD86-A4BEF12FAC72}" srcOrd="4" destOrd="0" presId="urn:microsoft.com/office/officeart/2005/8/layout/lProcess2"/>
    <dgm:cxn modelId="{48D6CB02-9C62-402C-A1A6-A2B9C18BC090}" type="presParOf" srcId="{29ABF156-20E3-4982-BD86-A4BEF12FAC72}" destId="{4B166C59-BEE3-41A9-B33C-C857D2226A99}" srcOrd="0" destOrd="0" presId="urn:microsoft.com/office/officeart/2005/8/layout/lProcess2"/>
    <dgm:cxn modelId="{048FC4AE-5157-47B1-B17C-FD30FEE04BB6}" type="presParOf" srcId="{29ABF156-20E3-4982-BD86-A4BEF12FAC72}" destId="{11BAD26E-B454-43FA-B01E-4877169450EA}" srcOrd="1" destOrd="0" presId="urn:microsoft.com/office/officeart/2005/8/layout/lProcess2"/>
    <dgm:cxn modelId="{9F8E58DC-6852-4A8F-AB00-E8BDF301AC10}" type="presParOf" srcId="{29ABF156-20E3-4982-BD86-A4BEF12FAC72}" destId="{EE59B57D-DBD0-466B-B842-935E4EE12B9D}" srcOrd="2" destOrd="0" presId="urn:microsoft.com/office/officeart/2005/8/layout/lProcess2"/>
    <dgm:cxn modelId="{BF5CC167-593D-4AE3-BD09-EC104B562A2A}" type="presParOf" srcId="{EE59B57D-DBD0-466B-B842-935E4EE12B9D}" destId="{0C7828AD-6837-4389-8357-2997DC1FCA15}" srcOrd="0" destOrd="0" presId="urn:microsoft.com/office/officeart/2005/8/layout/lProcess2"/>
    <dgm:cxn modelId="{0D063CF4-EF08-472C-ADA6-F61AB1108D2B}" type="presParOf" srcId="{0C7828AD-6837-4389-8357-2997DC1FCA15}" destId="{9450729A-D69B-4B37-83F5-E4766F949D65}" srcOrd="0" destOrd="0" presId="urn:microsoft.com/office/officeart/2005/8/layout/lProcess2"/>
    <dgm:cxn modelId="{EF02EF45-E2D9-48DF-B9CA-364093734DBA}" type="presParOf" srcId="{0C7828AD-6837-4389-8357-2997DC1FCA15}" destId="{2FCFB581-D259-4F99-A9E2-BECDFBB045F0}" srcOrd="1" destOrd="0" presId="urn:microsoft.com/office/officeart/2005/8/layout/lProcess2"/>
    <dgm:cxn modelId="{22403A6C-EC85-46D8-8579-E343DA524030}" type="presParOf" srcId="{0C7828AD-6837-4389-8357-2997DC1FCA15}" destId="{77D7627D-B132-44B4-913A-69C427773FD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235958-DACE-4F1B-9E45-BCD4BFFB34B1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741FCD3-BA08-4505-ADDE-277F72841FAD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Kriteria</a:t>
          </a:r>
          <a:endParaRPr lang="en-US" dirty="0">
            <a:solidFill>
              <a:schemeClr val="bg1"/>
            </a:solidFill>
          </a:endParaRPr>
        </a:p>
      </dgm:t>
    </dgm:pt>
    <dgm:pt modelId="{743E674C-4CA2-41E3-B09D-CD6FD47886D2}" type="parTrans" cxnId="{A0C746A5-3F61-4F70-BF2D-036FD530444C}">
      <dgm:prSet/>
      <dgm:spPr/>
      <dgm:t>
        <a:bodyPr/>
        <a:lstStyle/>
        <a:p>
          <a:endParaRPr lang="en-US"/>
        </a:p>
      </dgm:t>
    </dgm:pt>
    <dgm:pt modelId="{1798DCE3-50A7-4AB0-AAF0-13DCF4C89DAF}" type="sibTrans" cxnId="{A0C746A5-3F61-4F70-BF2D-036FD530444C}">
      <dgm:prSet/>
      <dgm:spPr/>
      <dgm:t>
        <a:bodyPr/>
        <a:lstStyle/>
        <a:p>
          <a:endParaRPr lang="en-US"/>
        </a:p>
      </dgm:t>
    </dgm:pt>
    <dgm:pt modelId="{31908EF2-1187-4F22-950C-301AE533EA8D}">
      <dgm:prSet phldrT="[Text]"/>
      <dgm:spPr/>
      <dgm:t>
        <a:bodyPr/>
        <a:lstStyle/>
        <a:p>
          <a:r>
            <a:rPr lang="en-US" dirty="0" err="1" smtClean="0"/>
            <a:t>Sekolah</a:t>
          </a:r>
          <a:r>
            <a:rPr lang="en-US" dirty="0" smtClean="0"/>
            <a:t> </a:t>
          </a:r>
          <a:r>
            <a:rPr lang="en-US" dirty="0" err="1" smtClean="0"/>
            <a:t>Peserta</a:t>
          </a:r>
          <a:r>
            <a:rPr lang="en-US" dirty="0" smtClean="0"/>
            <a:t> UNBK, </a:t>
          </a:r>
          <a:r>
            <a:rPr lang="en-US" dirty="0" err="1" smtClean="0"/>
            <a:t>Rujukan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yang </a:t>
          </a:r>
          <a:r>
            <a:rPr lang="en-US" dirty="0" err="1" smtClean="0"/>
            <a:t>sudah</a:t>
          </a:r>
          <a:r>
            <a:rPr lang="en-US" dirty="0" smtClean="0"/>
            <a:t> </a:t>
          </a:r>
          <a:r>
            <a:rPr lang="en-US" dirty="0" err="1" smtClean="0"/>
            <a:t>punya</a:t>
          </a:r>
          <a:r>
            <a:rPr lang="en-US" dirty="0" smtClean="0"/>
            <a:t> </a:t>
          </a:r>
          <a:r>
            <a:rPr lang="en-US" dirty="0" err="1" smtClean="0"/>
            <a:t>ruang</a:t>
          </a:r>
          <a:r>
            <a:rPr lang="en-US" dirty="0" smtClean="0"/>
            <a:t>.</a:t>
          </a:r>
          <a:endParaRPr lang="en-US" dirty="0"/>
        </a:p>
      </dgm:t>
    </dgm:pt>
    <dgm:pt modelId="{C120DBD1-71A0-4A6B-9B70-B1B7995E3BCB}" type="parTrans" cxnId="{4808146C-2C7F-49E9-94B9-C5EF77482BAB}">
      <dgm:prSet/>
      <dgm:spPr/>
      <dgm:t>
        <a:bodyPr/>
        <a:lstStyle/>
        <a:p>
          <a:endParaRPr lang="en-US"/>
        </a:p>
      </dgm:t>
    </dgm:pt>
    <dgm:pt modelId="{0CD9E1CF-FA21-44EC-BFC5-CC612BC5AA1D}" type="sibTrans" cxnId="{4808146C-2C7F-49E9-94B9-C5EF77482BAB}">
      <dgm:prSet/>
      <dgm:spPr/>
      <dgm:t>
        <a:bodyPr/>
        <a:lstStyle/>
        <a:p>
          <a:endParaRPr lang="en-US"/>
        </a:p>
      </dgm:t>
    </dgm:pt>
    <dgm:pt modelId="{DC6CEC59-0A68-44D3-8192-30AA86CE95BE}">
      <dgm:prSet phldrT="[Text]"/>
      <dgm:spPr/>
      <dgm:t>
        <a:bodyPr/>
        <a:lstStyle/>
        <a:p>
          <a:r>
            <a:rPr lang="en-US" dirty="0" err="1" smtClean="0"/>
            <a:t>Sekolah</a:t>
          </a:r>
          <a:r>
            <a:rPr lang="en-US" dirty="0" smtClean="0"/>
            <a:t> </a:t>
          </a:r>
          <a:r>
            <a:rPr lang="en-US" dirty="0" err="1" smtClean="0"/>
            <a:t>Kekurangan</a:t>
          </a:r>
          <a:r>
            <a:rPr lang="en-US" dirty="0" smtClean="0"/>
            <a:t>  </a:t>
          </a:r>
          <a:r>
            <a:rPr lang="id-ID" dirty="0" smtClean="0"/>
            <a:t>Alat IPA</a:t>
          </a:r>
          <a:endParaRPr lang="en-US" dirty="0"/>
        </a:p>
      </dgm:t>
    </dgm:pt>
    <dgm:pt modelId="{A4B89D0F-F3AF-4FA0-A655-8FC6A4C37483}" type="parTrans" cxnId="{FBB1611B-7957-47DE-9B63-3548FE1428C7}">
      <dgm:prSet/>
      <dgm:spPr/>
      <dgm:t>
        <a:bodyPr/>
        <a:lstStyle/>
        <a:p>
          <a:endParaRPr lang="en-US"/>
        </a:p>
      </dgm:t>
    </dgm:pt>
    <dgm:pt modelId="{24C1C25B-8B5D-484C-9C93-AF75039B2BAC}" type="sibTrans" cxnId="{FBB1611B-7957-47DE-9B63-3548FE1428C7}">
      <dgm:prSet/>
      <dgm:spPr/>
      <dgm:t>
        <a:bodyPr/>
        <a:lstStyle/>
        <a:p>
          <a:endParaRPr lang="en-US"/>
        </a:p>
      </dgm:t>
    </dgm:pt>
    <dgm:pt modelId="{3E541CFD-9791-4B2A-8449-1C1D7029109E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Mekanisme</a:t>
          </a:r>
          <a:endParaRPr lang="en-US" dirty="0">
            <a:solidFill>
              <a:schemeClr val="bg1"/>
            </a:solidFill>
          </a:endParaRPr>
        </a:p>
      </dgm:t>
    </dgm:pt>
    <dgm:pt modelId="{162C57FE-3F49-42BB-B1C7-6AC236FEF362}" type="parTrans" cxnId="{519236AB-82BF-4D92-8275-38207D77347E}">
      <dgm:prSet/>
      <dgm:spPr/>
      <dgm:t>
        <a:bodyPr/>
        <a:lstStyle/>
        <a:p>
          <a:endParaRPr lang="en-US"/>
        </a:p>
      </dgm:t>
    </dgm:pt>
    <dgm:pt modelId="{D82B67C5-5061-41A1-9366-403F2C0C25FA}" type="sibTrans" cxnId="{519236AB-82BF-4D92-8275-38207D77347E}">
      <dgm:prSet/>
      <dgm:spPr/>
      <dgm:t>
        <a:bodyPr/>
        <a:lstStyle/>
        <a:p>
          <a:endParaRPr lang="en-US"/>
        </a:p>
      </dgm:t>
    </dgm:pt>
    <dgm:pt modelId="{3C5053CC-F1AA-41A2-8D4B-C57F2C1CB1DC}">
      <dgm:prSet phldrT="[Text]"/>
      <dgm:spPr/>
      <dgm:t>
        <a:bodyPr/>
        <a:lstStyle/>
        <a:p>
          <a:r>
            <a:rPr lang="en-US" dirty="0" err="1" smtClean="0"/>
            <a:t>Penjaringan</a:t>
          </a:r>
          <a:r>
            <a:rPr lang="en-US" dirty="0" smtClean="0"/>
            <a:t> data </a:t>
          </a:r>
          <a:r>
            <a:rPr lang="en-US" dirty="0" err="1" smtClean="0"/>
            <a:t>Dapodik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Puspendik</a:t>
          </a:r>
          <a:endParaRPr lang="en-US" dirty="0"/>
        </a:p>
      </dgm:t>
    </dgm:pt>
    <dgm:pt modelId="{522A934E-587D-4CBA-B45C-60D3377685A2}" type="parTrans" cxnId="{B6CFBAA2-EB22-4DEC-8AFD-7EC8E7E3781C}">
      <dgm:prSet/>
      <dgm:spPr/>
      <dgm:t>
        <a:bodyPr/>
        <a:lstStyle/>
        <a:p>
          <a:endParaRPr lang="en-US"/>
        </a:p>
      </dgm:t>
    </dgm:pt>
    <dgm:pt modelId="{61A1A608-A112-40E4-94EC-E68BAACF5089}" type="sibTrans" cxnId="{B6CFBAA2-EB22-4DEC-8AFD-7EC8E7E3781C}">
      <dgm:prSet/>
      <dgm:spPr/>
      <dgm:t>
        <a:bodyPr/>
        <a:lstStyle/>
        <a:p>
          <a:endParaRPr lang="en-US"/>
        </a:p>
      </dgm:t>
    </dgm:pt>
    <dgm:pt modelId="{2E95D98C-4A0F-471A-BAD1-BBE16F54B165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Laporan</a:t>
          </a:r>
          <a:endParaRPr lang="en-US" dirty="0">
            <a:solidFill>
              <a:schemeClr val="bg1"/>
            </a:solidFill>
          </a:endParaRPr>
        </a:p>
      </dgm:t>
    </dgm:pt>
    <dgm:pt modelId="{460D5EEB-47D8-43CB-BCBD-C83DBBF8E248}" type="parTrans" cxnId="{FF131F11-1481-4707-BA88-D690F94D7DFD}">
      <dgm:prSet/>
      <dgm:spPr/>
      <dgm:t>
        <a:bodyPr/>
        <a:lstStyle/>
        <a:p>
          <a:endParaRPr lang="en-US"/>
        </a:p>
      </dgm:t>
    </dgm:pt>
    <dgm:pt modelId="{B80F31CE-BB08-4D66-B7F8-36DA78F49F6E}" type="sibTrans" cxnId="{FF131F11-1481-4707-BA88-D690F94D7DFD}">
      <dgm:prSet/>
      <dgm:spPr/>
      <dgm:t>
        <a:bodyPr/>
        <a:lstStyle/>
        <a:p>
          <a:endParaRPr lang="en-US"/>
        </a:p>
      </dgm:t>
    </dgm:pt>
    <dgm:pt modelId="{F92B6F10-D207-41BC-BF80-696D652D942A}">
      <dgm:prSet phldrT="[Text]"/>
      <dgm:spPr/>
      <dgm:t>
        <a:bodyPr/>
        <a:lstStyle/>
        <a:p>
          <a:r>
            <a:rPr lang="en-US" dirty="0" err="1" smtClean="0"/>
            <a:t>Progres</a:t>
          </a:r>
          <a:r>
            <a:rPr lang="en-US" dirty="0" smtClean="0"/>
            <a:t> </a:t>
          </a:r>
          <a:r>
            <a:rPr lang="en-US" dirty="0" smtClean="0"/>
            <a:t>100</a:t>
          </a:r>
          <a:r>
            <a:rPr lang="en-US" dirty="0" smtClean="0"/>
            <a:t>%</a:t>
          </a:r>
          <a:endParaRPr lang="en-US" dirty="0"/>
        </a:p>
      </dgm:t>
    </dgm:pt>
    <dgm:pt modelId="{64BFC1A5-865C-4A95-B4D9-B7C9424EEF6E}" type="parTrans" cxnId="{5B442DCD-95DC-421D-BCBC-0457A6881FA9}">
      <dgm:prSet/>
      <dgm:spPr/>
      <dgm:t>
        <a:bodyPr/>
        <a:lstStyle/>
        <a:p>
          <a:endParaRPr lang="en-US"/>
        </a:p>
      </dgm:t>
    </dgm:pt>
    <dgm:pt modelId="{283C0007-48D6-4466-9072-7E526BB6E447}" type="sibTrans" cxnId="{5B442DCD-95DC-421D-BCBC-0457A6881FA9}">
      <dgm:prSet/>
      <dgm:spPr/>
      <dgm:t>
        <a:bodyPr/>
        <a:lstStyle/>
        <a:p>
          <a:endParaRPr lang="en-US"/>
        </a:p>
      </dgm:t>
    </dgm:pt>
    <dgm:pt modelId="{2F85D79D-3334-4244-A2CC-751F0B47946B}">
      <dgm:prSet phldrT="[Text]"/>
      <dgm:spPr/>
      <dgm:t>
        <a:bodyPr/>
        <a:lstStyle/>
        <a:p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Akhir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BAST BMN</a:t>
          </a:r>
          <a:endParaRPr lang="en-US" dirty="0"/>
        </a:p>
      </dgm:t>
    </dgm:pt>
    <dgm:pt modelId="{3A43B06D-D151-4C71-A208-6C996BDB24CC}" type="parTrans" cxnId="{351043BD-2339-40C4-975C-9E2F20FD2C89}">
      <dgm:prSet/>
      <dgm:spPr/>
      <dgm:t>
        <a:bodyPr/>
        <a:lstStyle/>
        <a:p>
          <a:endParaRPr lang="en-US"/>
        </a:p>
      </dgm:t>
    </dgm:pt>
    <dgm:pt modelId="{58A0F01D-FDE2-484E-B82F-CDD2A8252ED2}" type="sibTrans" cxnId="{351043BD-2339-40C4-975C-9E2F20FD2C89}">
      <dgm:prSet/>
      <dgm:spPr/>
      <dgm:t>
        <a:bodyPr/>
        <a:lstStyle/>
        <a:p>
          <a:endParaRPr lang="en-US"/>
        </a:p>
      </dgm:t>
    </dgm:pt>
    <dgm:pt modelId="{401D65A0-513A-4DE2-BFED-5ACC66634D10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Penyaluran</a:t>
          </a:r>
          <a:r>
            <a:rPr lang="en-US" dirty="0" smtClean="0"/>
            <a:t> </a:t>
          </a:r>
          <a:r>
            <a:rPr lang="en-US" dirty="0" smtClean="0"/>
            <a:t>100%</a:t>
          </a:r>
          <a:endParaRPr lang="en-US" dirty="0"/>
        </a:p>
      </dgm:t>
    </dgm:pt>
    <dgm:pt modelId="{9DC87AD9-76CB-491D-A509-78F52547FB60}" type="parTrans" cxnId="{DB8A8315-D934-48FD-BAD2-CD2E2A21F749}">
      <dgm:prSet/>
      <dgm:spPr/>
      <dgm:t>
        <a:bodyPr/>
        <a:lstStyle/>
        <a:p>
          <a:endParaRPr lang="en-US"/>
        </a:p>
      </dgm:t>
    </dgm:pt>
    <dgm:pt modelId="{0390ABDE-7E09-4C4A-AFF7-2A42F3475843}" type="sibTrans" cxnId="{DB8A8315-D934-48FD-BAD2-CD2E2A21F749}">
      <dgm:prSet/>
      <dgm:spPr/>
      <dgm:t>
        <a:bodyPr/>
        <a:lstStyle/>
        <a:p>
          <a:endParaRPr lang="en-US"/>
        </a:p>
      </dgm:t>
    </dgm:pt>
    <dgm:pt modelId="{A3DB4595-3209-4B76-A143-92CD11263B60}" type="pres">
      <dgm:prSet presAssocID="{0E235958-DACE-4F1B-9E45-BCD4BFFB34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F499CD-E712-4E2A-9A17-CEBD644C1B40}" type="pres">
      <dgm:prSet presAssocID="{9741FCD3-BA08-4505-ADDE-277F72841FAD}" presName="compNode" presStyleCnt="0"/>
      <dgm:spPr/>
    </dgm:pt>
    <dgm:pt modelId="{3DC632A1-1A23-43F9-86F5-62C2088F5126}" type="pres">
      <dgm:prSet presAssocID="{9741FCD3-BA08-4505-ADDE-277F72841FAD}" presName="aNode" presStyleLbl="bgShp" presStyleIdx="0" presStyleCnt="3"/>
      <dgm:spPr/>
      <dgm:t>
        <a:bodyPr/>
        <a:lstStyle/>
        <a:p>
          <a:endParaRPr lang="en-US"/>
        </a:p>
      </dgm:t>
    </dgm:pt>
    <dgm:pt modelId="{B8D8A6D8-61C2-49F3-AD2B-AF73A1E536B3}" type="pres">
      <dgm:prSet presAssocID="{9741FCD3-BA08-4505-ADDE-277F72841FAD}" presName="textNode" presStyleLbl="bgShp" presStyleIdx="0" presStyleCnt="3"/>
      <dgm:spPr/>
      <dgm:t>
        <a:bodyPr/>
        <a:lstStyle/>
        <a:p>
          <a:endParaRPr lang="en-US"/>
        </a:p>
      </dgm:t>
    </dgm:pt>
    <dgm:pt modelId="{50851C8B-2E34-4929-A744-9563E83899A2}" type="pres">
      <dgm:prSet presAssocID="{9741FCD3-BA08-4505-ADDE-277F72841FAD}" presName="compChildNode" presStyleCnt="0"/>
      <dgm:spPr/>
    </dgm:pt>
    <dgm:pt modelId="{0E8BB0F8-A7F1-486F-9BE9-4C298569FC6A}" type="pres">
      <dgm:prSet presAssocID="{9741FCD3-BA08-4505-ADDE-277F72841FAD}" presName="theInnerList" presStyleCnt="0"/>
      <dgm:spPr/>
    </dgm:pt>
    <dgm:pt modelId="{179DFE3C-3E54-42FF-B68B-80E04BA63B6A}" type="pres">
      <dgm:prSet presAssocID="{31908EF2-1187-4F22-950C-301AE533EA8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A3102-C94D-4BE8-804B-5B2925421939}" type="pres">
      <dgm:prSet presAssocID="{31908EF2-1187-4F22-950C-301AE533EA8D}" presName="aSpace2" presStyleCnt="0"/>
      <dgm:spPr/>
    </dgm:pt>
    <dgm:pt modelId="{5447669E-5B67-49DB-A632-970E3CBCE551}" type="pres">
      <dgm:prSet presAssocID="{DC6CEC59-0A68-44D3-8192-30AA86CE95B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074D8-9426-47E5-872A-C55AD51340BE}" type="pres">
      <dgm:prSet presAssocID="{9741FCD3-BA08-4505-ADDE-277F72841FAD}" presName="aSpace" presStyleCnt="0"/>
      <dgm:spPr/>
    </dgm:pt>
    <dgm:pt modelId="{E7574556-7714-40BB-98A4-05CF8475127F}" type="pres">
      <dgm:prSet presAssocID="{3E541CFD-9791-4B2A-8449-1C1D7029109E}" presName="compNode" presStyleCnt="0"/>
      <dgm:spPr/>
    </dgm:pt>
    <dgm:pt modelId="{767ED380-613D-486A-9496-EFD7829D8E4A}" type="pres">
      <dgm:prSet presAssocID="{3E541CFD-9791-4B2A-8449-1C1D7029109E}" presName="aNode" presStyleLbl="bgShp" presStyleIdx="1" presStyleCnt="3"/>
      <dgm:spPr/>
      <dgm:t>
        <a:bodyPr/>
        <a:lstStyle/>
        <a:p>
          <a:endParaRPr lang="en-US"/>
        </a:p>
      </dgm:t>
    </dgm:pt>
    <dgm:pt modelId="{175C2383-3B4C-4CBC-9294-BA6085F816A3}" type="pres">
      <dgm:prSet presAssocID="{3E541CFD-9791-4B2A-8449-1C1D7029109E}" presName="textNode" presStyleLbl="bgShp" presStyleIdx="1" presStyleCnt="3"/>
      <dgm:spPr/>
      <dgm:t>
        <a:bodyPr/>
        <a:lstStyle/>
        <a:p>
          <a:endParaRPr lang="en-US"/>
        </a:p>
      </dgm:t>
    </dgm:pt>
    <dgm:pt modelId="{0AD469B9-2868-4FCA-ADD7-53400F48640E}" type="pres">
      <dgm:prSet presAssocID="{3E541CFD-9791-4B2A-8449-1C1D7029109E}" presName="compChildNode" presStyleCnt="0"/>
      <dgm:spPr/>
    </dgm:pt>
    <dgm:pt modelId="{1B327F09-F89F-450D-90EA-5AAE7FBEC784}" type="pres">
      <dgm:prSet presAssocID="{3E541CFD-9791-4B2A-8449-1C1D7029109E}" presName="theInnerList" presStyleCnt="0"/>
      <dgm:spPr/>
    </dgm:pt>
    <dgm:pt modelId="{5BB6E335-A855-4B29-BF4B-D7CE659FE052}" type="pres">
      <dgm:prSet presAssocID="{3C5053CC-F1AA-41A2-8D4B-C57F2C1CB1D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1905C-C6EF-4FC1-AC25-A0B4DE9C34D7}" type="pres">
      <dgm:prSet presAssocID="{3C5053CC-F1AA-41A2-8D4B-C57F2C1CB1DC}" presName="aSpace2" presStyleCnt="0"/>
      <dgm:spPr/>
    </dgm:pt>
    <dgm:pt modelId="{27774217-524F-4820-AF2D-38381E580F22}" type="pres">
      <dgm:prSet presAssocID="{401D65A0-513A-4DE2-BFED-5ACC66634D1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B2DE-937F-496E-8BED-C3F2310FD377}" type="pres">
      <dgm:prSet presAssocID="{3E541CFD-9791-4B2A-8449-1C1D7029109E}" presName="aSpace" presStyleCnt="0"/>
      <dgm:spPr/>
    </dgm:pt>
    <dgm:pt modelId="{29ABF156-20E3-4982-BD86-A4BEF12FAC72}" type="pres">
      <dgm:prSet presAssocID="{2E95D98C-4A0F-471A-BAD1-BBE16F54B165}" presName="compNode" presStyleCnt="0"/>
      <dgm:spPr/>
    </dgm:pt>
    <dgm:pt modelId="{4B166C59-BEE3-41A9-B33C-C857D2226A99}" type="pres">
      <dgm:prSet presAssocID="{2E95D98C-4A0F-471A-BAD1-BBE16F54B165}" presName="aNode" presStyleLbl="bgShp" presStyleIdx="2" presStyleCnt="3"/>
      <dgm:spPr/>
      <dgm:t>
        <a:bodyPr/>
        <a:lstStyle/>
        <a:p>
          <a:endParaRPr lang="en-US"/>
        </a:p>
      </dgm:t>
    </dgm:pt>
    <dgm:pt modelId="{11BAD26E-B454-43FA-B01E-4877169450EA}" type="pres">
      <dgm:prSet presAssocID="{2E95D98C-4A0F-471A-BAD1-BBE16F54B165}" presName="textNode" presStyleLbl="bgShp" presStyleIdx="2" presStyleCnt="3"/>
      <dgm:spPr/>
      <dgm:t>
        <a:bodyPr/>
        <a:lstStyle/>
        <a:p>
          <a:endParaRPr lang="en-US"/>
        </a:p>
      </dgm:t>
    </dgm:pt>
    <dgm:pt modelId="{EE59B57D-DBD0-466B-B842-935E4EE12B9D}" type="pres">
      <dgm:prSet presAssocID="{2E95D98C-4A0F-471A-BAD1-BBE16F54B165}" presName="compChildNode" presStyleCnt="0"/>
      <dgm:spPr/>
    </dgm:pt>
    <dgm:pt modelId="{0C7828AD-6837-4389-8357-2997DC1FCA15}" type="pres">
      <dgm:prSet presAssocID="{2E95D98C-4A0F-471A-BAD1-BBE16F54B165}" presName="theInnerList" presStyleCnt="0"/>
      <dgm:spPr/>
    </dgm:pt>
    <dgm:pt modelId="{9450729A-D69B-4B37-83F5-E4766F949D65}" type="pres">
      <dgm:prSet presAssocID="{F92B6F10-D207-41BC-BF80-696D652D942A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FB581-D259-4F99-A9E2-BECDFBB045F0}" type="pres">
      <dgm:prSet presAssocID="{F92B6F10-D207-41BC-BF80-696D652D942A}" presName="aSpace2" presStyleCnt="0"/>
      <dgm:spPr/>
    </dgm:pt>
    <dgm:pt modelId="{77D7627D-B132-44B4-913A-69C427773FD0}" type="pres">
      <dgm:prSet presAssocID="{2F85D79D-3334-4244-A2CC-751F0B47946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FE9CA2-2E21-42F5-B702-24F3E46BDF44}" type="presOf" srcId="{9741FCD3-BA08-4505-ADDE-277F72841FAD}" destId="{B8D8A6D8-61C2-49F3-AD2B-AF73A1E536B3}" srcOrd="1" destOrd="0" presId="urn:microsoft.com/office/officeart/2005/8/layout/lProcess2"/>
    <dgm:cxn modelId="{FBB1611B-7957-47DE-9B63-3548FE1428C7}" srcId="{9741FCD3-BA08-4505-ADDE-277F72841FAD}" destId="{DC6CEC59-0A68-44D3-8192-30AA86CE95BE}" srcOrd="1" destOrd="0" parTransId="{A4B89D0F-F3AF-4FA0-A655-8FC6A4C37483}" sibTransId="{24C1C25B-8B5D-484C-9C93-AF75039B2BAC}"/>
    <dgm:cxn modelId="{5B442DCD-95DC-421D-BCBC-0457A6881FA9}" srcId="{2E95D98C-4A0F-471A-BAD1-BBE16F54B165}" destId="{F92B6F10-D207-41BC-BF80-696D652D942A}" srcOrd="0" destOrd="0" parTransId="{64BFC1A5-865C-4A95-B4D9-B7C9424EEF6E}" sibTransId="{283C0007-48D6-4466-9072-7E526BB6E447}"/>
    <dgm:cxn modelId="{4A54A8EA-C8E5-453A-954F-7E265D55934A}" type="presOf" srcId="{401D65A0-513A-4DE2-BFED-5ACC66634D10}" destId="{27774217-524F-4820-AF2D-38381E580F22}" srcOrd="0" destOrd="0" presId="urn:microsoft.com/office/officeart/2005/8/layout/lProcess2"/>
    <dgm:cxn modelId="{EB033AA9-B7E6-4993-AC27-EE87ADFF985A}" type="presOf" srcId="{3E541CFD-9791-4B2A-8449-1C1D7029109E}" destId="{767ED380-613D-486A-9496-EFD7829D8E4A}" srcOrd="0" destOrd="0" presId="urn:microsoft.com/office/officeart/2005/8/layout/lProcess2"/>
    <dgm:cxn modelId="{F27C8D2A-5D3F-4D15-B1F6-161DD27C9611}" type="presOf" srcId="{3C5053CC-F1AA-41A2-8D4B-C57F2C1CB1DC}" destId="{5BB6E335-A855-4B29-BF4B-D7CE659FE052}" srcOrd="0" destOrd="0" presId="urn:microsoft.com/office/officeart/2005/8/layout/lProcess2"/>
    <dgm:cxn modelId="{10BE93C3-6C14-4DAF-B6F9-52656BED15B7}" type="presOf" srcId="{31908EF2-1187-4F22-950C-301AE533EA8D}" destId="{179DFE3C-3E54-42FF-B68B-80E04BA63B6A}" srcOrd="0" destOrd="0" presId="urn:microsoft.com/office/officeart/2005/8/layout/lProcess2"/>
    <dgm:cxn modelId="{351043BD-2339-40C4-975C-9E2F20FD2C89}" srcId="{2E95D98C-4A0F-471A-BAD1-BBE16F54B165}" destId="{2F85D79D-3334-4244-A2CC-751F0B47946B}" srcOrd="1" destOrd="0" parTransId="{3A43B06D-D151-4C71-A208-6C996BDB24CC}" sibTransId="{58A0F01D-FDE2-484E-B82F-CDD2A8252ED2}"/>
    <dgm:cxn modelId="{F0F83A30-1D74-4C43-9DE9-5A110C847572}" type="presOf" srcId="{3E541CFD-9791-4B2A-8449-1C1D7029109E}" destId="{175C2383-3B4C-4CBC-9294-BA6085F816A3}" srcOrd="1" destOrd="0" presId="urn:microsoft.com/office/officeart/2005/8/layout/lProcess2"/>
    <dgm:cxn modelId="{FF131F11-1481-4707-BA88-D690F94D7DFD}" srcId="{0E235958-DACE-4F1B-9E45-BCD4BFFB34B1}" destId="{2E95D98C-4A0F-471A-BAD1-BBE16F54B165}" srcOrd="2" destOrd="0" parTransId="{460D5EEB-47D8-43CB-BCBD-C83DBBF8E248}" sibTransId="{B80F31CE-BB08-4D66-B7F8-36DA78F49F6E}"/>
    <dgm:cxn modelId="{C2141201-DC50-40CC-9F21-D2B4F40688D0}" type="presOf" srcId="{2F85D79D-3334-4244-A2CC-751F0B47946B}" destId="{77D7627D-B132-44B4-913A-69C427773FD0}" srcOrd="0" destOrd="0" presId="urn:microsoft.com/office/officeart/2005/8/layout/lProcess2"/>
    <dgm:cxn modelId="{66818B7E-1DA9-44CD-AA03-B9D2C06AB063}" type="presOf" srcId="{F92B6F10-D207-41BC-BF80-696D652D942A}" destId="{9450729A-D69B-4B37-83F5-E4766F949D65}" srcOrd="0" destOrd="0" presId="urn:microsoft.com/office/officeart/2005/8/layout/lProcess2"/>
    <dgm:cxn modelId="{B6CFBAA2-EB22-4DEC-8AFD-7EC8E7E3781C}" srcId="{3E541CFD-9791-4B2A-8449-1C1D7029109E}" destId="{3C5053CC-F1AA-41A2-8D4B-C57F2C1CB1DC}" srcOrd="0" destOrd="0" parTransId="{522A934E-587D-4CBA-B45C-60D3377685A2}" sibTransId="{61A1A608-A112-40E4-94EC-E68BAACF5089}"/>
    <dgm:cxn modelId="{DB8A8315-D934-48FD-BAD2-CD2E2A21F749}" srcId="{3E541CFD-9791-4B2A-8449-1C1D7029109E}" destId="{401D65A0-513A-4DE2-BFED-5ACC66634D10}" srcOrd="1" destOrd="0" parTransId="{9DC87AD9-76CB-491D-A509-78F52547FB60}" sibTransId="{0390ABDE-7E09-4C4A-AFF7-2A42F3475843}"/>
    <dgm:cxn modelId="{C3B33B5A-CAE4-43B5-A7E7-6135302A1343}" type="presOf" srcId="{2E95D98C-4A0F-471A-BAD1-BBE16F54B165}" destId="{11BAD26E-B454-43FA-B01E-4877169450EA}" srcOrd="1" destOrd="0" presId="urn:microsoft.com/office/officeart/2005/8/layout/lProcess2"/>
    <dgm:cxn modelId="{9B7BFE0A-62CF-440C-9895-528F8BC6C3F6}" type="presOf" srcId="{9741FCD3-BA08-4505-ADDE-277F72841FAD}" destId="{3DC632A1-1A23-43F9-86F5-62C2088F5126}" srcOrd="0" destOrd="0" presId="urn:microsoft.com/office/officeart/2005/8/layout/lProcess2"/>
    <dgm:cxn modelId="{847FD9D8-5E95-4FC3-8CC2-09BC450E2063}" type="presOf" srcId="{0E235958-DACE-4F1B-9E45-BCD4BFFB34B1}" destId="{A3DB4595-3209-4B76-A143-92CD11263B60}" srcOrd="0" destOrd="0" presId="urn:microsoft.com/office/officeart/2005/8/layout/lProcess2"/>
    <dgm:cxn modelId="{9EF13B23-0709-4B62-A9A2-B5F683B7B71A}" type="presOf" srcId="{DC6CEC59-0A68-44D3-8192-30AA86CE95BE}" destId="{5447669E-5B67-49DB-A632-970E3CBCE551}" srcOrd="0" destOrd="0" presId="urn:microsoft.com/office/officeart/2005/8/layout/lProcess2"/>
    <dgm:cxn modelId="{A0C746A5-3F61-4F70-BF2D-036FD530444C}" srcId="{0E235958-DACE-4F1B-9E45-BCD4BFFB34B1}" destId="{9741FCD3-BA08-4505-ADDE-277F72841FAD}" srcOrd="0" destOrd="0" parTransId="{743E674C-4CA2-41E3-B09D-CD6FD47886D2}" sibTransId="{1798DCE3-50A7-4AB0-AAF0-13DCF4C89DAF}"/>
    <dgm:cxn modelId="{519236AB-82BF-4D92-8275-38207D77347E}" srcId="{0E235958-DACE-4F1B-9E45-BCD4BFFB34B1}" destId="{3E541CFD-9791-4B2A-8449-1C1D7029109E}" srcOrd="1" destOrd="0" parTransId="{162C57FE-3F49-42BB-B1C7-6AC236FEF362}" sibTransId="{D82B67C5-5061-41A1-9366-403F2C0C25FA}"/>
    <dgm:cxn modelId="{4808146C-2C7F-49E9-94B9-C5EF77482BAB}" srcId="{9741FCD3-BA08-4505-ADDE-277F72841FAD}" destId="{31908EF2-1187-4F22-950C-301AE533EA8D}" srcOrd="0" destOrd="0" parTransId="{C120DBD1-71A0-4A6B-9B70-B1B7995E3BCB}" sibTransId="{0CD9E1CF-FA21-44EC-BFC5-CC612BC5AA1D}"/>
    <dgm:cxn modelId="{1D5939D7-91F0-4264-80E5-B7720BCD5702}" type="presOf" srcId="{2E95D98C-4A0F-471A-BAD1-BBE16F54B165}" destId="{4B166C59-BEE3-41A9-B33C-C857D2226A99}" srcOrd="0" destOrd="0" presId="urn:microsoft.com/office/officeart/2005/8/layout/lProcess2"/>
    <dgm:cxn modelId="{A727AF18-B286-4621-963C-1B62414D5FE7}" type="presParOf" srcId="{A3DB4595-3209-4B76-A143-92CD11263B60}" destId="{00F499CD-E712-4E2A-9A17-CEBD644C1B40}" srcOrd="0" destOrd="0" presId="urn:microsoft.com/office/officeart/2005/8/layout/lProcess2"/>
    <dgm:cxn modelId="{37732F9A-8DD5-4E80-AEDC-AA46D5F675BB}" type="presParOf" srcId="{00F499CD-E712-4E2A-9A17-CEBD644C1B40}" destId="{3DC632A1-1A23-43F9-86F5-62C2088F5126}" srcOrd="0" destOrd="0" presId="urn:microsoft.com/office/officeart/2005/8/layout/lProcess2"/>
    <dgm:cxn modelId="{DCA4D20F-04CF-4CC7-BA46-452A48F2F5CD}" type="presParOf" srcId="{00F499CD-E712-4E2A-9A17-CEBD644C1B40}" destId="{B8D8A6D8-61C2-49F3-AD2B-AF73A1E536B3}" srcOrd="1" destOrd="0" presId="urn:microsoft.com/office/officeart/2005/8/layout/lProcess2"/>
    <dgm:cxn modelId="{D8EDCED0-4306-47E9-8F94-02E5CF2EB2D7}" type="presParOf" srcId="{00F499CD-E712-4E2A-9A17-CEBD644C1B40}" destId="{50851C8B-2E34-4929-A744-9563E83899A2}" srcOrd="2" destOrd="0" presId="urn:microsoft.com/office/officeart/2005/8/layout/lProcess2"/>
    <dgm:cxn modelId="{21A2D5B8-A7D0-47A7-AD5B-96CCB13EC354}" type="presParOf" srcId="{50851C8B-2E34-4929-A744-9563E83899A2}" destId="{0E8BB0F8-A7F1-486F-9BE9-4C298569FC6A}" srcOrd="0" destOrd="0" presId="urn:microsoft.com/office/officeart/2005/8/layout/lProcess2"/>
    <dgm:cxn modelId="{F08A388E-91DA-44AA-B050-2DF4DC4B947F}" type="presParOf" srcId="{0E8BB0F8-A7F1-486F-9BE9-4C298569FC6A}" destId="{179DFE3C-3E54-42FF-B68B-80E04BA63B6A}" srcOrd="0" destOrd="0" presId="urn:microsoft.com/office/officeart/2005/8/layout/lProcess2"/>
    <dgm:cxn modelId="{15428651-D1A7-44CF-BC32-C162A86C5E16}" type="presParOf" srcId="{0E8BB0F8-A7F1-486F-9BE9-4C298569FC6A}" destId="{E55A3102-C94D-4BE8-804B-5B2925421939}" srcOrd="1" destOrd="0" presId="urn:microsoft.com/office/officeart/2005/8/layout/lProcess2"/>
    <dgm:cxn modelId="{461E5442-0F5A-4BFB-B081-75FD2FE5C5AD}" type="presParOf" srcId="{0E8BB0F8-A7F1-486F-9BE9-4C298569FC6A}" destId="{5447669E-5B67-49DB-A632-970E3CBCE551}" srcOrd="2" destOrd="0" presId="urn:microsoft.com/office/officeart/2005/8/layout/lProcess2"/>
    <dgm:cxn modelId="{44CE491D-0577-4749-9339-21EDAF6F2E5A}" type="presParOf" srcId="{A3DB4595-3209-4B76-A143-92CD11263B60}" destId="{7CF074D8-9426-47E5-872A-C55AD51340BE}" srcOrd="1" destOrd="0" presId="urn:microsoft.com/office/officeart/2005/8/layout/lProcess2"/>
    <dgm:cxn modelId="{9F408159-3BE4-47B8-87EE-037894C2C8F8}" type="presParOf" srcId="{A3DB4595-3209-4B76-A143-92CD11263B60}" destId="{E7574556-7714-40BB-98A4-05CF8475127F}" srcOrd="2" destOrd="0" presId="urn:microsoft.com/office/officeart/2005/8/layout/lProcess2"/>
    <dgm:cxn modelId="{728E6447-3F99-4837-A0F2-FFBEBEE5C0F3}" type="presParOf" srcId="{E7574556-7714-40BB-98A4-05CF8475127F}" destId="{767ED380-613D-486A-9496-EFD7829D8E4A}" srcOrd="0" destOrd="0" presId="urn:microsoft.com/office/officeart/2005/8/layout/lProcess2"/>
    <dgm:cxn modelId="{27E64F63-6D39-45A1-8216-29226C915ED8}" type="presParOf" srcId="{E7574556-7714-40BB-98A4-05CF8475127F}" destId="{175C2383-3B4C-4CBC-9294-BA6085F816A3}" srcOrd="1" destOrd="0" presId="urn:microsoft.com/office/officeart/2005/8/layout/lProcess2"/>
    <dgm:cxn modelId="{E150412A-A9D0-4D13-ABD2-E72FBDBE837A}" type="presParOf" srcId="{E7574556-7714-40BB-98A4-05CF8475127F}" destId="{0AD469B9-2868-4FCA-ADD7-53400F48640E}" srcOrd="2" destOrd="0" presId="urn:microsoft.com/office/officeart/2005/8/layout/lProcess2"/>
    <dgm:cxn modelId="{5B6699AA-4F41-43ED-8B2D-F23341234886}" type="presParOf" srcId="{0AD469B9-2868-4FCA-ADD7-53400F48640E}" destId="{1B327F09-F89F-450D-90EA-5AAE7FBEC784}" srcOrd="0" destOrd="0" presId="urn:microsoft.com/office/officeart/2005/8/layout/lProcess2"/>
    <dgm:cxn modelId="{0D6C6715-60EA-4C1D-BC13-FD6612DA4E15}" type="presParOf" srcId="{1B327F09-F89F-450D-90EA-5AAE7FBEC784}" destId="{5BB6E335-A855-4B29-BF4B-D7CE659FE052}" srcOrd="0" destOrd="0" presId="urn:microsoft.com/office/officeart/2005/8/layout/lProcess2"/>
    <dgm:cxn modelId="{E784834F-7E8A-47CE-BCF2-C9D8465FF274}" type="presParOf" srcId="{1B327F09-F89F-450D-90EA-5AAE7FBEC784}" destId="{1E31905C-C6EF-4FC1-AC25-A0B4DE9C34D7}" srcOrd="1" destOrd="0" presId="urn:microsoft.com/office/officeart/2005/8/layout/lProcess2"/>
    <dgm:cxn modelId="{F1A20C6C-AB36-4056-92BA-566F0D688C51}" type="presParOf" srcId="{1B327F09-F89F-450D-90EA-5AAE7FBEC784}" destId="{27774217-524F-4820-AF2D-38381E580F22}" srcOrd="2" destOrd="0" presId="urn:microsoft.com/office/officeart/2005/8/layout/lProcess2"/>
    <dgm:cxn modelId="{DB7A5229-DADD-41A4-B515-1C1BA6822835}" type="presParOf" srcId="{A3DB4595-3209-4B76-A143-92CD11263B60}" destId="{7618B2DE-937F-496E-8BED-C3F2310FD377}" srcOrd="3" destOrd="0" presId="urn:microsoft.com/office/officeart/2005/8/layout/lProcess2"/>
    <dgm:cxn modelId="{2A7034F6-CABE-43D2-9852-52E9D5CB4496}" type="presParOf" srcId="{A3DB4595-3209-4B76-A143-92CD11263B60}" destId="{29ABF156-20E3-4982-BD86-A4BEF12FAC72}" srcOrd="4" destOrd="0" presId="urn:microsoft.com/office/officeart/2005/8/layout/lProcess2"/>
    <dgm:cxn modelId="{5DCEBC78-CDF1-47B2-BF9B-4909E4BF7B35}" type="presParOf" srcId="{29ABF156-20E3-4982-BD86-A4BEF12FAC72}" destId="{4B166C59-BEE3-41A9-B33C-C857D2226A99}" srcOrd="0" destOrd="0" presId="urn:microsoft.com/office/officeart/2005/8/layout/lProcess2"/>
    <dgm:cxn modelId="{022B76BE-2668-4974-A918-B981A939B42D}" type="presParOf" srcId="{29ABF156-20E3-4982-BD86-A4BEF12FAC72}" destId="{11BAD26E-B454-43FA-B01E-4877169450EA}" srcOrd="1" destOrd="0" presId="urn:microsoft.com/office/officeart/2005/8/layout/lProcess2"/>
    <dgm:cxn modelId="{13491542-BC11-4406-909A-CB4DDF73BF8D}" type="presParOf" srcId="{29ABF156-20E3-4982-BD86-A4BEF12FAC72}" destId="{EE59B57D-DBD0-466B-B842-935E4EE12B9D}" srcOrd="2" destOrd="0" presId="urn:microsoft.com/office/officeart/2005/8/layout/lProcess2"/>
    <dgm:cxn modelId="{F6C136D4-77CB-48AD-B22C-88611C01EB90}" type="presParOf" srcId="{EE59B57D-DBD0-466B-B842-935E4EE12B9D}" destId="{0C7828AD-6837-4389-8357-2997DC1FCA15}" srcOrd="0" destOrd="0" presId="urn:microsoft.com/office/officeart/2005/8/layout/lProcess2"/>
    <dgm:cxn modelId="{09085A4A-F7D2-4405-9B0F-E2596A8AEF35}" type="presParOf" srcId="{0C7828AD-6837-4389-8357-2997DC1FCA15}" destId="{9450729A-D69B-4B37-83F5-E4766F949D65}" srcOrd="0" destOrd="0" presId="urn:microsoft.com/office/officeart/2005/8/layout/lProcess2"/>
    <dgm:cxn modelId="{3A2A3429-AC33-4DDC-8BE8-3B13166B9709}" type="presParOf" srcId="{0C7828AD-6837-4389-8357-2997DC1FCA15}" destId="{2FCFB581-D259-4F99-A9E2-BECDFBB045F0}" srcOrd="1" destOrd="0" presId="urn:microsoft.com/office/officeart/2005/8/layout/lProcess2"/>
    <dgm:cxn modelId="{5499A3A2-1DAC-46C0-9A9C-34FF7CDEEB6A}" type="presParOf" srcId="{0C7828AD-6837-4389-8357-2997DC1FCA15}" destId="{77D7627D-B132-44B4-913A-69C427773FD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235958-DACE-4F1B-9E45-BCD4BFFB34B1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741FCD3-BA08-4505-ADDE-277F72841FAD}">
      <dgm:prSet phldrT="[Text]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dirty="0" err="1" smtClean="0"/>
            <a:t>Kriteria</a:t>
          </a:r>
          <a:endParaRPr lang="en-US" dirty="0"/>
        </a:p>
      </dgm:t>
    </dgm:pt>
    <dgm:pt modelId="{743E674C-4CA2-41E3-B09D-CD6FD47886D2}" type="parTrans" cxnId="{A0C746A5-3F61-4F70-BF2D-036FD530444C}">
      <dgm:prSet/>
      <dgm:spPr/>
      <dgm:t>
        <a:bodyPr/>
        <a:lstStyle/>
        <a:p>
          <a:endParaRPr lang="en-US"/>
        </a:p>
      </dgm:t>
    </dgm:pt>
    <dgm:pt modelId="{1798DCE3-50A7-4AB0-AAF0-13DCF4C89DAF}" type="sibTrans" cxnId="{A0C746A5-3F61-4F70-BF2D-036FD530444C}">
      <dgm:prSet/>
      <dgm:spPr/>
      <dgm:t>
        <a:bodyPr/>
        <a:lstStyle/>
        <a:p>
          <a:endParaRPr lang="en-US"/>
        </a:p>
      </dgm:t>
    </dgm:pt>
    <dgm:pt modelId="{31908EF2-1187-4F22-950C-301AE533EA8D}">
      <dgm:prSet phldrT="[Text]"/>
      <dgm:spPr/>
      <dgm:t>
        <a:bodyPr/>
        <a:lstStyle/>
        <a:p>
          <a:r>
            <a:rPr lang="en-US" dirty="0" err="1" smtClean="0"/>
            <a:t>Usia</a:t>
          </a:r>
          <a:r>
            <a:rPr lang="en-US" dirty="0" smtClean="0"/>
            <a:t> </a:t>
          </a:r>
          <a:r>
            <a:rPr lang="en-US" dirty="0" err="1" smtClean="0"/>
            <a:t>Bangunan</a:t>
          </a:r>
          <a:r>
            <a:rPr lang="en-US" dirty="0" smtClean="0"/>
            <a:t> SMA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20 </a:t>
          </a:r>
          <a:r>
            <a:rPr lang="en-US" dirty="0" err="1" smtClean="0"/>
            <a:t>tahun</a:t>
          </a:r>
          <a:endParaRPr lang="en-US" dirty="0"/>
        </a:p>
      </dgm:t>
    </dgm:pt>
    <dgm:pt modelId="{C120DBD1-71A0-4A6B-9B70-B1B7995E3BCB}" type="parTrans" cxnId="{4808146C-2C7F-49E9-94B9-C5EF77482BAB}">
      <dgm:prSet/>
      <dgm:spPr/>
      <dgm:t>
        <a:bodyPr/>
        <a:lstStyle/>
        <a:p>
          <a:endParaRPr lang="en-US"/>
        </a:p>
      </dgm:t>
    </dgm:pt>
    <dgm:pt modelId="{0CD9E1CF-FA21-44EC-BFC5-CC612BC5AA1D}" type="sibTrans" cxnId="{4808146C-2C7F-49E9-94B9-C5EF77482BAB}">
      <dgm:prSet/>
      <dgm:spPr/>
      <dgm:t>
        <a:bodyPr/>
        <a:lstStyle/>
        <a:p>
          <a:endParaRPr lang="en-US"/>
        </a:p>
      </dgm:t>
    </dgm:pt>
    <dgm:pt modelId="{DC6CEC59-0A68-44D3-8192-30AA86CE95BE}">
      <dgm:prSet phldrT="[Text]"/>
      <dgm:spPr/>
      <dgm:t>
        <a:bodyPr/>
        <a:lstStyle/>
        <a:p>
          <a:r>
            <a:rPr lang="en-US" dirty="0" err="1" smtClean="0"/>
            <a:t>Perwajahan</a:t>
          </a:r>
          <a:r>
            <a:rPr lang="en-US" dirty="0" smtClean="0"/>
            <a:t> </a:t>
          </a:r>
          <a:r>
            <a:rPr lang="en-US" dirty="0" err="1" smtClean="0"/>
            <a:t>depan</a:t>
          </a:r>
          <a:r>
            <a:rPr lang="en-US" dirty="0" smtClean="0"/>
            <a:t> </a:t>
          </a:r>
          <a:r>
            <a:rPr lang="en-US" dirty="0" err="1" smtClean="0"/>
            <a:t>Sekolah</a:t>
          </a:r>
          <a:endParaRPr lang="en-US" dirty="0"/>
        </a:p>
      </dgm:t>
    </dgm:pt>
    <dgm:pt modelId="{A4B89D0F-F3AF-4FA0-A655-8FC6A4C37483}" type="parTrans" cxnId="{FBB1611B-7957-47DE-9B63-3548FE1428C7}">
      <dgm:prSet/>
      <dgm:spPr/>
      <dgm:t>
        <a:bodyPr/>
        <a:lstStyle/>
        <a:p>
          <a:endParaRPr lang="en-US"/>
        </a:p>
      </dgm:t>
    </dgm:pt>
    <dgm:pt modelId="{24C1C25B-8B5D-484C-9C93-AF75039B2BAC}" type="sibTrans" cxnId="{FBB1611B-7957-47DE-9B63-3548FE1428C7}">
      <dgm:prSet/>
      <dgm:spPr/>
      <dgm:t>
        <a:bodyPr/>
        <a:lstStyle/>
        <a:p>
          <a:endParaRPr lang="en-US"/>
        </a:p>
      </dgm:t>
    </dgm:pt>
    <dgm:pt modelId="{3E541CFD-9791-4B2A-8449-1C1D7029109E}">
      <dgm:prSet phldrT="[Text]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dirty="0" err="1" smtClean="0"/>
            <a:t>Mekanisme</a:t>
          </a:r>
          <a:endParaRPr lang="en-US" dirty="0"/>
        </a:p>
      </dgm:t>
    </dgm:pt>
    <dgm:pt modelId="{162C57FE-3F49-42BB-B1C7-6AC236FEF362}" type="parTrans" cxnId="{519236AB-82BF-4D92-8275-38207D77347E}">
      <dgm:prSet/>
      <dgm:spPr/>
      <dgm:t>
        <a:bodyPr/>
        <a:lstStyle/>
        <a:p>
          <a:endParaRPr lang="en-US"/>
        </a:p>
      </dgm:t>
    </dgm:pt>
    <dgm:pt modelId="{D82B67C5-5061-41A1-9366-403F2C0C25FA}" type="sibTrans" cxnId="{519236AB-82BF-4D92-8275-38207D77347E}">
      <dgm:prSet/>
      <dgm:spPr/>
      <dgm:t>
        <a:bodyPr/>
        <a:lstStyle/>
        <a:p>
          <a:endParaRPr lang="en-US"/>
        </a:p>
      </dgm:t>
    </dgm:pt>
    <dgm:pt modelId="{3C5053CC-F1AA-41A2-8D4B-C57F2C1CB1DC}">
      <dgm:prSet phldrT="[Text]"/>
      <dgm:spPr/>
      <dgm:t>
        <a:bodyPr/>
        <a:lstStyle/>
        <a:p>
          <a:r>
            <a:rPr lang="en-US" dirty="0" err="1" smtClean="0"/>
            <a:t>Pengajuan</a:t>
          </a:r>
          <a:r>
            <a:rPr lang="en-US" dirty="0" smtClean="0"/>
            <a:t> Proposal</a:t>
          </a:r>
          <a:r>
            <a:rPr lang="id-ID" dirty="0" smtClean="0"/>
            <a:t> </a:t>
          </a:r>
          <a:endParaRPr lang="en-US" dirty="0"/>
        </a:p>
      </dgm:t>
    </dgm:pt>
    <dgm:pt modelId="{522A934E-587D-4CBA-B45C-60D3377685A2}" type="parTrans" cxnId="{B6CFBAA2-EB22-4DEC-8AFD-7EC8E7E3781C}">
      <dgm:prSet/>
      <dgm:spPr/>
      <dgm:t>
        <a:bodyPr/>
        <a:lstStyle/>
        <a:p>
          <a:endParaRPr lang="en-US"/>
        </a:p>
      </dgm:t>
    </dgm:pt>
    <dgm:pt modelId="{61A1A608-A112-40E4-94EC-E68BAACF5089}" type="sibTrans" cxnId="{B6CFBAA2-EB22-4DEC-8AFD-7EC8E7E3781C}">
      <dgm:prSet/>
      <dgm:spPr/>
      <dgm:t>
        <a:bodyPr/>
        <a:lstStyle/>
        <a:p>
          <a:endParaRPr lang="en-US"/>
        </a:p>
      </dgm:t>
    </dgm:pt>
    <dgm:pt modelId="{5B16E050-A676-4E64-8651-4721B8E9542A}">
      <dgm:prSet phldrT="[Text]"/>
      <dgm:spPr/>
      <dgm:t>
        <a:bodyPr/>
        <a:lstStyle/>
        <a:p>
          <a:r>
            <a:rPr lang="en-US" dirty="0" err="1" smtClean="0"/>
            <a:t>Seleksi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Kontestasi</a:t>
          </a:r>
          <a:endParaRPr lang="en-US" dirty="0"/>
        </a:p>
      </dgm:t>
    </dgm:pt>
    <dgm:pt modelId="{38D2234B-DB3F-4CE8-824D-53B3467F87CE}" type="parTrans" cxnId="{92A884A1-8C62-4920-92D8-B9BB3C76C56C}">
      <dgm:prSet/>
      <dgm:spPr/>
      <dgm:t>
        <a:bodyPr/>
        <a:lstStyle/>
        <a:p>
          <a:endParaRPr lang="en-US"/>
        </a:p>
      </dgm:t>
    </dgm:pt>
    <dgm:pt modelId="{F7EB5FE9-4B9A-4371-ACC7-33E80B0DB44E}" type="sibTrans" cxnId="{92A884A1-8C62-4920-92D8-B9BB3C76C56C}">
      <dgm:prSet/>
      <dgm:spPr/>
      <dgm:t>
        <a:bodyPr/>
        <a:lstStyle/>
        <a:p>
          <a:endParaRPr lang="en-US"/>
        </a:p>
      </dgm:t>
    </dgm:pt>
    <dgm:pt modelId="{2E95D98C-4A0F-471A-BAD1-BBE16F54B165}">
      <dgm:prSet phldrT="[Text]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dirty="0" err="1" smtClean="0"/>
            <a:t>Laporan</a:t>
          </a:r>
          <a:endParaRPr lang="en-US" dirty="0"/>
        </a:p>
      </dgm:t>
    </dgm:pt>
    <dgm:pt modelId="{460D5EEB-47D8-43CB-BCBD-C83DBBF8E248}" type="parTrans" cxnId="{FF131F11-1481-4707-BA88-D690F94D7DFD}">
      <dgm:prSet/>
      <dgm:spPr/>
      <dgm:t>
        <a:bodyPr/>
        <a:lstStyle/>
        <a:p>
          <a:endParaRPr lang="en-US"/>
        </a:p>
      </dgm:t>
    </dgm:pt>
    <dgm:pt modelId="{B80F31CE-BB08-4D66-B7F8-36DA78F49F6E}" type="sibTrans" cxnId="{FF131F11-1481-4707-BA88-D690F94D7DFD}">
      <dgm:prSet/>
      <dgm:spPr/>
      <dgm:t>
        <a:bodyPr/>
        <a:lstStyle/>
        <a:p>
          <a:endParaRPr lang="en-US"/>
        </a:p>
      </dgm:t>
    </dgm:pt>
    <dgm:pt modelId="{F92B6F10-D207-41BC-BF80-696D652D942A}">
      <dgm:prSet phldrT="[Text]"/>
      <dgm:spPr/>
      <dgm:t>
        <a:bodyPr/>
        <a:lstStyle/>
        <a:p>
          <a:r>
            <a:rPr lang="en-US" dirty="0" err="1" smtClean="0"/>
            <a:t>Progres</a:t>
          </a:r>
          <a:r>
            <a:rPr lang="en-US" dirty="0" smtClean="0"/>
            <a:t> 50% </a:t>
          </a:r>
          <a:r>
            <a:rPr lang="en-US" dirty="0" err="1" smtClean="0"/>
            <a:t>dan</a:t>
          </a:r>
          <a:r>
            <a:rPr lang="en-US" dirty="0" smtClean="0"/>
            <a:t> 100%</a:t>
          </a:r>
          <a:endParaRPr lang="en-US" dirty="0"/>
        </a:p>
      </dgm:t>
    </dgm:pt>
    <dgm:pt modelId="{64BFC1A5-865C-4A95-B4D9-B7C9424EEF6E}" type="parTrans" cxnId="{5B442DCD-95DC-421D-BCBC-0457A6881FA9}">
      <dgm:prSet/>
      <dgm:spPr/>
      <dgm:t>
        <a:bodyPr/>
        <a:lstStyle/>
        <a:p>
          <a:endParaRPr lang="en-US"/>
        </a:p>
      </dgm:t>
    </dgm:pt>
    <dgm:pt modelId="{283C0007-48D6-4466-9072-7E526BB6E447}" type="sibTrans" cxnId="{5B442DCD-95DC-421D-BCBC-0457A6881FA9}">
      <dgm:prSet/>
      <dgm:spPr/>
      <dgm:t>
        <a:bodyPr/>
        <a:lstStyle/>
        <a:p>
          <a:endParaRPr lang="en-US"/>
        </a:p>
      </dgm:t>
    </dgm:pt>
    <dgm:pt modelId="{2F85D79D-3334-4244-A2CC-751F0B47946B}">
      <dgm:prSet phldrT="[Text]"/>
      <dgm:spPr/>
      <dgm:t>
        <a:bodyPr/>
        <a:lstStyle/>
        <a:p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Akhir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BAST BMN</a:t>
          </a:r>
          <a:endParaRPr lang="en-US" dirty="0"/>
        </a:p>
      </dgm:t>
    </dgm:pt>
    <dgm:pt modelId="{3A43B06D-D151-4C71-A208-6C996BDB24CC}" type="parTrans" cxnId="{351043BD-2339-40C4-975C-9E2F20FD2C89}">
      <dgm:prSet/>
      <dgm:spPr/>
      <dgm:t>
        <a:bodyPr/>
        <a:lstStyle/>
        <a:p>
          <a:endParaRPr lang="en-US"/>
        </a:p>
      </dgm:t>
    </dgm:pt>
    <dgm:pt modelId="{58A0F01D-FDE2-484E-B82F-CDD2A8252ED2}" type="sibTrans" cxnId="{351043BD-2339-40C4-975C-9E2F20FD2C89}">
      <dgm:prSet/>
      <dgm:spPr/>
      <dgm:t>
        <a:bodyPr/>
        <a:lstStyle/>
        <a:p>
          <a:endParaRPr lang="en-US"/>
        </a:p>
      </dgm:t>
    </dgm:pt>
    <dgm:pt modelId="{401D65A0-513A-4DE2-BFED-5ACC66634D10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Penyaluran</a:t>
          </a:r>
          <a:r>
            <a:rPr lang="en-US" dirty="0" smtClean="0"/>
            <a:t> 70% </a:t>
          </a:r>
          <a:r>
            <a:rPr lang="en-US" dirty="0" err="1" smtClean="0"/>
            <a:t>dan</a:t>
          </a:r>
          <a:r>
            <a:rPr lang="en-US" dirty="0" smtClean="0"/>
            <a:t> 30%</a:t>
          </a:r>
          <a:endParaRPr lang="en-US" dirty="0"/>
        </a:p>
      </dgm:t>
    </dgm:pt>
    <dgm:pt modelId="{9DC87AD9-76CB-491D-A509-78F52547FB60}" type="parTrans" cxnId="{DB8A8315-D934-48FD-BAD2-CD2E2A21F749}">
      <dgm:prSet/>
      <dgm:spPr/>
      <dgm:t>
        <a:bodyPr/>
        <a:lstStyle/>
        <a:p>
          <a:endParaRPr lang="en-US"/>
        </a:p>
      </dgm:t>
    </dgm:pt>
    <dgm:pt modelId="{0390ABDE-7E09-4C4A-AFF7-2A42F3475843}" type="sibTrans" cxnId="{DB8A8315-D934-48FD-BAD2-CD2E2A21F749}">
      <dgm:prSet/>
      <dgm:spPr/>
      <dgm:t>
        <a:bodyPr/>
        <a:lstStyle/>
        <a:p>
          <a:endParaRPr lang="en-US"/>
        </a:p>
      </dgm:t>
    </dgm:pt>
    <dgm:pt modelId="{0DE4AE4B-398D-48EF-A067-2F18E563827B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Master Plan</a:t>
          </a:r>
          <a:endParaRPr lang="en-US" dirty="0"/>
        </a:p>
      </dgm:t>
    </dgm:pt>
    <dgm:pt modelId="{7F80E322-A5BE-4D5E-B23A-DF0040992C7D}" type="parTrans" cxnId="{8CDDA1E4-5B0E-4BEB-B8F5-5FFCF671B9D1}">
      <dgm:prSet/>
      <dgm:spPr/>
      <dgm:t>
        <a:bodyPr/>
        <a:lstStyle/>
        <a:p>
          <a:endParaRPr lang="en-US"/>
        </a:p>
      </dgm:t>
    </dgm:pt>
    <dgm:pt modelId="{F175E2E7-8C6F-4672-BC62-30A51F9D1D6B}" type="sibTrans" cxnId="{8CDDA1E4-5B0E-4BEB-B8F5-5FFCF671B9D1}">
      <dgm:prSet/>
      <dgm:spPr/>
      <dgm:t>
        <a:bodyPr/>
        <a:lstStyle/>
        <a:p>
          <a:endParaRPr lang="en-US"/>
        </a:p>
      </dgm:t>
    </dgm:pt>
    <dgm:pt modelId="{A3DB4595-3209-4B76-A143-92CD11263B60}" type="pres">
      <dgm:prSet presAssocID="{0E235958-DACE-4F1B-9E45-BCD4BFFB34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F499CD-E712-4E2A-9A17-CEBD644C1B40}" type="pres">
      <dgm:prSet presAssocID="{9741FCD3-BA08-4505-ADDE-277F72841FAD}" presName="compNode" presStyleCnt="0"/>
      <dgm:spPr/>
    </dgm:pt>
    <dgm:pt modelId="{3DC632A1-1A23-43F9-86F5-62C2088F5126}" type="pres">
      <dgm:prSet presAssocID="{9741FCD3-BA08-4505-ADDE-277F72841FAD}" presName="aNode" presStyleLbl="bgShp" presStyleIdx="0" presStyleCnt="3"/>
      <dgm:spPr/>
      <dgm:t>
        <a:bodyPr/>
        <a:lstStyle/>
        <a:p>
          <a:endParaRPr lang="en-US"/>
        </a:p>
      </dgm:t>
    </dgm:pt>
    <dgm:pt modelId="{B8D8A6D8-61C2-49F3-AD2B-AF73A1E536B3}" type="pres">
      <dgm:prSet presAssocID="{9741FCD3-BA08-4505-ADDE-277F72841FAD}" presName="textNode" presStyleLbl="bgShp" presStyleIdx="0" presStyleCnt="3"/>
      <dgm:spPr/>
      <dgm:t>
        <a:bodyPr/>
        <a:lstStyle/>
        <a:p>
          <a:endParaRPr lang="en-US"/>
        </a:p>
      </dgm:t>
    </dgm:pt>
    <dgm:pt modelId="{50851C8B-2E34-4929-A744-9563E83899A2}" type="pres">
      <dgm:prSet presAssocID="{9741FCD3-BA08-4505-ADDE-277F72841FAD}" presName="compChildNode" presStyleCnt="0"/>
      <dgm:spPr/>
    </dgm:pt>
    <dgm:pt modelId="{0E8BB0F8-A7F1-486F-9BE9-4C298569FC6A}" type="pres">
      <dgm:prSet presAssocID="{9741FCD3-BA08-4505-ADDE-277F72841FAD}" presName="theInnerList" presStyleCnt="0"/>
      <dgm:spPr/>
    </dgm:pt>
    <dgm:pt modelId="{179DFE3C-3E54-42FF-B68B-80E04BA63B6A}" type="pres">
      <dgm:prSet presAssocID="{31908EF2-1187-4F22-950C-301AE533EA8D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A3102-C94D-4BE8-804B-5B2925421939}" type="pres">
      <dgm:prSet presAssocID="{31908EF2-1187-4F22-950C-301AE533EA8D}" presName="aSpace2" presStyleCnt="0"/>
      <dgm:spPr/>
    </dgm:pt>
    <dgm:pt modelId="{5447669E-5B67-49DB-A632-970E3CBCE551}" type="pres">
      <dgm:prSet presAssocID="{DC6CEC59-0A68-44D3-8192-30AA86CE95BE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A7FCF-D633-4DDF-A46B-66C348BA9D6D}" type="pres">
      <dgm:prSet presAssocID="{DC6CEC59-0A68-44D3-8192-30AA86CE95BE}" presName="aSpace2" presStyleCnt="0"/>
      <dgm:spPr/>
    </dgm:pt>
    <dgm:pt modelId="{037A322E-D364-4AA1-8779-47D023951F24}" type="pres">
      <dgm:prSet presAssocID="{0DE4AE4B-398D-48EF-A067-2F18E563827B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074D8-9426-47E5-872A-C55AD51340BE}" type="pres">
      <dgm:prSet presAssocID="{9741FCD3-BA08-4505-ADDE-277F72841FAD}" presName="aSpace" presStyleCnt="0"/>
      <dgm:spPr/>
    </dgm:pt>
    <dgm:pt modelId="{E7574556-7714-40BB-98A4-05CF8475127F}" type="pres">
      <dgm:prSet presAssocID="{3E541CFD-9791-4B2A-8449-1C1D7029109E}" presName="compNode" presStyleCnt="0"/>
      <dgm:spPr/>
    </dgm:pt>
    <dgm:pt modelId="{767ED380-613D-486A-9496-EFD7829D8E4A}" type="pres">
      <dgm:prSet presAssocID="{3E541CFD-9791-4B2A-8449-1C1D7029109E}" presName="aNode" presStyleLbl="bgShp" presStyleIdx="1" presStyleCnt="3"/>
      <dgm:spPr/>
      <dgm:t>
        <a:bodyPr/>
        <a:lstStyle/>
        <a:p>
          <a:endParaRPr lang="en-US"/>
        </a:p>
      </dgm:t>
    </dgm:pt>
    <dgm:pt modelId="{175C2383-3B4C-4CBC-9294-BA6085F816A3}" type="pres">
      <dgm:prSet presAssocID="{3E541CFD-9791-4B2A-8449-1C1D7029109E}" presName="textNode" presStyleLbl="bgShp" presStyleIdx="1" presStyleCnt="3"/>
      <dgm:spPr/>
      <dgm:t>
        <a:bodyPr/>
        <a:lstStyle/>
        <a:p>
          <a:endParaRPr lang="en-US"/>
        </a:p>
      </dgm:t>
    </dgm:pt>
    <dgm:pt modelId="{0AD469B9-2868-4FCA-ADD7-53400F48640E}" type="pres">
      <dgm:prSet presAssocID="{3E541CFD-9791-4B2A-8449-1C1D7029109E}" presName="compChildNode" presStyleCnt="0"/>
      <dgm:spPr/>
    </dgm:pt>
    <dgm:pt modelId="{1B327F09-F89F-450D-90EA-5AAE7FBEC784}" type="pres">
      <dgm:prSet presAssocID="{3E541CFD-9791-4B2A-8449-1C1D7029109E}" presName="theInnerList" presStyleCnt="0"/>
      <dgm:spPr/>
    </dgm:pt>
    <dgm:pt modelId="{5BB6E335-A855-4B29-BF4B-D7CE659FE052}" type="pres">
      <dgm:prSet presAssocID="{3C5053CC-F1AA-41A2-8D4B-C57F2C1CB1DC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1905C-C6EF-4FC1-AC25-A0B4DE9C34D7}" type="pres">
      <dgm:prSet presAssocID="{3C5053CC-F1AA-41A2-8D4B-C57F2C1CB1DC}" presName="aSpace2" presStyleCnt="0"/>
      <dgm:spPr/>
    </dgm:pt>
    <dgm:pt modelId="{8EE39A31-2901-4A4B-8A3C-B8CBD2FE01E1}" type="pres">
      <dgm:prSet presAssocID="{5B16E050-A676-4E64-8651-4721B8E9542A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7D222-1C46-4716-94D6-B888FFA9D37B}" type="pres">
      <dgm:prSet presAssocID="{5B16E050-A676-4E64-8651-4721B8E9542A}" presName="aSpace2" presStyleCnt="0"/>
      <dgm:spPr/>
    </dgm:pt>
    <dgm:pt modelId="{27774217-524F-4820-AF2D-38381E580F22}" type="pres">
      <dgm:prSet presAssocID="{401D65A0-513A-4DE2-BFED-5ACC66634D10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B2DE-937F-496E-8BED-C3F2310FD377}" type="pres">
      <dgm:prSet presAssocID="{3E541CFD-9791-4B2A-8449-1C1D7029109E}" presName="aSpace" presStyleCnt="0"/>
      <dgm:spPr/>
    </dgm:pt>
    <dgm:pt modelId="{29ABF156-20E3-4982-BD86-A4BEF12FAC72}" type="pres">
      <dgm:prSet presAssocID="{2E95D98C-4A0F-471A-BAD1-BBE16F54B165}" presName="compNode" presStyleCnt="0"/>
      <dgm:spPr/>
    </dgm:pt>
    <dgm:pt modelId="{4B166C59-BEE3-41A9-B33C-C857D2226A99}" type="pres">
      <dgm:prSet presAssocID="{2E95D98C-4A0F-471A-BAD1-BBE16F54B165}" presName="aNode" presStyleLbl="bgShp" presStyleIdx="2" presStyleCnt="3"/>
      <dgm:spPr/>
      <dgm:t>
        <a:bodyPr/>
        <a:lstStyle/>
        <a:p>
          <a:endParaRPr lang="en-US"/>
        </a:p>
      </dgm:t>
    </dgm:pt>
    <dgm:pt modelId="{11BAD26E-B454-43FA-B01E-4877169450EA}" type="pres">
      <dgm:prSet presAssocID="{2E95D98C-4A0F-471A-BAD1-BBE16F54B165}" presName="textNode" presStyleLbl="bgShp" presStyleIdx="2" presStyleCnt="3"/>
      <dgm:spPr/>
      <dgm:t>
        <a:bodyPr/>
        <a:lstStyle/>
        <a:p>
          <a:endParaRPr lang="en-US"/>
        </a:p>
      </dgm:t>
    </dgm:pt>
    <dgm:pt modelId="{EE59B57D-DBD0-466B-B842-935E4EE12B9D}" type="pres">
      <dgm:prSet presAssocID="{2E95D98C-4A0F-471A-BAD1-BBE16F54B165}" presName="compChildNode" presStyleCnt="0"/>
      <dgm:spPr/>
    </dgm:pt>
    <dgm:pt modelId="{0C7828AD-6837-4389-8357-2997DC1FCA15}" type="pres">
      <dgm:prSet presAssocID="{2E95D98C-4A0F-471A-BAD1-BBE16F54B165}" presName="theInnerList" presStyleCnt="0"/>
      <dgm:spPr/>
    </dgm:pt>
    <dgm:pt modelId="{9450729A-D69B-4B37-83F5-E4766F949D65}" type="pres">
      <dgm:prSet presAssocID="{F92B6F10-D207-41BC-BF80-696D652D942A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FB581-D259-4F99-A9E2-BECDFBB045F0}" type="pres">
      <dgm:prSet presAssocID="{F92B6F10-D207-41BC-BF80-696D652D942A}" presName="aSpace2" presStyleCnt="0"/>
      <dgm:spPr/>
    </dgm:pt>
    <dgm:pt modelId="{77D7627D-B132-44B4-913A-69C427773FD0}" type="pres">
      <dgm:prSet presAssocID="{2F85D79D-3334-4244-A2CC-751F0B47946B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F13475-E338-4B0F-BBC8-6A73C18C06F2}" type="presOf" srcId="{3E541CFD-9791-4B2A-8449-1C1D7029109E}" destId="{175C2383-3B4C-4CBC-9294-BA6085F816A3}" srcOrd="1" destOrd="0" presId="urn:microsoft.com/office/officeart/2005/8/layout/lProcess2"/>
    <dgm:cxn modelId="{2655F80E-7460-4DC1-BC1B-229423D7D6A6}" type="presOf" srcId="{5B16E050-A676-4E64-8651-4721B8E9542A}" destId="{8EE39A31-2901-4A4B-8A3C-B8CBD2FE01E1}" srcOrd="0" destOrd="0" presId="urn:microsoft.com/office/officeart/2005/8/layout/lProcess2"/>
    <dgm:cxn modelId="{E0D2930B-B37E-4DF0-8076-0FA34A2EA87A}" type="presOf" srcId="{3C5053CC-F1AA-41A2-8D4B-C57F2C1CB1DC}" destId="{5BB6E335-A855-4B29-BF4B-D7CE659FE052}" srcOrd="0" destOrd="0" presId="urn:microsoft.com/office/officeart/2005/8/layout/lProcess2"/>
    <dgm:cxn modelId="{27B051BF-12D8-4976-A8EE-3DB2459E7119}" type="presOf" srcId="{0E235958-DACE-4F1B-9E45-BCD4BFFB34B1}" destId="{A3DB4595-3209-4B76-A143-92CD11263B60}" srcOrd="0" destOrd="0" presId="urn:microsoft.com/office/officeart/2005/8/layout/lProcess2"/>
    <dgm:cxn modelId="{C9B20A14-079D-4E37-A2DD-CEF961374BBA}" type="presOf" srcId="{2E95D98C-4A0F-471A-BAD1-BBE16F54B165}" destId="{11BAD26E-B454-43FA-B01E-4877169450EA}" srcOrd="1" destOrd="0" presId="urn:microsoft.com/office/officeart/2005/8/layout/lProcess2"/>
    <dgm:cxn modelId="{D8FCBC51-61BB-44D3-A4E7-905B75C143D3}" type="presOf" srcId="{0DE4AE4B-398D-48EF-A067-2F18E563827B}" destId="{037A322E-D364-4AA1-8779-47D023951F24}" srcOrd="0" destOrd="0" presId="urn:microsoft.com/office/officeart/2005/8/layout/lProcess2"/>
    <dgm:cxn modelId="{FF131F11-1481-4707-BA88-D690F94D7DFD}" srcId="{0E235958-DACE-4F1B-9E45-BCD4BFFB34B1}" destId="{2E95D98C-4A0F-471A-BAD1-BBE16F54B165}" srcOrd="2" destOrd="0" parTransId="{460D5EEB-47D8-43CB-BCBD-C83DBBF8E248}" sibTransId="{B80F31CE-BB08-4D66-B7F8-36DA78F49F6E}"/>
    <dgm:cxn modelId="{351043BD-2339-40C4-975C-9E2F20FD2C89}" srcId="{2E95D98C-4A0F-471A-BAD1-BBE16F54B165}" destId="{2F85D79D-3334-4244-A2CC-751F0B47946B}" srcOrd="1" destOrd="0" parTransId="{3A43B06D-D151-4C71-A208-6C996BDB24CC}" sibTransId="{58A0F01D-FDE2-484E-B82F-CDD2A8252ED2}"/>
    <dgm:cxn modelId="{BAAB1136-5DC0-438A-9744-76C328460EF3}" type="presOf" srcId="{9741FCD3-BA08-4505-ADDE-277F72841FAD}" destId="{3DC632A1-1A23-43F9-86F5-62C2088F5126}" srcOrd="0" destOrd="0" presId="urn:microsoft.com/office/officeart/2005/8/layout/lProcess2"/>
    <dgm:cxn modelId="{E9222F4C-304B-4890-97F9-6AD31903238E}" type="presOf" srcId="{2E95D98C-4A0F-471A-BAD1-BBE16F54B165}" destId="{4B166C59-BEE3-41A9-B33C-C857D2226A99}" srcOrd="0" destOrd="0" presId="urn:microsoft.com/office/officeart/2005/8/layout/lProcess2"/>
    <dgm:cxn modelId="{5B442DCD-95DC-421D-BCBC-0457A6881FA9}" srcId="{2E95D98C-4A0F-471A-BAD1-BBE16F54B165}" destId="{F92B6F10-D207-41BC-BF80-696D652D942A}" srcOrd="0" destOrd="0" parTransId="{64BFC1A5-865C-4A95-B4D9-B7C9424EEF6E}" sibTransId="{283C0007-48D6-4466-9072-7E526BB6E447}"/>
    <dgm:cxn modelId="{B6CFBAA2-EB22-4DEC-8AFD-7EC8E7E3781C}" srcId="{3E541CFD-9791-4B2A-8449-1C1D7029109E}" destId="{3C5053CC-F1AA-41A2-8D4B-C57F2C1CB1DC}" srcOrd="0" destOrd="0" parTransId="{522A934E-587D-4CBA-B45C-60D3377685A2}" sibTransId="{61A1A608-A112-40E4-94EC-E68BAACF5089}"/>
    <dgm:cxn modelId="{DB8A8315-D934-48FD-BAD2-CD2E2A21F749}" srcId="{3E541CFD-9791-4B2A-8449-1C1D7029109E}" destId="{401D65A0-513A-4DE2-BFED-5ACC66634D10}" srcOrd="2" destOrd="0" parTransId="{9DC87AD9-76CB-491D-A509-78F52547FB60}" sibTransId="{0390ABDE-7E09-4C4A-AFF7-2A42F3475843}"/>
    <dgm:cxn modelId="{4E80D05C-6424-4D46-8B6B-DECD5BE374DD}" type="presOf" srcId="{F92B6F10-D207-41BC-BF80-696D652D942A}" destId="{9450729A-D69B-4B37-83F5-E4766F949D65}" srcOrd="0" destOrd="0" presId="urn:microsoft.com/office/officeart/2005/8/layout/lProcess2"/>
    <dgm:cxn modelId="{8CDDA1E4-5B0E-4BEB-B8F5-5FFCF671B9D1}" srcId="{9741FCD3-BA08-4505-ADDE-277F72841FAD}" destId="{0DE4AE4B-398D-48EF-A067-2F18E563827B}" srcOrd="2" destOrd="0" parTransId="{7F80E322-A5BE-4D5E-B23A-DF0040992C7D}" sibTransId="{F175E2E7-8C6F-4672-BC62-30A51F9D1D6B}"/>
    <dgm:cxn modelId="{519236AB-82BF-4D92-8275-38207D77347E}" srcId="{0E235958-DACE-4F1B-9E45-BCD4BFFB34B1}" destId="{3E541CFD-9791-4B2A-8449-1C1D7029109E}" srcOrd="1" destOrd="0" parTransId="{162C57FE-3F49-42BB-B1C7-6AC236FEF362}" sibTransId="{D82B67C5-5061-41A1-9366-403F2C0C25FA}"/>
    <dgm:cxn modelId="{92A884A1-8C62-4920-92D8-B9BB3C76C56C}" srcId="{3E541CFD-9791-4B2A-8449-1C1D7029109E}" destId="{5B16E050-A676-4E64-8651-4721B8E9542A}" srcOrd="1" destOrd="0" parTransId="{38D2234B-DB3F-4CE8-824D-53B3467F87CE}" sibTransId="{F7EB5FE9-4B9A-4371-ACC7-33E80B0DB44E}"/>
    <dgm:cxn modelId="{FBB1611B-7957-47DE-9B63-3548FE1428C7}" srcId="{9741FCD3-BA08-4505-ADDE-277F72841FAD}" destId="{DC6CEC59-0A68-44D3-8192-30AA86CE95BE}" srcOrd="1" destOrd="0" parTransId="{A4B89D0F-F3AF-4FA0-A655-8FC6A4C37483}" sibTransId="{24C1C25B-8B5D-484C-9C93-AF75039B2BAC}"/>
    <dgm:cxn modelId="{3CB95069-5301-49C1-B196-FE8CA1A4BC4A}" type="presOf" srcId="{DC6CEC59-0A68-44D3-8192-30AA86CE95BE}" destId="{5447669E-5B67-49DB-A632-970E3CBCE551}" srcOrd="0" destOrd="0" presId="urn:microsoft.com/office/officeart/2005/8/layout/lProcess2"/>
    <dgm:cxn modelId="{41464BEA-E9EE-4347-8321-D6822C04175A}" type="presOf" srcId="{2F85D79D-3334-4244-A2CC-751F0B47946B}" destId="{77D7627D-B132-44B4-913A-69C427773FD0}" srcOrd="0" destOrd="0" presId="urn:microsoft.com/office/officeart/2005/8/layout/lProcess2"/>
    <dgm:cxn modelId="{4808146C-2C7F-49E9-94B9-C5EF77482BAB}" srcId="{9741FCD3-BA08-4505-ADDE-277F72841FAD}" destId="{31908EF2-1187-4F22-950C-301AE533EA8D}" srcOrd="0" destOrd="0" parTransId="{C120DBD1-71A0-4A6B-9B70-B1B7995E3BCB}" sibTransId="{0CD9E1CF-FA21-44EC-BFC5-CC612BC5AA1D}"/>
    <dgm:cxn modelId="{A0C746A5-3F61-4F70-BF2D-036FD530444C}" srcId="{0E235958-DACE-4F1B-9E45-BCD4BFFB34B1}" destId="{9741FCD3-BA08-4505-ADDE-277F72841FAD}" srcOrd="0" destOrd="0" parTransId="{743E674C-4CA2-41E3-B09D-CD6FD47886D2}" sibTransId="{1798DCE3-50A7-4AB0-AAF0-13DCF4C89DAF}"/>
    <dgm:cxn modelId="{DE245FB0-A261-421B-A197-F281CCDBB8AF}" type="presOf" srcId="{401D65A0-513A-4DE2-BFED-5ACC66634D10}" destId="{27774217-524F-4820-AF2D-38381E580F22}" srcOrd="0" destOrd="0" presId="urn:microsoft.com/office/officeart/2005/8/layout/lProcess2"/>
    <dgm:cxn modelId="{1DCD6259-10D5-4973-9614-29C85AFC36B3}" type="presOf" srcId="{9741FCD3-BA08-4505-ADDE-277F72841FAD}" destId="{B8D8A6D8-61C2-49F3-AD2B-AF73A1E536B3}" srcOrd="1" destOrd="0" presId="urn:microsoft.com/office/officeart/2005/8/layout/lProcess2"/>
    <dgm:cxn modelId="{9308A600-1C66-465D-9201-F6CD4EF839AF}" type="presOf" srcId="{3E541CFD-9791-4B2A-8449-1C1D7029109E}" destId="{767ED380-613D-486A-9496-EFD7829D8E4A}" srcOrd="0" destOrd="0" presId="urn:microsoft.com/office/officeart/2005/8/layout/lProcess2"/>
    <dgm:cxn modelId="{E0DFB427-5768-47D7-964D-F8187D13433E}" type="presOf" srcId="{31908EF2-1187-4F22-950C-301AE533EA8D}" destId="{179DFE3C-3E54-42FF-B68B-80E04BA63B6A}" srcOrd="0" destOrd="0" presId="urn:microsoft.com/office/officeart/2005/8/layout/lProcess2"/>
    <dgm:cxn modelId="{758E2129-AC07-4FEF-B762-FF469B960104}" type="presParOf" srcId="{A3DB4595-3209-4B76-A143-92CD11263B60}" destId="{00F499CD-E712-4E2A-9A17-CEBD644C1B40}" srcOrd="0" destOrd="0" presId="urn:microsoft.com/office/officeart/2005/8/layout/lProcess2"/>
    <dgm:cxn modelId="{DEAE3727-5976-4794-8B0A-5CB7FBFA8574}" type="presParOf" srcId="{00F499CD-E712-4E2A-9A17-CEBD644C1B40}" destId="{3DC632A1-1A23-43F9-86F5-62C2088F5126}" srcOrd="0" destOrd="0" presId="urn:microsoft.com/office/officeart/2005/8/layout/lProcess2"/>
    <dgm:cxn modelId="{BDC3BB4E-E461-4295-A659-709A7F80F990}" type="presParOf" srcId="{00F499CD-E712-4E2A-9A17-CEBD644C1B40}" destId="{B8D8A6D8-61C2-49F3-AD2B-AF73A1E536B3}" srcOrd="1" destOrd="0" presId="urn:microsoft.com/office/officeart/2005/8/layout/lProcess2"/>
    <dgm:cxn modelId="{E5E739D1-8CE1-4388-A46D-DA26C8AD490D}" type="presParOf" srcId="{00F499CD-E712-4E2A-9A17-CEBD644C1B40}" destId="{50851C8B-2E34-4929-A744-9563E83899A2}" srcOrd="2" destOrd="0" presId="urn:microsoft.com/office/officeart/2005/8/layout/lProcess2"/>
    <dgm:cxn modelId="{4A4BA22F-0FE1-4FDE-8528-EFBED21B45F5}" type="presParOf" srcId="{50851C8B-2E34-4929-A744-9563E83899A2}" destId="{0E8BB0F8-A7F1-486F-9BE9-4C298569FC6A}" srcOrd="0" destOrd="0" presId="urn:microsoft.com/office/officeart/2005/8/layout/lProcess2"/>
    <dgm:cxn modelId="{1A204F1C-C8FF-4838-93BE-2542E0EF1711}" type="presParOf" srcId="{0E8BB0F8-A7F1-486F-9BE9-4C298569FC6A}" destId="{179DFE3C-3E54-42FF-B68B-80E04BA63B6A}" srcOrd="0" destOrd="0" presId="urn:microsoft.com/office/officeart/2005/8/layout/lProcess2"/>
    <dgm:cxn modelId="{42866F84-9A6F-4B65-9B4E-10B0B4046C54}" type="presParOf" srcId="{0E8BB0F8-A7F1-486F-9BE9-4C298569FC6A}" destId="{E55A3102-C94D-4BE8-804B-5B2925421939}" srcOrd="1" destOrd="0" presId="urn:microsoft.com/office/officeart/2005/8/layout/lProcess2"/>
    <dgm:cxn modelId="{9B332388-E404-4464-B4C3-63A21C150099}" type="presParOf" srcId="{0E8BB0F8-A7F1-486F-9BE9-4C298569FC6A}" destId="{5447669E-5B67-49DB-A632-970E3CBCE551}" srcOrd="2" destOrd="0" presId="urn:microsoft.com/office/officeart/2005/8/layout/lProcess2"/>
    <dgm:cxn modelId="{726B49C0-D64B-4746-A6BE-E1B80010112D}" type="presParOf" srcId="{0E8BB0F8-A7F1-486F-9BE9-4C298569FC6A}" destId="{FFBA7FCF-D633-4DDF-A46B-66C348BA9D6D}" srcOrd="3" destOrd="0" presId="urn:microsoft.com/office/officeart/2005/8/layout/lProcess2"/>
    <dgm:cxn modelId="{AB65FA9C-063A-4500-A744-429709A046C7}" type="presParOf" srcId="{0E8BB0F8-A7F1-486F-9BE9-4C298569FC6A}" destId="{037A322E-D364-4AA1-8779-47D023951F24}" srcOrd="4" destOrd="0" presId="urn:microsoft.com/office/officeart/2005/8/layout/lProcess2"/>
    <dgm:cxn modelId="{050B7BA0-E29B-4FEA-B81A-87174DF65A5B}" type="presParOf" srcId="{A3DB4595-3209-4B76-A143-92CD11263B60}" destId="{7CF074D8-9426-47E5-872A-C55AD51340BE}" srcOrd="1" destOrd="0" presId="urn:microsoft.com/office/officeart/2005/8/layout/lProcess2"/>
    <dgm:cxn modelId="{E3A4D7B2-5AF3-45FD-9065-88551AB73BED}" type="presParOf" srcId="{A3DB4595-3209-4B76-A143-92CD11263B60}" destId="{E7574556-7714-40BB-98A4-05CF8475127F}" srcOrd="2" destOrd="0" presId="urn:microsoft.com/office/officeart/2005/8/layout/lProcess2"/>
    <dgm:cxn modelId="{FF90AAA3-2D32-4E0B-9BB3-B9CD6B2CDB30}" type="presParOf" srcId="{E7574556-7714-40BB-98A4-05CF8475127F}" destId="{767ED380-613D-486A-9496-EFD7829D8E4A}" srcOrd="0" destOrd="0" presId="urn:microsoft.com/office/officeart/2005/8/layout/lProcess2"/>
    <dgm:cxn modelId="{2CB70052-676F-48BB-B672-20F76BC63FBB}" type="presParOf" srcId="{E7574556-7714-40BB-98A4-05CF8475127F}" destId="{175C2383-3B4C-4CBC-9294-BA6085F816A3}" srcOrd="1" destOrd="0" presId="urn:microsoft.com/office/officeart/2005/8/layout/lProcess2"/>
    <dgm:cxn modelId="{C04996FF-D680-4E1B-A657-0BB9FB6A4E90}" type="presParOf" srcId="{E7574556-7714-40BB-98A4-05CF8475127F}" destId="{0AD469B9-2868-4FCA-ADD7-53400F48640E}" srcOrd="2" destOrd="0" presId="urn:microsoft.com/office/officeart/2005/8/layout/lProcess2"/>
    <dgm:cxn modelId="{093A36FA-A77E-4082-8649-2BAD78B0BF6B}" type="presParOf" srcId="{0AD469B9-2868-4FCA-ADD7-53400F48640E}" destId="{1B327F09-F89F-450D-90EA-5AAE7FBEC784}" srcOrd="0" destOrd="0" presId="urn:microsoft.com/office/officeart/2005/8/layout/lProcess2"/>
    <dgm:cxn modelId="{F3B4A636-F7B6-4E1A-A91F-7A6ECF3E2869}" type="presParOf" srcId="{1B327F09-F89F-450D-90EA-5AAE7FBEC784}" destId="{5BB6E335-A855-4B29-BF4B-D7CE659FE052}" srcOrd="0" destOrd="0" presId="urn:microsoft.com/office/officeart/2005/8/layout/lProcess2"/>
    <dgm:cxn modelId="{DC197E25-4BED-41AB-B148-EA3E13DF1D41}" type="presParOf" srcId="{1B327F09-F89F-450D-90EA-5AAE7FBEC784}" destId="{1E31905C-C6EF-4FC1-AC25-A0B4DE9C34D7}" srcOrd="1" destOrd="0" presId="urn:microsoft.com/office/officeart/2005/8/layout/lProcess2"/>
    <dgm:cxn modelId="{FCE1757C-365B-4DF2-893D-B6B078344570}" type="presParOf" srcId="{1B327F09-F89F-450D-90EA-5AAE7FBEC784}" destId="{8EE39A31-2901-4A4B-8A3C-B8CBD2FE01E1}" srcOrd="2" destOrd="0" presId="urn:microsoft.com/office/officeart/2005/8/layout/lProcess2"/>
    <dgm:cxn modelId="{24F7C20B-0F2C-4A26-902B-B3BCC622B0F0}" type="presParOf" srcId="{1B327F09-F89F-450D-90EA-5AAE7FBEC784}" destId="{19C7D222-1C46-4716-94D6-B888FFA9D37B}" srcOrd="3" destOrd="0" presId="urn:microsoft.com/office/officeart/2005/8/layout/lProcess2"/>
    <dgm:cxn modelId="{CBC081AD-CE9E-4497-9CC9-8018CF172346}" type="presParOf" srcId="{1B327F09-F89F-450D-90EA-5AAE7FBEC784}" destId="{27774217-524F-4820-AF2D-38381E580F22}" srcOrd="4" destOrd="0" presId="urn:microsoft.com/office/officeart/2005/8/layout/lProcess2"/>
    <dgm:cxn modelId="{F3BCA651-B859-4C43-8EF9-C42399D955A2}" type="presParOf" srcId="{A3DB4595-3209-4B76-A143-92CD11263B60}" destId="{7618B2DE-937F-496E-8BED-C3F2310FD377}" srcOrd="3" destOrd="0" presId="urn:microsoft.com/office/officeart/2005/8/layout/lProcess2"/>
    <dgm:cxn modelId="{07F2284C-E622-4325-BFEF-17548A1F0A6D}" type="presParOf" srcId="{A3DB4595-3209-4B76-A143-92CD11263B60}" destId="{29ABF156-20E3-4982-BD86-A4BEF12FAC72}" srcOrd="4" destOrd="0" presId="urn:microsoft.com/office/officeart/2005/8/layout/lProcess2"/>
    <dgm:cxn modelId="{E5B8CE79-9D31-4B43-A6A3-008FBB087663}" type="presParOf" srcId="{29ABF156-20E3-4982-BD86-A4BEF12FAC72}" destId="{4B166C59-BEE3-41A9-B33C-C857D2226A99}" srcOrd="0" destOrd="0" presId="urn:microsoft.com/office/officeart/2005/8/layout/lProcess2"/>
    <dgm:cxn modelId="{94749B89-AD70-47ED-ADF2-89E1A6DD9444}" type="presParOf" srcId="{29ABF156-20E3-4982-BD86-A4BEF12FAC72}" destId="{11BAD26E-B454-43FA-B01E-4877169450EA}" srcOrd="1" destOrd="0" presId="urn:microsoft.com/office/officeart/2005/8/layout/lProcess2"/>
    <dgm:cxn modelId="{6EC5A36B-85EE-4C3E-9545-D89427E2D313}" type="presParOf" srcId="{29ABF156-20E3-4982-BD86-A4BEF12FAC72}" destId="{EE59B57D-DBD0-466B-B842-935E4EE12B9D}" srcOrd="2" destOrd="0" presId="urn:microsoft.com/office/officeart/2005/8/layout/lProcess2"/>
    <dgm:cxn modelId="{8DAFC4E8-5C7C-4937-AA87-EEEA805F367A}" type="presParOf" srcId="{EE59B57D-DBD0-466B-B842-935E4EE12B9D}" destId="{0C7828AD-6837-4389-8357-2997DC1FCA15}" srcOrd="0" destOrd="0" presId="urn:microsoft.com/office/officeart/2005/8/layout/lProcess2"/>
    <dgm:cxn modelId="{464DEF64-D0D9-4D13-8E7B-AF96A7686E53}" type="presParOf" srcId="{0C7828AD-6837-4389-8357-2997DC1FCA15}" destId="{9450729A-D69B-4B37-83F5-E4766F949D65}" srcOrd="0" destOrd="0" presId="urn:microsoft.com/office/officeart/2005/8/layout/lProcess2"/>
    <dgm:cxn modelId="{C92BEB6D-32ED-46F3-ADFA-F13F97CC0FC8}" type="presParOf" srcId="{0C7828AD-6837-4389-8357-2997DC1FCA15}" destId="{2FCFB581-D259-4F99-A9E2-BECDFBB045F0}" srcOrd="1" destOrd="0" presId="urn:microsoft.com/office/officeart/2005/8/layout/lProcess2"/>
    <dgm:cxn modelId="{AC026475-3C70-4E0F-8E42-210CD1DDDC5B}" type="presParOf" srcId="{0C7828AD-6837-4389-8357-2997DC1FCA15}" destId="{77D7627D-B132-44B4-913A-69C427773FD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0B708-879B-4AFC-B162-F1E2AE4FBCA4}">
      <dsp:nvSpPr>
        <dsp:cNvPr id="0" name=""/>
        <dsp:cNvSpPr/>
      </dsp:nvSpPr>
      <dsp:spPr>
        <a:xfrm>
          <a:off x="0" y="0"/>
          <a:ext cx="2667000" cy="47244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KETERJANGKAUAN</a:t>
          </a:r>
          <a:endParaRPr lang="en-US" sz="2400" kern="1200" dirty="0"/>
        </a:p>
      </dsp:txBody>
      <dsp:txXfrm>
        <a:off x="0" y="0"/>
        <a:ext cx="2667000" cy="472440"/>
      </dsp:txXfrm>
    </dsp:sp>
    <dsp:sp modelId="{5FC7FE51-9B25-4E6E-8601-F41B3BE5415B}">
      <dsp:nvSpPr>
        <dsp:cNvPr id="0" name=""/>
        <dsp:cNvSpPr/>
      </dsp:nvSpPr>
      <dsp:spPr>
        <a:xfrm>
          <a:off x="0" y="472440"/>
          <a:ext cx="1333500" cy="9921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BOS SMA </a:t>
          </a:r>
          <a:endParaRPr lang="en-US" sz="2400" kern="1200" dirty="0"/>
        </a:p>
      </dsp:txBody>
      <dsp:txXfrm>
        <a:off x="0" y="472440"/>
        <a:ext cx="1333500" cy="992124"/>
      </dsp:txXfrm>
    </dsp:sp>
    <dsp:sp modelId="{BC30FFCA-01AC-4309-94C5-A9FB0B8BA5F6}">
      <dsp:nvSpPr>
        <dsp:cNvPr id="0" name=""/>
        <dsp:cNvSpPr/>
      </dsp:nvSpPr>
      <dsp:spPr>
        <a:xfrm>
          <a:off x="1333500" y="472440"/>
          <a:ext cx="1333500" cy="9921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PIP</a:t>
          </a:r>
          <a:endParaRPr lang="en-US" sz="2400" kern="1200" dirty="0"/>
        </a:p>
      </dsp:txBody>
      <dsp:txXfrm>
        <a:off x="1333500" y="472440"/>
        <a:ext cx="1333500" cy="992124"/>
      </dsp:txXfrm>
    </dsp:sp>
    <dsp:sp modelId="{C6662CCC-4C6C-4B21-B562-D97DFB4E4273}">
      <dsp:nvSpPr>
        <dsp:cNvPr id="0" name=""/>
        <dsp:cNvSpPr/>
      </dsp:nvSpPr>
      <dsp:spPr>
        <a:xfrm>
          <a:off x="0" y="1464564"/>
          <a:ext cx="2667000" cy="110236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632A1-1A23-43F9-86F5-62C2088F5126}">
      <dsp:nvSpPr>
        <dsp:cNvPr id="0" name=""/>
        <dsp:cNvSpPr/>
      </dsp:nvSpPr>
      <dsp:spPr>
        <a:xfrm>
          <a:off x="995" y="0"/>
          <a:ext cx="2587749" cy="3276600"/>
        </a:xfrm>
        <a:prstGeom prst="roundRect">
          <a:avLst>
            <a:gd name="adj" fmla="val 10000"/>
          </a:avLst>
        </a:prstGeom>
        <a:solidFill>
          <a:srgbClr val="00B05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Kriteria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995" y="0"/>
        <a:ext cx="2587749" cy="982980"/>
      </dsp:txXfrm>
    </dsp:sp>
    <dsp:sp modelId="{179DFE3C-3E54-42FF-B68B-80E04BA63B6A}">
      <dsp:nvSpPr>
        <dsp:cNvPr id="0" name=""/>
        <dsp:cNvSpPr/>
      </dsp:nvSpPr>
      <dsp:spPr>
        <a:xfrm>
          <a:off x="25977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Sekolah</a:t>
          </a:r>
          <a:r>
            <a:rPr lang="en-US" sz="1400" kern="1200" dirty="0" smtClean="0"/>
            <a:t> yang </a:t>
          </a:r>
          <a:r>
            <a:rPr lang="en-US" sz="1400" kern="1200" dirty="0" err="1" smtClean="0"/>
            <a:t>belum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punya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ruang</a:t>
          </a:r>
          <a:r>
            <a:rPr lang="en-US" sz="1400" kern="1200" dirty="0" smtClean="0"/>
            <a:t> guru, </a:t>
          </a:r>
          <a:r>
            <a:rPr lang="en-US" sz="1400" kern="1200" dirty="0" err="1" smtClean="0"/>
            <a:t>osis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uks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pagar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penataan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kantin</a:t>
          </a:r>
          <a:r>
            <a:rPr lang="en-US" sz="1400" kern="1200" dirty="0" smtClean="0"/>
            <a:t>, toilet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taman</a:t>
          </a:r>
          <a:endParaRPr lang="en-US" sz="1400" kern="1200" dirty="0"/>
        </a:p>
      </dsp:txBody>
      <dsp:txXfrm>
        <a:off x="288706" y="1012875"/>
        <a:ext cx="2012327" cy="930067"/>
      </dsp:txXfrm>
    </dsp:sp>
    <dsp:sp modelId="{5447669E-5B67-49DB-A632-970E3CBCE551}">
      <dsp:nvSpPr>
        <dsp:cNvPr id="0" name=""/>
        <dsp:cNvSpPr/>
      </dsp:nvSpPr>
      <dsp:spPr>
        <a:xfrm>
          <a:off x="25977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Pemenuhan </a:t>
          </a:r>
          <a:r>
            <a:rPr lang="en-AU" sz="1400" kern="1200" dirty="0" err="1" smtClean="0"/>
            <a:t>ruang</a:t>
          </a:r>
          <a:r>
            <a:rPr lang="en-AU" sz="1400" kern="1200" dirty="0" smtClean="0"/>
            <a:t> </a:t>
          </a:r>
          <a:r>
            <a:rPr lang="en-AU" sz="1400" kern="1200" dirty="0" err="1" smtClean="0"/>
            <a:t>penunjang</a:t>
          </a:r>
          <a:r>
            <a:rPr lang="en-AU" sz="1400" kern="1200" dirty="0" smtClean="0"/>
            <a:t> </a:t>
          </a:r>
          <a:r>
            <a:rPr lang="en-AU" sz="1400" kern="1200" dirty="0" err="1" smtClean="0"/>
            <a:t>lainya</a:t>
          </a:r>
          <a:endParaRPr lang="en-US" sz="1400" kern="1200" dirty="0"/>
        </a:p>
      </dsp:txBody>
      <dsp:txXfrm>
        <a:off x="288706" y="2152806"/>
        <a:ext cx="2012327" cy="930067"/>
      </dsp:txXfrm>
    </dsp:sp>
    <dsp:sp modelId="{767ED380-613D-486A-9496-EFD7829D8E4A}">
      <dsp:nvSpPr>
        <dsp:cNvPr id="0" name=""/>
        <dsp:cNvSpPr/>
      </dsp:nvSpPr>
      <dsp:spPr>
        <a:xfrm>
          <a:off x="2782825" y="0"/>
          <a:ext cx="2587749" cy="3276600"/>
        </a:xfrm>
        <a:prstGeom prst="roundRect">
          <a:avLst>
            <a:gd name="adj" fmla="val 10000"/>
          </a:avLst>
        </a:prstGeom>
        <a:solidFill>
          <a:srgbClr val="00B05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Mekanisme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2782825" y="0"/>
        <a:ext cx="2587749" cy="982980"/>
      </dsp:txXfrm>
    </dsp:sp>
    <dsp:sp modelId="{5BB6E335-A855-4B29-BF4B-D7CE659FE052}">
      <dsp:nvSpPr>
        <dsp:cNvPr id="0" name=""/>
        <dsp:cNvSpPr/>
      </dsp:nvSpPr>
      <dsp:spPr>
        <a:xfrm>
          <a:off x="304160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Pengajuan</a:t>
          </a:r>
          <a:r>
            <a:rPr lang="en-US" sz="1400" kern="1200" dirty="0" smtClean="0"/>
            <a:t> Proposal</a:t>
          </a:r>
          <a:endParaRPr lang="en-US" sz="1400" kern="1200" dirty="0"/>
        </a:p>
      </dsp:txBody>
      <dsp:txXfrm>
        <a:off x="3070536" y="1012875"/>
        <a:ext cx="2012327" cy="930067"/>
      </dsp:txXfrm>
    </dsp:sp>
    <dsp:sp modelId="{27774217-524F-4820-AF2D-38381E580F22}">
      <dsp:nvSpPr>
        <dsp:cNvPr id="0" name=""/>
        <dsp:cNvSpPr/>
      </dsp:nvSpPr>
      <dsp:spPr>
        <a:xfrm>
          <a:off x="304160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Tahap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Penyaluran</a:t>
          </a:r>
          <a:r>
            <a:rPr lang="en-US" sz="1400" kern="1200" dirty="0" smtClean="0"/>
            <a:t> 70%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30%</a:t>
          </a:r>
          <a:endParaRPr lang="en-US" sz="1400" kern="1200" dirty="0"/>
        </a:p>
      </dsp:txBody>
      <dsp:txXfrm>
        <a:off x="3070536" y="2152806"/>
        <a:ext cx="2012327" cy="930067"/>
      </dsp:txXfrm>
    </dsp:sp>
    <dsp:sp modelId="{4B166C59-BEE3-41A9-B33C-C857D2226A99}">
      <dsp:nvSpPr>
        <dsp:cNvPr id="0" name=""/>
        <dsp:cNvSpPr/>
      </dsp:nvSpPr>
      <dsp:spPr>
        <a:xfrm>
          <a:off x="5564655" y="0"/>
          <a:ext cx="2587749" cy="3276600"/>
        </a:xfrm>
        <a:prstGeom prst="roundRect">
          <a:avLst>
            <a:gd name="adj" fmla="val 10000"/>
          </a:avLst>
        </a:prstGeom>
        <a:solidFill>
          <a:srgbClr val="00B05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Laporan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5564655" y="0"/>
        <a:ext cx="2587749" cy="982980"/>
      </dsp:txXfrm>
    </dsp:sp>
    <dsp:sp modelId="{9450729A-D69B-4B37-83F5-E4766F949D65}">
      <dsp:nvSpPr>
        <dsp:cNvPr id="0" name=""/>
        <dsp:cNvSpPr/>
      </dsp:nvSpPr>
      <dsp:spPr>
        <a:xfrm>
          <a:off x="582343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Progres</a:t>
          </a:r>
          <a:r>
            <a:rPr lang="en-US" sz="1400" kern="1200" dirty="0" smtClean="0"/>
            <a:t> 50%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100%</a:t>
          </a:r>
          <a:endParaRPr lang="en-US" sz="1400" kern="1200" dirty="0"/>
        </a:p>
      </dsp:txBody>
      <dsp:txXfrm>
        <a:off x="5852366" y="1012875"/>
        <a:ext cx="2012327" cy="930067"/>
      </dsp:txXfrm>
    </dsp:sp>
    <dsp:sp modelId="{77D7627D-B132-44B4-913A-69C427773FD0}">
      <dsp:nvSpPr>
        <dsp:cNvPr id="0" name=""/>
        <dsp:cNvSpPr/>
      </dsp:nvSpPr>
      <dsp:spPr>
        <a:xfrm>
          <a:off x="582343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Laporan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Akhir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BAST BMN</a:t>
          </a:r>
          <a:endParaRPr lang="en-US" sz="1400" kern="1200" dirty="0"/>
        </a:p>
      </dsp:txBody>
      <dsp:txXfrm>
        <a:off x="5852366" y="2152806"/>
        <a:ext cx="2012327" cy="9300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7E71B-9F6C-4F1D-8C98-D717C2B0C818}">
      <dsp:nvSpPr>
        <dsp:cNvPr id="0" name=""/>
        <dsp:cNvSpPr/>
      </dsp:nvSpPr>
      <dsp:spPr>
        <a:xfrm>
          <a:off x="0" y="0"/>
          <a:ext cx="6995160" cy="1018341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Pengumpulan</a:t>
          </a:r>
          <a:r>
            <a:rPr lang="en-US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Data </a:t>
          </a:r>
          <a:endParaRPr lang="en-US" sz="28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29826" y="29826"/>
        <a:ext cx="5896290" cy="958689"/>
      </dsp:txXfrm>
    </dsp:sp>
    <dsp:sp modelId="{09EAAD12-9E01-4133-9C62-D3AB9D4545B7}">
      <dsp:nvSpPr>
        <dsp:cNvPr id="0" name=""/>
        <dsp:cNvSpPr/>
      </dsp:nvSpPr>
      <dsp:spPr>
        <a:xfrm>
          <a:off x="617219" y="1188065"/>
          <a:ext cx="6995160" cy="1018341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Pengambilan</a:t>
          </a:r>
          <a:r>
            <a:rPr lang="en-US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Data </a:t>
          </a:r>
          <a:r>
            <a:rPr lang="en-US" sz="28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Ke</a:t>
          </a:r>
          <a:r>
            <a:rPr lang="en-US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Sekolah</a:t>
          </a:r>
          <a:endParaRPr lang="en-US" sz="28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647045" y="1217891"/>
        <a:ext cx="5656365" cy="958689"/>
      </dsp:txXfrm>
    </dsp:sp>
    <dsp:sp modelId="{2759D73A-EC35-4C2B-A02B-38A909195740}">
      <dsp:nvSpPr>
        <dsp:cNvPr id="0" name=""/>
        <dsp:cNvSpPr/>
      </dsp:nvSpPr>
      <dsp:spPr>
        <a:xfrm>
          <a:off x="1234439" y="2376130"/>
          <a:ext cx="6995160" cy="1018341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Penyusunan</a:t>
          </a:r>
          <a:r>
            <a:rPr lang="en-US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Pembahasan</a:t>
          </a:r>
          <a:r>
            <a:rPr lang="en-US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dan</a:t>
          </a:r>
          <a:r>
            <a:rPr lang="en-US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Finalisasi</a:t>
          </a:r>
          <a:r>
            <a:rPr lang="en-US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Pedoman</a:t>
          </a:r>
          <a:endParaRPr lang="en-US" sz="28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1264265" y="2405956"/>
        <a:ext cx="5656365" cy="958689"/>
      </dsp:txXfrm>
    </dsp:sp>
    <dsp:sp modelId="{B7A11603-F70A-499F-800B-51DA37C46972}">
      <dsp:nvSpPr>
        <dsp:cNvPr id="0" name=""/>
        <dsp:cNvSpPr/>
      </dsp:nvSpPr>
      <dsp:spPr>
        <a:xfrm>
          <a:off x="6333237" y="772242"/>
          <a:ext cx="661922" cy="6619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482169" y="772242"/>
        <a:ext cx="364058" cy="498096"/>
      </dsp:txXfrm>
    </dsp:sp>
    <dsp:sp modelId="{6780803E-6B4F-4176-951C-5580A209A3CD}">
      <dsp:nvSpPr>
        <dsp:cNvPr id="0" name=""/>
        <dsp:cNvSpPr/>
      </dsp:nvSpPr>
      <dsp:spPr>
        <a:xfrm>
          <a:off x="6950457" y="1953518"/>
          <a:ext cx="661922" cy="6619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099389" y="1953518"/>
        <a:ext cx="364058" cy="4980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7BE50-93ED-4B75-BD00-62E4226D0664}">
      <dsp:nvSpPr>
        <dsp:cNvPr id="0" name=""/>
        <dsp:cNvSpPr/>
      </dsp:nvSpPr>
      <dsp:spPr>
        <a:xfrm rot="5400000">
          <a:off x="-120349" y="122298"/>
          <a:ext cx="802332" cy="561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gency FB" pitchFamily="34" charset="0"/>
            </a:rPr>
            <a:t>1</a:t>
          </a:r>
          <a:endParaRPr lang="en-US" sz="1600" kern="1200" dirty="0">
            <a:latin typeface="Agency FB" pitchFamily="34" charset="0"/>
          </a:endParaRPr>
        </a:p>
      </dsp:txBody>
      <dsp:txXfrm rot="-5400000">
        <a:off x="1" y="282764"/>
        <a:ext cx="561632" cy="240700"/>
      </dsp:txXfrm>
    </dsp:sp>
    <dsp:sp modelId="{A3D61090-49C5-4AEB-A5AA-F01A2ED2204C}">
      <dsp:nvSpPr>
        <dsp:cNvPr id="0" name=""/>
        <dsp:cNvSpPr/>
      </dsp:nvSpPr>
      <dsp:spPr>
        <a:xfrm rot="5400000">
          <a:off x="4134858" y="-3571276"/>
          <a:ext cx="521516" cy="7667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Agency FB" pitchFamily="34" charset="0"/>
            </a:rPr>
            <a:t> </a:t>
          </a:r>
          <a:r>
            <a:rPr lang="en-US" sz="3100" kern="1200" dirty="0" err="1" smtClean="0">
              <a:latin typeface="Agency FB" pitchFamily="34" charset="0"/>
            </a:rPr>
            <a:t>Penyusunan</a:t>
          </a:r>
          <a:r>
            <a:rPr lang="en-US" sz="3100" kern="1200" dirty="0" smtClean="0">
              <a:latin typeface="Agency FB" pitchFamily="34" charset="0"/>
            </a:rPr>
            <a:t> </a:t>
          </a:r>
          <a:r>
            <a:rPr lang="en-US" sz="3100" kern="1200" dirty="0" err="1" smtClean="0">
              <a:latin typeface="Agency FB" pitchFamily="34" charset="0"/>
            </a:rPr>
            <a:t>Pedoman</a:t>
          </a:r>
          <a:r>
            <a:rPr lang="en-US" sz="3100" kern="1200" dirty="0" smtClean="0">
              <a:latin typeface="Agency FB" pitchFamily="34" charset="0"/>
            </a:rPr>
            <a:t> </a:t>
          </a:r>
          <a:r>
            <a:rPr lang="id-ID" sz="3100" kern="1200" dirty="0" smtClean="0">
              <a:latin typeface="Agency FB" pitchFamily="34" charset="0"/>
            </a:rPr>
            <a:t>PS2</a:t>
          </a:r>
          <a:endParaRPr lang="en-US" sz="3100" kern="1200" dirty="0">
            <a:latin typeface="Agency FB" pitchFamily="34" charset="0"/>
          </a:endParaRPr>
        </a:p>
      </dsp:txBody>
      <dsp:txXfrm rot="-5400000">
        <a:off x="561633" y="27407"/>
        <a:ext cx="7642509" cy="470600"/>
      </dsp:txXfrm>
    </dsp:sp>
    <dsp:sp modelId="{B9370C31-C35E-4F03-B254-FCDD03069717}">
      <dsp:nvSpPr>
        <dsp:cNvPr id="0" name=""/>
        <dsp:cNvSpPr/>
      </dsp:nvSpPr>
      <dsp:spPr>
        <a:xfrm rot="5400000">
          <a:off x="-120349" y="767955"/>
          <a:ext cx="802332" cy="561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gency FB" pitchFamily="34" charset="0"/>
            </a:rPr>
            <a:t>2</a:t>
          </a:r>
          <a:endParaRPr lang="en-US" sz="1600" kern="1200" dirty="0">
            <a:latin typeface="Agency FB" pitchFamily="34" charset="0"/>
          </a:endParaRPr>
        </a:p>
      </dsp:txBody>
      <dsp:txXfrm rot="-5400000">
        <a:off x="1" y="928421"/>
        <a:ext cx="561632" cy="240700"/>
      </dsp:txXfrm>
    </dsp:sp>
    <dsp:sp modelId="{E651C787-2F7F-42C4-BA92-3083247FE282}">
      <dsp:nvSpPr>
        <dsp:cNvPr id="0" name=""/>
        <dsp:cNvSpPr/>
      </dsp:nvSpPr>
      <dsp:spPr>
        <a:xfrm rot="5400000">
          <a:off x="4134858" y="-2925620"/>
          <a:ext cx="521516" cy="7667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Agency FB" pitchFamily="34" charset="0"/>
            </a:rPr>
            <a:t>Mapping </a:t>
          </a:r>
          <a:r>
            <a:rPr lang="en-US" sz="3100" kern="1200" dirty="0" err="1" smtClean="0">
              <a:latin typeface="Agency FB" pitchFamily="34" charset="0"/>
            </a:rPr>
            <a:t>Sekolah</a:t>
          </a:r>
          <a:r>
            <a:rPr lang="en-US" sz="3100" kern="1200" dirty="0" smtClean="0">
              <a:latin typeface="Agency FB" pitchFamily="34" charset="0"/>
            </a:rPr>
            <a:t> </a:t>
          </a:r>
          <a:r>
            <a:rPr lang="en-US" sz="3100" kern="1200" dirty="0" err="1" smtClean="0">
              <a:latin typeface="Agency FB" pitchFamily="34" charset="0"/>
            </a:rPr>
            <a:t>Calon</a:t>
          </a:r>
          <a:r>
            <a:rPr lang="en-US" sz="3100" kern="1200" dirty="0" smtClean="0">
              <a:latin typeface="Agency FB" pitchFamily="34" charset="0"/>
            </a:rPr>
            <a:t> </a:t>
          </a:r>
          <a:r>
            <a:rPr lang="en-US" sz="3100" kern="1200" dirty="0" err="1" smtClean="0">
              <a:latin typeface="Agency FB" pitchFamily="34" charset="0"/>
            </a:rPr>
            <a:t>Penerima</a:t>
          </a:r>
          <a:r>
            <a:rPr lang="en-US" sz="3100" kern="1200" dirty="0" smtClean="0">
              <a:latin typeface="Agency FB" pitchFamily="34" charset="0"/>
            </a:rPr>
            <a:t> </a:t>
          </a:r>
          <a:r>
            <a:rPr lang="en-US" sz="3100" kern="1200" dirty="0" err="1" smtClean="0">
              <a:latin typeface="Agency FB" pitchFamily="34" charset="0"/>
            </a:rPr>
            <a:t>dan</a:t>
          </a:r>
          <a:r>
            <a:rPr lang="en-US" sz="3100" kern="1200" dirty="0" smtClean="0">
              <a:latin typeface="Agency FB" pitchFamily="34" charset="0"/>
            </a:rPr>
            <a:t> </a:t>
          </a:r>
          <a:r>
            <a:rPr lang="en-US" sz="3100" kern="1200" dirty="0" err="1" smtClean="0">
              <a:latin typeface="Agency FB" pitchFamily="34" charset="0"/>
            </a:rPr>
            <a:t>Mitra</a:t>
          </a:r>
          <a:r>
            <a:rPr lang="en-US" sz="3100" kern="1200" dirty="0" smtClean="0">
              <a:latin typeface="Agency FB" pitchFamily="34" charset="0"/>
            </a:rPr>
            <a:t> P</a:t>
          </a:r>
          <a:r>
            <a:rPr lang="id-ID" sz="3100" kern="1200" dirty="0" smtClean="0">
              <a:latin typeface="Agency FB" pitchFamily="34" charset="0"/>
            </a:rPr>
            <a:t>S2</a:t>
          </a:r>
          <a:endParaRPr lang="en-US" sz="3100" kern="1200" dirty="0">
            <a:latin typeface="Agency FB" pitchFamily="34" charset="0"/>
          </a:endParaRPr>
        </a:p>
      </dsp:txBody>
      <dsp:txXfrm rot="-5400000">
        <a:off x="561633" y="673063"/>
        <a:ext cx="7642509" cy="470600"/>
      </dsp:txXfrm>
    </dsp:sp>
    <dsp:sp modelId="{C195A1C4-1937-44BC-9C85-DF44D1450261}">
      <dsp:nvSpPr>
        <dsp:cNvPr id="0" name=""/>
        <dsp:cNvSpPr/>
      </dsp:nvSpPr>
      <dsp:spPr>
        <a:xfrm rot="5400000">
          <a:off x="-120349" y="1413611"/>
          <a:ext cx="802332" cy="561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gency FB" pitchFamily="34" charset="0"/>
            </a:rPr>
            <a:t>3</a:t>
          </a:r>
          <a:endParaRPr lang="en-US" sz="1600" kern="1200" dirty="0">
            <a:latin typeface="Agency FB" pitchFamily="34" charset="0"/>
          </a:endParaRPr>
        </a:p>
      </dsp:txBody>
      <dsp:txXfrm rot="-5400000">
        <a:off x="1" y="1574077"/>
        <a:ext cx="561632" cy="240700"/>
      </dsp:txXfrm>
    </dsp:sp>
    <dsp:sp modelId="{B40307CB-1FD6-4FF0-84E9-3187DB6D5EDD}">
      <dsp:nvSpPr>
        <dsp:cNvPr id="0" name=""/>
        <dsp:cNvSpPr/>
      </dsp:nvSpPr>
      <dsp:spPr>
        <a:xfrm rot="5400000">
          <a:off x="4134858" y="-2279963"/>
          <a:ext cx="521516" cy="7667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>
              <a:latin typeface="Agency FB" pitchFamily="34" charset="0"/>
            </a:rPr>
            <a:t>Sosialisasi</a:t>
          </a:r>
          <a:r>
            <a:rPr lang="en-US" sz="3100" kern="1200" dirty="0" smtClean="0">
              <a:latin typeface="Agency FB" pitchFamily="34" charset="0"/>
            </a:rPr>
            <a:t> </a:t>
          </a:r>
          <a:r>
            <a:rPr lang="id-ID" sz="3100" kern="1200" dirty="0" smtClean="0">
              <a:latin typeface="Agency FB" pitchFamily="34" charset="0"/>
            </a:rPr>
            <a:t>PS2</a:t>
          </a:r>
          <a:endParaRPr lang="en-US" sz="3100" kern="1200" dirty="0">
            <a:latin typeface="Agency FB" pitchFamily="34" charset="0"/>
          </a:endParaRPr>
        </a:p>
      </dsp:txBody>
      <dsp:txXfrm rot="-5400000">
        <a:off x="561633" y="1318720"/>
        <a:ext cx="7642509" cy="470600"/>
      </dsp:txXfrm>
    </dsp:sp>
    <dsp:sp modelId="{51F4BD5C-F568-4833-8864-FD84F4C88FB5}">
      <dsp:nvSpPr>
        <dsp:cNvPr id="0" name=""/>
        <dsp:cNvSpPr/>
      </dsp:nvSpPr>
      <dsp:spPr>
        <a:xfrm rot="5400000">
          <a:off x="-120349" y="2059268"/>
          <a:ext cx="802332" cy="561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gency FB" pitchFamily="34" charset="0"/>
            </a:rPr>
            <a:t>4</a:t>
          </a:r>
          <a:endParaRPr lang="en-US" sz="1600" kern="1200" dirty="0">
            <a:latin typeface="Agency FB" pitchFamily="34" charset="0"/>
          </a:endParaRPr>
        </a:p>
      </dsp:txBody>
      <dsp:txXfrm rot="-5400000">
        <a:off x="1" y="2219734"/>
        <a:ext cx="561632" cy="240700"/>
      </dsp:txXfrm>
    </dsp:sp>
    <dsp:sp modelId="{0E0129F9-1349-4D4D-8158-1BB3BA0176E7}">
      <dsp:nvSpPr>
        <dsp:cNvPr id="0" name=""/>
        <dsp:cNvSpPr/>
      </dsp:nvSpPr>
      <dsp:spPr>
        <a:xfrm rot="5400000">
          <a:off x="4134858" y="-1634307"/>
          <a:ext cx="521516" cy="7667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>
              <a:latin typeface="Agency FB" pitchFamily="34" charset="0"/>
            </a:rPr>
            <a:t>Supervisi</a:t>
          </a:r>
          <a:r>
            <a:rPr lang="en-US" sz="3100" kern="1200" dirty="0" smtClean="0">
              <a:latin typeface="Agency FB" pitchFamily="34" charset="0"/>
            </a:rPr>
            <a:t> </a:t>
          </a:r>
          <a:r>
            <a:rPr lang="id-ID" sz="3100" kern="1200" dirty="0" smtClean="0">
              <a:latin typeface="Agency FB" pitchFamily="34" charset="0"/>
            </a:rPr>
            <a:t>PS2</a:t>
          </a:r>
          <a:endParaRPr lang="en-US" sz="3100" kern="1200" dirty="0">
            <a:latin typeface="Agency FB" pitchFamily="34" charset="0"/>
          </a:endParaRPr>
        </a:p>
      </dsp:txBody>
      <dsp:txXfrm rot="-5400000">
        <a:off x="561633" y="1964376"/>
        <a:ext cx="7642509" cy="4706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C3C21-E911-437B-BD25-E9F941F9920F}">
      <dsp:nvSpPr>
        <dsp:cNvPr id="0" name=""/>
        <dsp:cNvSpPr/>
      </dsp:nvSpPr>
      <dsp:spPr>
        <a:xfrm>
          <a:off x="1402773" y="2156"/>
          <a:ext cx="5424052" cy="40099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tx1"/>
              </a:solidFill>
            </a:rPr>
            <a:t>Pengumpulan</a:t>
          </a:r>
          <a:r>
            <a:rPr lang="en-US" sz="1600" b="0" kern="1200" dirty="0" smtClean="0">
              <a:solidFill>
                <a:schemeClr val="tx1"/>
              </a:solidFill>
            </a:rPr>
            <a:t> Data </a:t>
          </a:r>
          <a:r>
            <a:rPr lang="en-US" sz="1600" b="0" kern="1200" dirty="0" err="1" smtClean="0">
              <a:solidFill>
                <a:schemeClr val="tx1"/>
              </a:solidFill>
            </a:rPr>
            <a:t>Komite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Sekolah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1414518" y="13901"/>
        <a:ext cx="5400562" cy="377507"/>
      </dsp:txXfrm>
    </dsp:sp>
    <dsp:sp modelId="{2E68D373-F8C9-4E2F-849A-579C56995EBC}">
      <dsp:nvSpPr>
        <dsp:cNvPr id="0" name=""/>
        <dsp:cNvSpPr/>
      </dsp:nvSpPr>
      <dsp:spPr>
        <a:xfrm rot="5400000">
          <a:off x="4039612" y="413179"/>
          <a:ext cx="150374" cy="180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/>
        </a:p>
      </dsp:txBody>
      <dsp:txXfrm rot="-5400000">
        <a:off x="4060665" y="428216"/>
        <a:ext cx="108268" cy="105262"/>
      </dsp:txXfrm>
    </dsp:sp>
    <dsp:sp modelId="{287393C2-3854-428D-8551-B6BF09D26EA6}">
      <dsp:nvSpPr>
        <dsp:cNvPr id="0" name=""/>
        <dsp:cNvSpPr/>
      </dsp:nvSpPr>
      <dsp:spPr>
        <a:xfrm>
          <a:off x="1402773" y="603653"/>
          <a:ext cx="5424052" cy="40099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tx1"/>
              </a:solidFill>
            </a:rPr>
            <a:t>Pengambilan</a:t>
          </a:r>
          <a:r>
            <a:rPr lang="en-US" sz="1600" b="0" kern="1200" dirty="0" smtClean="0">
              <a:solidFill>
                <a:schemeClr val="tx1"/>
              </a:solidFill>
            </a:rPr>
            <a:t> Data </a:t>
          </a:r>
          <a:r>
            <a:rPr lang="en-US" sz="1600" b="0" kern="1200" dirty="0" err="1" smtClean="0">
              <a:solidFill>
                <a:schemeClr val="tx1"/>
              </a:solidFill>
            </a:rPr>
            <a:t>Ke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Sekolah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1414518" y="615398"/>
        <a:ext cx="5400562" cy="377507"/>
      </dsp:txXfrm>
    </dsp:sp>
    <dsp:sp modelId="{C55BAFD3-B937-42B1-A208-D5B36DED019C}">
      <dsp:nvSpPr>
        <dsp:cNvPr id="0" name=""/>
        <dsp:cNvSpPr/>
      </dsp:nvSpPr>
      <dsp:spPr>
        <a:xfrm rot="5400000">
          <a:off x="4039612" y="1014675"/>
          <a:ext cx="150374" cy="180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/>
        </a:p>
      </dsp:txBody>
      <dsp:txXfrm rot="-5400000">
        <a:off x="4060665" y="1029712"/>
        <a:ext cx="108268" cy="105262"/>
      </dsp:txXfrm>
    </dsp:sp>
    <dsp:sp modelId="{F83AC7E1-FFA9-4AE4-BCD0-C3F80A2111C0}">
      <dsp:nvSpPr>
        <dsp:cNvPr id="0" name=""/>
        <dsp:cNvSpPr/>
      </dsp:nvSpPr>
      <dsp:spPr>
        <a:xfrm>
          <a:off x="1402773" y="1205149"/>
          <a:ext cx="5424052" cy="40099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tx1"/>
              </a:solidFill>
            </a:rPr>
            <a:t>Penyusunan</a:t>
          </a:r>
          <a:r>
            <a:rPr lang="en-US" sz="1600" b="0" kern="1200" dirty="0" smtClean="0">
              <a:solidFill>
                <a:schemeClr val="tx1"/>
              </a:solidFill>
            </a:rPr>
            <a:t> , </a:t>
          </a:r>
          <a:r>
            <a:rPr lang="en-US" sz="1600" b="0" kern="1200" dirty="0" err="1" smtClean="0">
              <a:solidFill>
                <a:schemeClr val="tx1"/>
              </a:solidFill>
            </a:rPr>
            <a:t>Pembahasan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dan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Finalisasi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Naskah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1414518" y="1216894"/>
        <a:ext cx="5400562" cy="377507"/>
      </dsp:txXfrm>
    </dsp:sp>
    <dsp:sp modelId="{EF9D4D8A-8CE7-428C-BD9F-DC5F62D21CBC}">
      <dsp:nvSpPr>
        <dsp:cNvPr id="0" name=""/>
        <dsp:cNvSpPr/>
      </dsp:nvSpPr>
      <dsp:spPr>
        <a:xfrm rot="5114285">
          <a:off x="4063946" y="1616858"/>
          <a:ext cx="151928" cy="180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/>
        </a:p>
      </dsp:txBody>
      <dsp:txXfrm rot="-5400000">
        <a:off x="4083884" y="1631197"/>
        <a:ext cx="108268" cy="106350"/>
      </dsp:txXfrm>
    </dsp:sp>
    <dsp:sp modelId="{5D152922-FE2D-4199-95B5-2A59C90E6FF7}">
      <dsp:nvSpPr>
        <dsp:cNvPr id="0" name=""/>
        <dsp:cNvSpPr/>
      </dsp:nvSpPr>
      <dsp:spPr>
        <a:xfrm>
          <a:off x="1452994" y="1808018"/>
          <a:ext cx="5424052" cy="40099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tx1"/>
              </a:solidFill>
            </a:rPr>
            <a:t>Sosialisasi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Naskah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1464739" y="1819763"/>
        <a:ext cx="5400562" cy="3775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626FB-9FF5-4C2C-9372-955EE06EF45F}">
      <dsp:nvSpPr>
        <dsp:cNvPr id="0" name=""/>
        <dsp:cNvSpPr/>
      </dsp:nvSpPr>
      <dsp:spPr>
        <a:xfrm>
          <a:off x="0" y="0"/>
          <a:ext cx="5913120" cy="758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>
              <a:latin typeface="Aharoni" pitchFamily="2" charset="-79"/>
              <a:cs typeface="Aharoni" pitchFamily="2" charset="-79"/>
            </a:rPr>
            <a:t>PEDOMAN</a:t>
          </a:r>
          <a:endParaRPr lang="en-US" sz="3400" b="1" kern="1200" dirty="0">
            <a:latin typeface="Aharoni" pitchFamily="2" charset="-79"/>
            <a:cs typeface="Aharoni" pitchFamily="2" charset="-79"/>
          </a:endParaRPr>
        </a:p>
      </dsp:txBody>
      <dsp:txXfrm>
        <a:off x="22218" y="22218"/>
        <a:ext cx="5030463" cy="714135"/>
      </dsp:txXfrm>
    </dsp:sp>
    <dsp:sp modelId="{06070F36-A08D-4453-A25E-B7CB56909A7C}">
      <dsp:nvSpPr>
        <dsp:cNvPr id="0" name=""/>
        <dsp:cNvSpPr/>
      </dsp:nvSpPr>
      <dsp:spPr>
        <a:xfrm>
          <a:off x="495223" y="896493"/>
          <a:ext cx="5913120" cy="758571"/>
        </a:xfrm>
        <a:prstGeom prst="roundRect">
          <a:avLst>
            <a:gd name="adj" fmla="val 10000"/>
          </a:avLst>
        </a:prstGeom>
        <a:solidFill>
          <a:schemeClr val="accent2">
            <a:hueOff val="173969"/>
            <a:satOff val="-11205"/>
            <a:lumOff val="-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Aharoni" pitchFamily="2" charset="-79"/>
              <a:cs typeface="Aharoni" pitchFamily="2" charset="-79"/>
            </a:rPr>
            <a:t>VERIFIKASI</a:t>
          </a:r>
          <a:endParaRPr lang="en-US" sz="3400" b="1" kern="1200" dirty="0">
            <a:latin typeface="Aharoni" pitchFamily="2" charset="-79"/>
            <a:cs typeface="Aharoni" pitchFamily="2" charset="-79"/>
          </a:endParaRPr>
        </a:p>
      </dsp:txBody>
      <dsp:txXfrm>
        <a:off x="517441" y="918711"/>
        <a:ext cx="4880389" cy="714135"/>
      </dsp:txXfrm>
    </dsp:sp>
    <dsp:sp modelId="{E0B618AC-47CB-4E31-ACE7-59A833F1BF98}">
      <dsp:nvSpPr>
        <dsp:cNvPr id="0" name=""/>
        <dsp:cNvSpPr/>
      </dsp:nvSpPr>
      <dsp:spPr>
        <a:xfrm>
          <a:off x="983056" y="1792986"/>
          <a:ext cx="5913120" cy="758571"/>
        </a:xfrm>
        <a:prstGeom prst="roundRect">
          <a:avLst>
            <a:gd name="adj" fmla="val 10000"/>
          </a:avLst>
        </a:prstGeom>
        <a:solidFill>
          <a:schemeClr val="accent2">
            <a:hueOff val="347938"/>
            <a:satOff val="-22411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>
              <a:latin typeface="Aharoni" pitchFamily="2" charset="-79"/>
              <a:cs typeface="Aharoni" pitchFamily="2" charset="-79"/>
            </a:rPr>
            <a:t>BIMBINGAN TEKNIS</a:t>
          </a:r>
          <a:endParaRPr lang="en-US" sz="3400" b="1" kern="1200" dirty="0">
            <a:latin typeface="Aharoni" pitchFamily="2" charset="-79"/>
            <a:cs typeface="Aharoni" pitchFamily="2" charset="-79"/>
          </a:endParaRPr>
        </a:p>
      </dsp:txBody>
      <dsp:txXfrm>
        <a:off x="1005274" y="1815204"/>
        <a:ext cx="4887780" cy="714134"/>
      </dsp:txXfrm>
    </dsp:sp>
    <dsp:sp modelId="{D41B5FB0-ADC7-4CF5-9E31-1072B038A173}">
      <dsp:nvSpPr>
        <dsp:cNvPr id="0" name=""/>
        <dsp:cNvSpPr/>
      </dsp:nvSpPr>
      <dsp:spPr>
        <a:xfrm>
          <a:off x="1478280" y="2689479"/>
          <a:ext cx="5913120" cy="758571"/>
        </a:xfrm>
        <a:prstGeom prst="roundRect">
          <a:avLst>
            <a:gd name="adj" fmla="val 10000"/>
          </a:avLst>
        </a:prstGeom>
        <a:solidFill>
          <a:schemeClr val="accent2">
            <a:hueOff val="521907"/>
            <a:satOff val="-33616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>
              <a:latin typeface="Aharoni" pitchFamily="2" charset="-79"/>
              <a:cs typeface="Aharoni" pitchFamily="2" charset="-79"/>
            </a:rPr>
            <a:t>SUPERVISI</a:t>
          </a:r>
          <a:endParaRPr lang="en-US" sz="3400" b="1" kern="1200" dirty="0">
            <a:latin typeface="Aharoni" pitchFamily="2" charset="-79"/>
            <a:cs typeface="Aharoni" pitchFamily="2" charset="-79"/>
          </a:endParaRPr>
        </a:p>
      </dsp:txBody>
      <dsp:txXfrm>
        <a:off x="1500498" y="2711697"/>
        <a:ext cx="4880389" cy="714134"/>
      </dsp:txXfrm>
    </dsp:sp>
    <dsp:sp modelId="{411B557D-59CD-4FF7-959B-1E08783B495E}">
      <dsp:nvSpPr>
        <dsp:cNvPr id="0" name=""/>
        <dsp:cNvSpPr/>
      </dsp:nvSpPr>
      <dsp:spPr>
        <a:xfrm>
          <a:off x="5420048" y="580996"/>
          <a:ext cx="493071" cy="493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530989" y="580996"/>
        <a:ext cx="271189" cy="371036"/>
      </dsp:txXfrm>
    </dsp:sp>
    <dsp:sp modelId="{A485E803-6829-4304-B001-29649651E491}">
      <dsp:nvSpPr>
        <dsp:cNvPr id="0" name=""/>
        <dsp:cNvSpPr/>
      </dsp:nvSpPr>
      <dsp:spPr>
        <a:xfrm>
          <a:off x="5915272" y="1477489"/>
          <a:ext cx="493071" cy="493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06279"/>
            <a:satOff val="-12868"/>
            <a:lumOff val="-70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06279"/>
              <a:satOff val="-12868"/>
              <a:lumOff val="-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026213" y="1477489"/>
        <a:ext cx="271189" cy="371036"/>
      </dsp:txXfrm>
    </dsp:sp>
    <dsp:sp modelId="{14722938-5359-4252-90FC-3FE4D2659F1D}">
      <dsp:nvSpPr>
        <dsp:cNvPr id="0" name=""/>
        <dsp:cNvSpPr/>
      </dsp:nvSpPr>
      <dsp:spPr>
        <a:xfrm>
          <a:off x="6403105" y="2373982"/>
          <a:ext cx="493071" cy="493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812559"/>
            <a:satOff val="-25737"/>
            <a:lumOff val="-141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812559"/>
              <a:satOff val="-25737"/>
              <a:lumOff val="-14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514046" y="2373982"/>
        <a:ext cx="271189" cy="371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AD6A6-76E5-4475-9072-3F768A908AA2}">
      <dsp:nvSpPr>
        <dsp:cNvPr id="0" name=""/>
        <dsp:cNvSpPr/>
      </dsp:nvSpPr>
      <dsp:spPr>
        <a:xfrm>
          <a:off x="2046" y="102859"/>
          <a:ext cx="4186907" cy="298324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KETERSEDIAAN </a:t>
          </a:r>
          <a:endParaRPr lang="en-US" sz="2400" kern="1200" dirty="0"/>
        </a:p>
      </dsp:txBody>
      <dsp:txXfrm>
        <a:off x="2046" y="102859"/>
        <a:ext cx="4186907" cy="894972"/>
      </dsp:txXfrm>
    </dsp:sp>
    <dsp:sp modelId="{A701A793-25AC-4302-A20E-D3CF6D4E3CAF}">
      <dsp:nvSpPr>
        <dsp:cNvPr id="0" name=""/>
        <dsp:cNvSpPr/>
      </dsp:nvSpPr>
      <dsp:spPr>
        <a:xfrm>
          <a:off x="420737" y="916447"/>
          <a:ext cx="3349525" cy="2140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Unit </a:t>
          </a:r>
          <a:r>
            <a:rPr lang="en-US" sz="1600" kern="1200" dirty="0" err="1" smtClean="0">
              <a:solidFill>
                <a:schemeClr val="tx1"/>
              </a:solidFill>
            </a:rPr>
            <a:t>Sekolah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Baru</a:t>
          </a:r>
          <a:r>
            <a:rPr lang="en-US" sz="1600" kern="1200" dirty="0" smtClean="0">
              <a:solidFill>
                <a:schemeClr val="tx1"/>
              </a:solidFill>
            </a:rPr>
            <a:t> (USB)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7005" y="922715"/>
        <a:ext cx="3336989" cy="201479"/>
      </dsp:txXfrm>
    </dsp:sp>
    <dsp:sp modelId="{A7D6CCBB-34DA-4A1B-88D8-D08BB8C921FC}">
      <dsp:nvSpPr>
        <dsp:cNvPr id="0" name=""/>
        <dsp:cNvSpPr/>
      </dsp:nvSpPr>
      <dsp:spPr>
        <a:xfrm>
          <a:off x="420737" y="1196679"/>
          <a:ext cx="3349525" cy="2140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Ruang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Kelas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Baru</a:t>
          </a:r>
          <a:r>
            <a:rPr lang="en-US" sz="1600" kern="1200" dirty="0" smtClean="0">
              <a:solidFill>
                <a:schemeClr val="tx1"/>
              </a:solidFill>
            </a:rPr>
            <a:t> (RKB)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7005" y="1202947"/>
        <a:ext cx="3336989" cy="201479"/>
      </dsp:txXfrm>
    </dsp:sp>
    <dsp:sp modelId="{A2F19A20-7005-4E7D-9100-E833296078E5}">
      <dsp:nvSpPr>
        <dsp:cNvPr id="0" name=""/>
        <dsp:cNvSpPr/>
      </dsp:nvSpPr>
      <dsp:spPr>
        <a:xfrm>
          <a:off x="420737" y="1455487"/>
          <a:ext cx="3349525" cy="2140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R. </a:t>
          </a:r>
          <a:r>
            <a:rPr lang="en-US" sz="1600" kern="1200" dirty="0" err="1" smtClean="0">
              <a:solidFill>
                <a:schemeClr val="tx1"/>
              </a:solidFill>
            </a:rPr>
            <a:t>Perpustakaan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7005" y="1461755"/>
        <a:ext cx="3336989" cy="201479"/>
      </dsp:txXfrm>
    </dsp:sp>
    <dsp:sp modelId="{E3103693-7AD8-47D0-96FD-97210AE68A74}">
      <dsp:nvSpPr>
        <dsp:cNvPr id="0" name=""/>
        <dsp:cNvSpPr/>
      </dsp:nvSpPr>
      <dsp:spPr>
        <a:xfrm>
          <a:off x="420737" y="1713886"/>
          <a:ext cx="3349525" cy="2140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R. Lab IPA </a:t>
          </a:r>
          <a:r>
            <a:rPr lang="en-US" sz="1600" kern="1200" dirty="0" err="1" smtClean="0">
              <a:solidFill>
                <a:schemeClr val="tx1"/>
              </a:solidFill>
            </a:rPr>
            <a:t>dan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id-ID" sz="1600" kern="1200" dirty="0" smtClean="0">
              <a:solidFill>
                <a:schemeClr val="tx1"/>
              </a:solidFill>
            </a:rPr>
            <a:t>Lab </a:t>
          </a:r>
          <a:r>
            <a:rPr lang="en-US" sz="1600" kern="1200" dirty="0" smtClean="0">
              <a:solidFill>
                <a:schemeClr val="tx1"/>
              </a:solidFill>
            </a:rPr>
            <a:t>TIK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7005" y="1720154"/>
        <a:ext cx="3336989" cy="201479"/>
      </dsp:txXfrm>
    </dsp:sp>
    <dsp:sp modelId="{E6307E07-75B6-4F50-ACC5-9B978A5F50D4}">
      <dsp:nvSpPr>
        <dsp:cNvPr id="0" name=""/>
        <dsp:cNvSpPr/>
      </dsp:nvSpPr>
      <dsp:spPr>
        <a:xfrm>
          <a:off x="420737" y="1973102"/>
          <a:ext cx="3349525" cy="2140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Rehabilitasi</a:t>
          </a:r>
          <a:r>
            <a:rPr lang="id-ID" sz="1600" kern="1200" dirty="0" smtClean="0">
              <a:solidFill>
                <a:schemeClr val="tx1"/>
              </a:solidFill>
            </a:rPr>
            <a:t> Ruang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7005" y="1979370"/>
        <a:ext cx="3336989" cy="201479"/>
      </dsp:txXfrm>
    </dsp:sp>
    <dsp:sp modelId="{8A05FF83-9ADE-47BD-AE2F-78BF6929CF5F}">
      <dsp:nvSpPr>
        <dsp:cNvPr id="0" name=""/>
        <dsp:cNvSpPr/>
      </dsp:nvSpPr>
      <dsp:spPr>
        <a:xfrm>
          <a:off x="420737" y="2243777"/>
          <a:ext cx="3349525" cy="2140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</a:rPr>
            <a:t>Peralatan</a:t>
          </a:r>
          <a:r>
            <a:rPr lang="en-US" sz="1600" kern="1200" dirty="0" smtClean="0">
              <a:solidFill>
                <a:schemeClr val="tx1"/>
              </a:solidFill>
            </a:rPr>
            <a:t> IPA </a:t>
          </a:r>
          <a:r>
            <a:rPr lang="en-US" sz="1600" kern="1200" dirty="0" err="1" smtClean="0">
              <a:solidFill>
                <a:schemeClr val="tx1"/>
              </a:solidFill>
            </a:rPr>
            <a:t>dan</a:t>
          </a:r>
          <a:r>
            <a:rPr lang="en-US" sz="1600" kern="1200" dirty="0" smtClean="0">
              <a:solidFill>
                <a:schemeClr val="tx1"/>
              </a:solidFill>
            </a:rPr>
            <a:t> TI</a:t>
          </a:r>
          <a:r>
            <a:rPr lang="id-ID" sz="1600" kern="1200" dirty="0" smtClean="0">
              <a:solidFill>
                <a:schemeClr val="tx1"/>
              </a:solidFill>
            </a:rPr>
            <a:t>K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7005" y="2250045"/>
        <a:ext cx="3336989" cy="201479"/>
      </dsp:txXfrm>
    </dsp:sp>
    <dsp:sp modelId="{36945BEA-C0F6-4AB2-B706-D399388482F9}">
      <dsp:nvSpPr>
        <dsp:cNvPr id="0" name=""/>
        <dsp:cNvSpPr/>
      </dsp:nvSpPr>
      <dsp:spPr>
        <a:xfrm>
          <a:off x="420737" y="2519754"/>
          <a:ext cx="3349525" cy="2140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Re</a:t>
          </a:r>
          <a:r>
            <a:rPr lang="id-ID" sz="1600" kern="1200" dirty="0" smtClean="0">
              <a:solidFill>
                <a:schemeClr val="tx1"/>
              </a:solidFill>
            </a:rPr>
            <a:t>nov</a:t>
          </a:r>
          <a:r>
            <a:rPr lang="en-US" sz="1600" kern="1200" dirty="0" err="1" smtClean="0">
              <a:solidFill>
                <a:schemeClr val="tx1"/>
              </a:solidFill>
            </a:rPr>
            <a:t>asi</a:t>
          </a:r>
          <a:r>
            <a:rPr lang="id-ID" sz="1600" kern="1200" dirty="0" smtClean="0">
              <a:solidFill>
                <a:schemeClr val="tx1"/>
              </a:solidFill>
            </a:rPr>
            <a:t> Bangunan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7005" y="2526022"/>
        <a:ext cx="3336989" cy="201479"/>
      </dsp:txXfrm>
    </dsp:sp>
    <dsp:sp modelId="{62A8ACA5-C6AF-4F93-8AD7-3F5877450019}">
      <dsp:nvSpPr>
        <dsp:cNvPr id="0" name=""/>
        <dsp:cNvSpPr/>
      </dsp:nvSpPr>
      <dsp:spPr>
        <a:xfrm>
          <a:off x="420737" y="2774011"/>
          <a:ext cx="3349525" cy="27702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</a:rPr>
            <a:t>Bantuan Prasarana Lainnya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8851" y="2782125"/>
        <a:ext cx="3333297" cy="260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71002-F2B6-4D9D-B386-0F62C977A8CB}">
      <dsp:nvSpPr>
        <dsp:cNvPr id="0" name=""/>
        <dsp:cNvSpPr/>
      </dsp:nvSpPr>
      <dsp:spPr>
        <a:xfrm>
          <a:off x="4080" y="0"/>
          <a:ext cx="3925416" cy="32766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UMUM            </a:t>
          </a:r>
          <a:r>
            <a:rPr lang="en-US" sz="1800" kern="1200" dirty="0" smtClean="0"/>
            <a:t>(</a:t>
          </a:r>
          <a:r>
            <a:rPr lang="en-US" sz="1800" kern="1200" dirty="0" err="1" smtClean="0"/>
            <a:t>Perluasan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akses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Peningkatan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mutu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4080" y="0"/>
        <a:ext cx="3925416" cy="982980"/>
      </dsp:txXfrm>
    </dsp:sp>
    <dsp:sp modelId="{2B46DFC5-6F9C-4306-BC28-A400FBA13556}">
      <dsp:nvSpPr>
        <dsp:cNvPr id="0" name=""/>
        <dsp:cNvSpPr/>
      </dsp:nvSpPr>
      <dsp:spPr>
        <a:xfrm>
          <a:off x="396622" y="984979"/>
          <a:ext cx="3140332" cy="2683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USB</a:t>
          </a:r>
          <a:endParaRPr lang="en-US" sz="1500" kern="1200" dirty="0"/>
        </a:p>
      </dsp:txBody>
      <dsp:txXfrm>
        <a:off x="404480" y="992837"/>
        <a:ext cx="3124616" cy="252587"/>
      </dsp:txXfrm>
    </dsp:sp>
    <dsp:sp modelId="{E47B9C5D-436A-4FCE-AB63-DE0E281F1E1D}">
      <dsp:nvSpPr>
        <dsp:cNvPr id="0" name=""/>
        <dsp:cNvSpPr/>
      </dsp:nvSpPr>
      <dsp:spPr>
        <a:xfrm>
          <a:off x="396622" y="1294560"/>
          <a:ext cx="3140332" cy="2683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RKB</a:t>
          </a:r>
          <a:endParaRPr lang="en-US" sz="1500" kern="1200" dirty="0"/>
        </a:p>
      </dsp:txBody>
      <dsp:txXfrm>
        <a:off x="404480" y="1302418"/>
        <a:ext cx="3124616" cy="252587"/>
      </dsp:txXfrm>
    </dsp:sp>
    <dsp:sp modelId="{89BD0152-8222-4768-84CB-FE805858FDC6}">
      <dsp:nvSpPr>
        <dsp:cNvPr id="0" name=""/>
        <dsp:cNvSpPr/>
      </dsp:nvSpPr>
      <dsp:spPr>
        <a:xfrm>
          <a:off x="396622" y="1604142"/>
          <a:ext cx="3140332" cy="2683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PERPUSTAKAAN</a:t>
          </a:r>
          <a:endParaRPr lang="en-US" sz="1500" kern="1200" dirty="0"/>
        </a:p>
      </dsp:txBody>
      <dsp:txXfrm>
        <a:off x="404480" y="1612000"/>
        <a:ext cx="3124616" cy="252587"/>
      </dsp:txXfrm>
    </dsp:sp>
    <dsp:sp modelId="{50976E28-C6B4-46F8-8A2C-695C1641C4FD}">
      <dsp:nvSpPr>
        <dsp:cNvPr id="0" name=""/>
        <dsp:cNvSpPr/>
      </dsp:nvSpPr>
      <dsp:spPr>
        <a:xfrm>
          <a:off x="396622" y="1913723"/>
          <a:ext cx="3140332" cy="2683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REHABILITASI</a:t>
          </a:r>
          <a:endParaRPr lang="en-US" sz="1500" kern="1200" dirty="0"/>
        </a:p>
      </dsp:txBody>
      <dsp:txXfrm>
        <a:off x="404480" y="1921581"/>
        <a:ext cx="3124616" cy="252587"/>
      </dsp:txXfrm>
    </dsp:sp>
    <dsp:sp modelId="{22A821C9-4DC4-4812-B8F9-9B071CDB1D67}">
      <dsp:nvSpPr>
        <dsp:cNvPr id="0" name=""/>
        <dsp:cNvSpPr/>
      </dsp:nvSpPr>
      <dsp:spPr>
        <a:xfrm>
          <a:off x="396622" y="2223304"/>
          <a:ext cx="3140332" cy="2683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LABORATORIUM</a:t>
          </a:r>
          <a:endParaRPr lang="en-US" sz="1500" kern="1200" dirty="0"/>
        </a:p>
      </dsp:txBody>
      <dsp:txXfrm>
        <a:off x="404480" y="2231162"/>
        <a:ext cx="3124616" cy="252587"/>
      </dsp:txXfrm>
    </dsp:sp>
    <dsp:sp modelId="{D872EED9-DABE-4605-8672-C70170B182EB}">
      <dsp:nvSpPr>
        <dsp:cNvPr id="0" name=""/>
        <dsp:cNvSpPr/>
      </dsp:nvSpPr>
      <dsp:spPr>
        <a:xfrm>
          <a:off x="396622" y="2532885"/>
          <a:ext cx="3140332" cy="2683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ALAT  TIK</a:t>
          </a:r>
          <a:endParaRPr lang="en-US" sz="1500" kern="1200" dirty="0"/>
        </a:p>
      </dsp:txBody>
      <dsp:txXfrm>
        <a:off x="404480" y="2540743"/>
        <a:ext cx="3124616" cy="252587"/>
      </dsp:txXfrm>
    </dsp:sp>
    <dsp:sp modelId="{D82F735C-E064-48E6-8703-C55D2FBF9006}">
      <dsp:nvSpPr>
        <dsp:cNvPr id="0" name=""/>
        <dsp:cNvSpPr/>
      </dsp:nvSpPr>
      <dsp:spPr>
        <a:xfrm>
          <a:off x="396622" y="2842466"/>
          <a:ext cx="3140332" cy="2683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AKREDITASI</a:t>
          </a:r>
          <a:endParaRPr lang="en-US" sz="1500" kern="1200" dirty="0"/>
        </a:p>
      </dsp:txBody>
      <dsp:txXfrm>
        <a:off x="404480" y="2850324"/>
        <a:ext cx="3124616" cy="252587"/>
      </dsp:txXfrm>
    </dsp:sp>
    <dsp:sp modelId="{8FDEE13F-4E3E-40EA-B3BC-EC0057673877}">
      <dsp:nvSpPr>
        <dsp:cNvPr id="0" name=""/>
        <dsp:cNvSpPr/>
      </dsp:nvSpPr>
      <dsp:spPr>
        <a:xfrm>
          <a:off x="4227983" y="0"/>
          <a:ext cx="3925416" cy="32766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KHUSUS          </a:t>
          </a:r>
          <a:r>
            <a:rPr lang="en-US" sz="1800" kern="1200" dirty="0" smtClean="0"/>
            <a:t>(</a:t>
          </a:r>
          <a:r>
            <a:rPr lang="en-US" sz="1800" kern="1200" dirty="0" err="1" smtClean="0"/>
            <a:t>Peningkatan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prasarana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fasilitas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4227983" y="0"/>
        <a:ext cx="3925416" cy="982980"/>
      </dsp:txXfrm>
    </dsp:sp>
    <dsp:sp modelId="{93525A7A-77CD-41C0-A1B8-B32388086D13}">
      <dsp:nvSpPr>
        <dsp:cNvPr id="0" name=""/>
        <dsp:cNvSpPr/>
      </dsp:nvSpPr>
      <dsp:spPr>
        <a:xfrm>
          <a:off x="4616444" y="983939"/>
          <a:ext cx="3140332" cy="9879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</a:t>
          </a:r>
          <a:r>
            <a:rPr lang="id-ID" sz="1800" kern="1200" dirty="0" smtClean="0"/>
            <a:t>NOV</a:t>
          </a:r>
          <a:r>
            <a:rPr lang="en-US" sz="1800" kern="1200" dirty="0" smtClean="0"/>
            <a:t>ASI</a:t>
          </a:r>
          <a:r>
            <a:rPr lang="id-ID" sz="1800" kern="1200" dirty="0" smtClean="0"/>
            <a:t> BANGUNAN SMA</a:t>
          </a:r>
          <a:endParaRPr lang="en-US" sz="1800" kern="1200" dirty="0"/>
        </a:p>
      </dsp:txBody>
      <dsp:txXfrm>
        <a:off x="4645380" y="1012875"/>
        <a:ext cx="3082460" cy="930067"/>
      </dsp:txXfrm>
    </dsp:sp>
    <dsp:sp modelId="{686A771A-711E-4B39-B3F6-E9CE45560F24}">
      <dsp:nvSpPr>
        <dsp:cNvPr id="0" name=""/>
        <dsp:cNvSpPr/>
      </dsp:nvSpPr>
      <dsp:spPr>
        <a:xfrm>
          <a:off x="4616444" y="2123870"/>
          <a:ext cx="3140332" cy="9879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PROGRAM PENUNJANG LAINYA</a:t>
          </a:r>
          <a:r>
            <a:rPr lang="en-US" sz="2700" kern="1200" dirty="0" smtClean="0"/>
            <a:t> </a:t>
          </a:r>
          <a:r>
            <a:rPr lang="en-US" sz="1400" kern="1200" dirty="0" smtClean="0"/>
            <a:t>(PENATAAN KANTIN, TAMAN, DAN TOILET)</a:t>
          </a:r>
          <a:endParaRPr lang="en-US" sz="1400" kern="1200" dirty="0"/>
        </a:p>
      </dsp:txBody>
      <dsp:txXfrm>
        <a:off x="4645380" y="2152806"/>
        <a:ext cx="3082460" cy="930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632A1-1A23-43F9-86F5-62C2088F5126}">
      <dsp:nvSpPr>
        <dsp:cNvPr id="0" name=""/>
        <dsp:cNvSpPr/>
      </dsp:nvSpPr>
      <dsp:spPr>
        <a:xfrm>
          <a:off x="995" y="0"/>
          <a:ext cx="2587749" cy="32766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Kriteria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995" y="0"/>
        <a:ext cx="2587749" cy="982980"/>
      </dsp:txXfrm>
    </dsp:sp>
    <dsp:sp modelId="{179DFE3C-3E54-42FF-B68B-80E04BA63B6A}">
      <dsp:nvSpPr>
        <dsp:cNvPr id="0" name=""/>
        <dsp:cNvSpPr/>
      </dsp:nvSpPr>
      <dsp:spPr>
        <a:xfrm>
          <a:off x="25977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Belum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tersedia</a:t>
          </a:r>
          <a:r>
            <a:rPr lang="en-US" sz="1500" kern="1200" dirty="0" smtClean="0"/>
            <a:t> SMA </a:t>
          </a:r>
          <a:r>
            <a:rPr lang="en-US" sz="1500" kern="1200" dirty="0" err="1" smtClean="0"/>
            <a:t>di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Kec</a:t>
          </a:r>
          <a:r>
            <a:rPr lang="en-US" sz="1500" kern="1200" dirty="0" smtClean="0"/>
            <a:t>. / SMA </a:t>
          </a:r>
          <a:r>
            <a:rPr lang="en-US" sz="1500" kern="1200" dirty="0" err="1" smtClean="0"/>
            <a:t>terdekat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jaraknya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jauh</a:t>
          </a:r>
          <a:r>
            <a:rPr lang="en-US" sz="1500" kern="1200" dirty="0" smtClean="0"/>
            <a:t> ( &gt; 20 km)</a:t>
          </a:r>
          <a:endParaRPr lang="en-US" sz="1500" kern="1200" dirty="0"/>
        </a:p>
      </dsp:txBody>
      <dsp:txXfrm>
        <a:off x="288706" y="1012875"/>
        <a:ext cx="2012327" cy="930067"/>
      </dsp:txXfrm>
    </dsp:sp>
    <dsp:sp modelId="{5447669E-5B67-49DB-A632-970E3CBCE551}">
      <dsp:nvSpPr>
        <dsp:cNvPr id="0" name=""/>
        <dsp:cNvSpPr/>
      </dsp:nvSpPr>
      <dsp:spPr>
        <a:xfrm>
          <a:off x="25977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Luas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tanah</a:t>
          </a:r>
          <a:r>
            <a:rPr lang="en-US" sz="1500" kern="1200" dirty="0" smtClean="0"/>
            <a:t> Min.           +/- 7000m</a:t>
          </a:r>
          <a:r>
            <a:rPr lang="en-US" sz="1500" kern="1200" baseline="30000" dirty="0" smtClean="0"/>
            <a:t>2</a:t>
          </a:r>
          <a:endParaRPr lang="en-US" sz="1500" kern="1200" baseline="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smtClean="0"/>
            <a:t>Status </a:t>
          </a:r>
          <a:r>
            <a:rPr lang="en-US" sz="1500" kern="1200" baseline="0" dirty="0" err="1" smtClean="0"/>
            <a:t>Sertifikat</a:t>
          </a:r>
          <a:r>
            <a:rPr lang="en-US" sz="1500" kern="1200" baseline="0" dirty="0" smtClean="0"/>
            <a:t> /   </a:t>
          </a:r>
          <a:r>
            <a:rPr lang="en-US" sz="1500" kern="1200" baseline="0" dirty="0" err="1" smtClean="0"/>
            <a:t>dalam</a:t>
          </a:r>
          <a:r>
            <a:rPr lang="en-US" sz="1500" kern="1200" baseline="0" dirty="0" smtClean="0"/>
            <a:t> </a:t>
          </a:r>
          <a:r>
            <a:rPr lang="en-US" sz="1500" kern="1200" baseline="0" dirty="0" err="1" smtClean="0"/>
            <a:t>Proses</a:t>
          </a:r>
          <a:r>
            <a:rPr lang="en-US" sz="1500" kern="1200" baseline="0" dirty="0" smtClean="0"/>
            <a:t> BPN</a:t>
          </a:r>
          <a:endParaRPr lang="en-US" sz="1500" kern="1200" baseline="30000" dirty="0"/>
        </a:p>
      </dsp:txBody>
      <dsp:txXfrm>
        <a:off x="288706" y="2152806"/>
        <a:ext cx="2012327" cy="930067"/>
      </dsp:txXfrm>
    </dsp:sp>
    <dsp:sp modelId="{767ED380-613D-486A-9496-EFD7829D8E4A}">
      <dsp:nvSpPr>
        <dsp:cNvPr id="0" name=""/>
        <dsp:cNvSpPr/>
      </dsp:nvSpPr>
      <dsp:spPr>
        <a:xfrm>
          <a:off x="2782825" y="0"/>
          <a:ext cx="2587749" cy="32766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Mekanisme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2782825" y="0"/>
        <a:ext cx="2587749" cy="982980"/>
      </dsp:txXfrm>
    </dsp:sp>
    <dsp:sp modelId="{5BB6E335-A855-4B29-BF4B-D7CE659FE052}">
      <dsp:nvSpPr>
        <dsp:cNvPr id="0" name=""/>
        <dsp:cNvSpPr/>
      </dsp:nvSpPr>
      <dsp:spPr>
        <a:xfrm>
          <a:off x="3041600" y="983259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Proposal </a:t>
          </a:r>
          <a:r>
            <a:rPr lang="en-US" sz="1500" kern="1200" dirty="0" err="1" smtClean="0"/>
            <a:t>diajukan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oleh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Provinsi</a:t>
          </a:r>
          <a:endParaRPr lang="en-US" sz="1500" kern="1200" dirty="0"/>
        </a:p>
      </dsp:txBody>
      <dsp:txXfrm>
        <a:off x="3060454" y="1002113"/>
        <a:ext cx="2032491" cy="606012"/>
      </dsp:txXfrm>
    </dsp:sp>
    <dsp:sp modelId="{8EE39A31-2901-4A4B-8A3C-B8CBD2FE01E1}">
      <dsp:nvSpPr>
        <dsp:cNvPr id="0" name=""/>
        <dsp:cNvSpPr/>
      </dsp:nvSpPr>
      <dsp:spPr>
        <a:xfrm>
          <a:off x="3041600" y="1726014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Verifikasi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Lapangan</a:t>
          </a:r>
          <a:endParaRPr lang="en-US" sz="1500" kern="1200" dirty="0"/>
        </a:p>
      </dsp:txBody>
      <dsp:txXfrm>
        <a:off x="3060454" y="1744868"/>
        <a:ext cx="2032491" cy="606012"/>
      </dsp:txXfrm>
    </dsp:sp>
    <dsp:sp modelId="{1B548D70-A9B5-493D-A395-1C84BDC43E65}">
      <dsp:nvSpPr>
        <dsp:cNvPr id="0" name=""/>
        <dsp:cNvSpPr/>
      </dsp:nvSpPr>
      <dsp:spPr>
        <a:xfrm>
          <a:off x="3041600" y="2468769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Tahap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Penyaluran</a:t>
          </a:r>
          <a:r>
            <a:rPr lang="en-US" sz="1500" kern="1200" dirty="0" smtClean="0"/>
            <a:t>     70%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30%</a:t>
          </a:r>
          <a:endParaRPr lang="en-US" sz="1500" kern="1200" dirty="0"/>
        </a:p>
      </dsp:txBody>
      <dsp:txXfrm>
        <a:off x="3060454" y="2487623"/>
        <a:ext cx="2032491" cy="606012"/>
      </dsp:txXfrm>
    </dsp:sp>
    <dsp:sp modelId="{4B166C59-BEE3-41A9-B33C-C857D2226A99}">
      <dsp:nvSpPr>
        <dsp:cNvPr id="0" name=""/>
        <dsp:cNvSpPr/>
      </dsp:nvSpPr>
      <dsp:spPr>
        <a:xfrm>
          <a:off x="5564655" y="0"/>
          <a:ext cx="2587749" cy="3276600"/>
        </a:xfrm>
        <a:prstGeom prst="roundRect">
          <a:avLst>
            <a:gd name="adj" fmla="val 10000"/>
          </a:avLst>
        </a:prstGeom>
        <a:solidFill>
          <a:srgbClr val="CBCBCB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Laporan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5564655" y="0"/>
        <a:ext cx="2587749" cy="982980"/>
      </dsp:txXfrm>
    </dsp:sp>
    <dsp:sp modelId="{89CAE373-261A-41F0-83C3-4A89B9E4C5BC}">
      <dsp:nvSpPr>
        <dsp:cNvPr id="0" name=""/>
        <dsp:cNvSpPr/>
      </dsp:nvSpPr>
      <dsp:spPr>
        <a:xfrm>
          <a:off x="582343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Laporan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Bulanan</a:t>
          </a:r>
          <a:r>
            <a:rPr lang="en-US" sz="1500" kern="1200" dirty="0" smtClean="0"/>
            <a:t> (</a:t>
          </a:r>
          <a:r>
            <a:rPr lang="en-US" sz="1500" kern="1200" dirty="0" err="1" smtClean="0"/>
            <a:t>Progres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kemajuan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pekerjaan</a:t>
          </a:r>
          <a:r>
            <a:rPr lang="en-US" sz="1500" kern="1200" dirty="0" smtClean="0"/>
            <a:t>)</a:t>
          </a:r>
          <a:endParaRPr lang="en-US" sz="1500" kern="1200" dirty="0"/>
        </a:p>
      </dsp:txBody>
      <dsp:txXfrm>
        <a:off x="5852366" y="1012875"/>
        <a:ext cx="2012327" cy="930067"/>
      </dsp:txXfrm>
    </dsp:sp>
    <dsp:sp modelId="{77D7627D-B132-44B4-913A-69C427773FD0}">
      <dsp:nvSpPr>
        <dsp:cNvPr id="0" name=""/>
        <dsp:cNvSpPr/>
      </dsp:nvSpPr>
      <dsp:spPr>
        <a:xfrm>
          <a:off x="582343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Laporan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Akhir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   BAST BMN</a:t>
          </a:r>
          <a:endParaRPr lang="en-US" sz="1500" kern="1200" dirty="0"/>
        </a:p>
      </dsp:txBody>
      <dsp:txXfrm>
        <a:off x="5852366" y="2152806"/>
        <a:ext cx="2012327" cy="9300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632A1-1A23-43F9-86F5-62C2088F5126}">
      <dsp:nvSpPr>
        <dsp:cNvPr id="0" name=""/>
        <dsp:cNvSpPr/>
      </dsp:nvSpPr>
      <dsp:spPr>
        <a:xfrm>
          <a:off x="995" y="0"/>
          <a:ext cx="2587749" cy="3276600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Kriteria</a:t>
          </a:r>
          <a:endParaRPr lang="en-US" sz="3600" kern="1200" dirty="0"/>
        </a:p>
      </dsp:txBody>
      <dsp:txXfrm>
        <a:off x="995" y="0"/>
        <a:ext cx="2587749" cy="982980"/>
      </dsp:txXfrm>
    </dsp:sp>
    <dsp:sp modelId="{179DFE3C-3E54-42FF-B68B-80E04BA63B6A}">
      <dsp:nvSpPr>
        <dsp:cNvPr id="0" name=""/>
        <dsp:cNvSpPr/>
      </dsp:nvSpPr>
      <dsp:spPr>
        <a:xfrm>
          <a:off x="25977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Jml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Rombel</a:t>
          </a:r>
          <a:r>
            <a:rPr lang="en-US" sz="1900" kern="1200" dirty="0" smtClean="0"/>
            <a:t> &gt; </a:t>
          </a:r>
          <a:r>
            <a:rPr lang="en-US" sz="1900" kern="1200" dirty="0" err="1" smtClean="0"/>
            <a:t>Jml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R.Kelas</a:t>
          </a:r>
          <a:endParaRPr lang="en-US" sz="1900" kern="1200" dirty="0"/>
        </a:p>
      </dsp:txBody>
      <dsp:txXfrm>
        <a:off x="288706" y="1012875"/>
        <a:ext cx="2012327" cy="930067"/>
      </dsp:txXfrm>
    </dsp:sp>
    <dsp:sp modelId="{5447669E-5B67-49DB-A632-970E3CBCE551}">
      <dsp:nvSpPr>
        <dsp:cNvPr id="0" name=""/>
        <dsp:cNvSpPr/>
      </dsp:nvSpPr>
      <dsp:spPr>
        <a:xfrm>
          <a:off x="25977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APK </a:t>
          </a:r>
          <a:r>
            <a:rPr lang="en-US" sz="1900" kern="1200" dirty="0" err="1" smtClean="0"/>
            <a:t>Kab</a:t>
          </a:r>
          <a:r>
            <a:rPr lang="en-US" sz="1900" kern="1200" dirty="0" smtClean="0"/>
            <a:t>./Kota </a:t>
          </a:r>
          <a:r>
            <a:rPr lang="en-US" sz="1900" kern="1200" dirty="0" err="1" smtClean="0"/>
            <a:t>di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bawah</a:t>
          </a:r>
          <a:r>
            <a:rPr lang="en-US" sz="1900" kern="1200" dirty="0" smtClean="0"/>
            <a:t>      APK </a:t>
          </a:r>
          <a:r>
            <a:rPr lang="en-US" sz="1900" kern="1200" dirty="0" err="1" smtClean="0"/>
            <a:t>Nasional</a:t>
          </a: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288706" y="2152806"/>
        <a:ext cx="2012327" cy="930067"/>
      </dsp:txXfrm>
    </dsp:sp>
    <dsp:sp modelId="{767ED380-613D-486A-9496-EFD7829D8E4A}">
      <dsp:nvSpPr>
        <dsp:cNvPr id="0" name=""/>
        <dsp:cNvSpPr/>
      </dsp:nvSpPr>
      <dsp:spPr>
        <a:xfrm>
          <a:off x="2782825" y="0"/>
          <a:ext cx="2587749" cy="3276600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Mekanisme</a:t>
          </a:r>
          <a:endParaRPr lang="en-US" sz="3600" kern="1200" dirty="0"/>
        </a:p>
      </dsp:txBody>
      <dsp:txXfrm>
        <a:off x="2782825" y="0"/>
        <a:ext cx="2587749" cy="982980"/>
      </dsp:txXfrm>
    </dsp:sp>
    <dsp:sp modelId="{5BB6E335-A855-4B29-BF4B-D7CE659FE052}">
      <dsp:nvSpPr>
        <dsp:cNvPr id="0" name=""/>
        <dsp:cNvSpPr/>
      </dsp:nvSpPr>
      <dsp:spPr>
        <a:xfrm>
          <a:off x="3041600" y="983259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Penjaringan</a:t>
          </a:r>
          <a:r>
            <a:rPr lang="en-US" sz="1900" kern="1200" dirty="0" smtClean="0"/>
            <a:t> Data </a:t>
          </a:r>
          <a:r>
            <a:rPr lang="en-US" sz="1900" kern="1200" dirty="0" err="1" smtClean="0"/>
            <a:t>Dapodik</a:t>
          </a:r>
          <a:endParaRPr lang="en-US" sz="1900" kern="1200" dirty="0"/>
        </a:p>
      </dsp:txBody>
      <dsp:txXfrm>
        <a:off x="3060454" y="1002113"/>
        <a:ext cx="2032491" cy="606012"/>
      </dsp:txXfrm>
    </dsp:sp>
    <dsp:sp modelId="{8EE39A31-2901-4A4B-8A3C-B8CBD2FE01E1}">
      <dsp:nvSpPr>
        <dsp:cNvPr id="0" name=""/>
        <dsp:cNvSpPr/>
      </dsp:nvSpPr>
      <dsp:spPr>
        <a:xfrm>
          <a:off x="3041600" y="1726014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Pengajuan Proposal</a:t>
          </a:r>
          <a:endParaRPr lang="en-US" sz="1900" kern="1200" dirty="0"/>
        </a:p>
      </dsp:txBody>
      <dsp:txXfrm>
        <a:off x="3060454" y="1744868"/>
        <a:ext cx="2032491" cy="606012"/>
      </dsp:txXfrm>
    </dsp:sp>
    <dsp:sp modelId="{27774217-524F-4820-AF2D-38381E580F22}">
      <dsp:nvSpPr>
        <dsp:cNvPr id="0" name=""/>
        <dsp:cNvSpPr/>
      </dsp:nvSpPr>
      <dsp:spPr>
        <a:xfrm>
          <a:off x="3041600" y="2468769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Tahap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Penyaluran</a:t>
          </a:r>
          <a:r>
            <a:rPr lang="en-US" sz="1900" kern="1200" dirty="0" smtClean="0"/>
            <a:t> 70%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30%</a:t>
          </a:r>
          <a:endParaRPr lang="en-US" sz="1900" kern="1200" dirty="0"/>
        </a:p>
      </dsp:txBody>
      <dsp:txXfrm>
        <a:off x="3060454" y="2487623"/>
        <a:ext cx="2032491" cy="606012"/>
      </dsp:txXfrm>
    </dsp:sp>
    <dsp:sp modelId="{4B166C59-BEE3-41A9-B33C-C857D2226A99}">
      <dsp:nvSpPr>
        <dsp:cNvPr id="0" name=""/>
        <dsp:cNvSpPr/>
      </dsp:nvSpPr>
      <dsp:spPr>
        <a:xfrm>
          <a:off x="5564655" y="0"/>
          <a:ext cx="2587749" cy="3276600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Laporan</a:t>
          </a:r>
          <a:endParaRPr lang="en-US" sz="3600" kern="1200" dirty="0"/>
        </a:p>
      </dsp:txBody>
      <dsp:txXfrm>
        <a:off x="5564655" y="0"/>
        <a:ext cx="2587749" cy="982980"/>
      </dsp:txXfrm>
    </dsp:sp>
    <dsp:sp modelId="{9450729A-D69B-4B37-83F5-E4766F949D65}">
      <dsp:nvSpPr>
        <dsp:cNvPr id="0" name=""/>
        <dsp:cNvSpPr/>
      </dsp:nvSpPr>
      <dsp:spPr>
        <a:xfrm>
          <a:off x="582343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Progres</a:t>
          </a:r>
          <a:r>
            <a:rPr lang="en-US" sz="1900" kern="1200" dirty="0" smtClean="0"/>
            <a:t> 50%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100%</a:t>
          </a:r>
          <a:endParaRPr lang="en-US" sz="1900" kern="1200" dirty="0"/>
        </a:p>
      </dsp:txBody>
      <dsp:txXfrm>
        <a:off x="5852366" y="1012875"/>
        <a:ext cx="2012327" cy="930067"/>
      </dsp:txXfrm>
    </dsp:sp>
    <dsp:sp modelId="{77D7627D-B132-44B4-913A-69C427773FD0}">
      <dsp:nvSpPr>
        <dsp:cNvPr id="0" name=""/>
        <dsp:cNvSpPr/>
      </dsp:nvSpPr>
      <dsp:spPr>
        <a:xfrm>
          <a:off x="582343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Laporan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Akhir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BAST BMN</a:t>
          </a:r>
          <a:endParaRPr lang="en-US" sz="1900" kern="1200" dirty="0"/>
        </a:p>
      </dsp:txBody>
      <dsp:txXfrm>
        <a:off x="5852366" y="2152806"/>
        <a:ext cx="2012327" cy="9300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632A1-1A23-43F9-86F5-62C2088F5126}">
      <dsp:nvSpPr>
        <dsp:cNvPr id="0" name=""/>
        <dsp:cNvSpPr/>
      </dsp:nvSpPr>
      <dsp:spPr>
        <a:xfrm>
          <a:off x="995" y="0"/>
          <a:ext cx="2587749" cy="3276600"/>
        </a:xfrm>
        <a:prstGeom prst="roundRect">
          <a:avLst>
            <a:gd name="adj" fmla="val 10000"/>
          </a:avLst>
        </a:prstGeom>
        <a:solidFill>
          <a:srgbClr val="FFFF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Kriteria</a:t>
          </a:r>
          <a:endParaRPr lang="en-US" sz="3600" kern="1200" dirty="0"/>
        </a:p>
      </dsp:txBody>
      <dsp:txXfrm>
        <a:off x="995" y="0"/>
        <a:ext cx="2587749" cy="982980"/>
      </dsp:txXfrm>
    </dsp:sp>
    <dsp:sp modelId="{179DFE3C-3E54-42FF-B68B-80E04BA63B6A}">
      <dsp:nvSpPr>
        <dsp:cNvPr id="0" name=""/>
        <dsp:cNvSpPr/>
      </dsp:nvSpPr>
      <dsp:spPr>
        <a:xfrm>
          <a:off x="25977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Sekolah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belum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memiliki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Perpustakaan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Ruang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Praktek</a:t>
          </a:r>
          <a:r>
            <a:rPr lang="en-US" sz="1600" kern="1200" dirty="0" smtClean="0"/>
            <a:t> TIK</a:t>
          </a:r>
          <a:endParaRPr lang="en-US" sz="1600" kern="1200" dirty="0"/>
        </a:p>
      </dsp:txBody>
      <dsp:txXfrm>
        <a:off x="288706" y="1012875"/>
        <a:ext cx="2012327" cy="930067"/>
      </dsp:txXfrm>
    </dsp:sp>
    <dsp:sp modelId="{5447669E-5B67-49DB-A632-970E3CBCE551}">
      <dsp:nvSpPr>
        <dsp:cNvPr id="0" name=""/>
        <dsp:cNvSpPr/>
      </dsp:nvSpPr>
      <dsp:spPr>
        <a:xfrm>
          <a:off x="25977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Perpustakaan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Ruang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Praktek</a:t>
          </a:r>
          <a:r>
            <a:rPr lang="en-US" sz="1600" kern="1200" dirty="0" smtClean="0"/>
            <a:t> TIK yang </a:t>
          </a:r>
          <a:r>
            <a:rPr lang="en-US" sz="1600" kern="1200" dirty="0" err="1" smtClean="0"/>
            <a:t>tersedia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tidak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standar</a:t>
          </a:r>
          <a:endParaRPr lang="en-US" sz="1600" kern="1200" dirty="0"/>
        </a:p>
      </dsp:txBody>
      <dsp:txXfrm>
        <a:off x="288706" y="2152806"/>
        <a:ext cx="2012327" cy="930067"/>
      </dsp:txXfrm>
    </dsp:sp>
    <dsp:sp modelId="{767ED380-613D-486A-9496-EFD7829D8E4A}">
      <dsp:nvSpPr>
        <dsp:cNvPr id="0" name=""/>
        <dsp:cNvSpPr/>
      </dsp:nvSpPr>
      <dsp:spPr>
        <a:xfrm>
          <a:off x="2782825" y="0"/>
          <a:ext cx="2587749" cy="3276600"/>
        </a:xfrm>
        <a:prstGeom prst="roundRect">
          <a:avLst>
            <a:gd name="adj" fmla="val 10000"/>
          </a:avLst>
        </a:prstGeom>
        <a:solidFill>
          <a:srgbClr val="FFFF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Mekanisme</a:t>
          </a:r>
          <a:endParaRPr lang="en-US" sz="3600" kern="1200" dirty="0"/>
        </a:p>
      </dsp:txBody>
      <dsp:txXfrm>
        <a:off x="2782825" y="0"/>
        <a:ext cx="2587749" cy="982980"/>
      </dsp:txXfrm>
    </dsp:sp>
    <dsp:sp modelId="{5BB6E335-A855-4B29-BF4B-D7CE659FE052}">
      <dsp:nvSpPr>
        <dsp:cNvPr id="0" name=""/>
        <dsp:cNvSpPr/>
      </dsp:nvSpPr>
      <dsp:spPr>
        <a:xfrm>
          <a:off x="3041600" y="983259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Penjaringan</a:t>
          </a:r>
          <a:r>
            <a:rPr lang="en-US" sz="1600" kern="1200" dirty="0" smtClean="0"/>
            <a:t> Data </a:t>
          </a:r>
          <a:r>
            <a:rPr lang="en-US" sz="1600" kern="1200" dirty="0" err="1" smtClean="0"/>
            <a:t>Dapodik</a:t>
          </a:r>
          <a:endParaRPr lang="en-US" sz="1600" kern="1200" dirty="0"/>
        </a:p>
      </dsp:txBody>
      <dsp:txXfrm>
        <a:off x="3060454" y="1002113"/>
        <a:ext cx="2032491" cy="606012"/>
      </dsp:txXfrm>
    </dsp:sp>
    <dsp:sp modelId="{8EE39A31-2901-4A4B-8A3C-B8CBD2FE01E1}">
      <dsp:nvSpPr>
        <dsp:cNvPr id="0" name=""/>
        <dsp:cNvSpPr/>
      </dsp:nvSpPr>
      <dsp:spPr>
        <a:xfrm>
          <a:off x="3041600" y="1726014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Pengajuan Proposal</a:t>
          </a:r>
          <a:endParaRPr lang="en-US" sz="1600" kern="1200" dirty="0"/>
        </a:p>
      </dsp:txBody>
      <dsp:txXfrm>
        <a:off x="3060454" y="1744868"/>
        <a:ext cx="2032491" cy="606012"/>
      </dsp:txXfrm>
    </dsp:sp>
    <dsp:sp modelId="{27774217-524F-4820-AF2D-38381E580F22}">
      <dsp:nvSpPr>
        <dsp:cNvPr id="0" name=""/>
        <dsp:cNvSpPr/>
      </dsp:nvSpPr>
      <dsp:spPr>
        <a:xfrm>
          <a:off x="3041600" y="2468769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Tahap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Penyaluran</a:t>
          </a:r>
          <a:r>
            <a:rPr lang="en-US" sz="1600" kern="1200" dirty="0" smtClean="0"/>
            <a:t> 70%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30%</a:t>
          </a:r>
          <a:endParaRPr lang="en-US" sz="1600" kern="1200" dirty="0"/>
        </a:p>
      </dsp:txBody>
      <dsp:txXfrm>
        <a:off x="3060454" y="2487623"/>
        <a:ext cx="2032491" cy="606012"/>
      </dsp:txXfrm>
    </dsp:sp>
    <dsp:sp modelId="{4B166C59-BEE3-41A9-B33C-C857D2226A99}">
      <dsp:nvSpPr>
        <dsp:cNvPr id="0" name=""/>
        <dsp:cNvSpPr/>
      </dsp:nvSpPr>
      <dsp:spPr>
        <a:xfrm>
          <a:off x="5564655" y="0"/>
          <a:ext cx="2587749" cy="3276600"/>
        </a:xfrm>
        <a:prstGeom prst="roundRect">
          <a:avLst>
            <a:gd name="adj" fmla="val 10000"/>
          </a:avLst>
        </a:prstGeom>
        <a:solidFill>
          <a:srgbClr val="FFFF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Laporan</a:t>
          </a:r>
          <a:endParaRPr lang="en-US" sz="3600" kern="1200" dirty="0"/>
        </a:p>
      </dsp:txBody>
      <dsp:txXfrm>
        <a:off x="5564655" y="0"/>
        <a:ext cx="2587749" cy="982980"/>
      </dsp:txXfrm>
    </dsp:sp>
    <dsp:sp modelId="{9450729A-D69B-4B37-83F5-E4766F949D65}">
      <dsp:nvSpPr>
        <dsp:cNvPr id="0" name=""/>
        <dsp:cNvSpPr/>
      </dsp:nvSpPr>
      <dsp:spPr>
        <a:xfrm>
          <a:off x="582343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Progres</a:t>
          </a:r>
          <a:r>
            <a:rPr lang="en-US" sz="1600" kern="1200" dirty="0" smtClean="0"/>
            <a:t> 50%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100%</a:t>
          </a:r>
          <a:endParaRPr lang="en-US" sz="1600" kern="1200" dirty="0"/>
        </a:p>
      </dsp:txBody>
      <dsp:txXfrm>
        <a:off x="5852366" y="1012875"/>
        <a:ext cx="2012327" cy="930067"/>
      </dsp:txXfrm>
    </dsp:sp>
    <dsp:sp modelId="{77D7627D-B132-44B4-913A-69C427773FD0}">
      <dsp:nvSpPr>
        <dsp:cNvPr id="0" name=""/>
        <dsp:cNvSpPr/>
      </dsp:nvSpPr>
      <dsp:spPr>
        <a:xfrm>
          <a:off x="582343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Laporan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Akhir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BAST BMN</a:t>
          </a:r>
          <a:endParaRPr lang="en-US" sz="1600" kern="1200" dirty="0"/>
        </a:p>
      </dsp:txBody>
      <dsp:txXfrm>
        <a:off x="5852366" y="2152806"/>
        <a:ext cx="2012327" cy="9300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632A1-1A23-43F9-86F5-62C2088F5126}">
      <dsp:nvSpPr>
        <dsp:cNvPr id="0" name=""/>
        <dsp:cNvSpPr/>
      </dsp:nvSpPr>
      <dsp:spPr>
        <a:xfrm>
          <a:off x="995" y="0"/>
          <a:ext cx="2587749" cy="3276600"/>
        </a:xfrm>
        <a:prstGeom prst="roundRect">
          <a:avLst>
            <a:gd name="adj" fmla="val 10000"/>
          </a:avLst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Kriteria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995" y="0"/>
        <a:ext cx="2587749" cy="982980"/>
      </dsp:txXfrm>
    </dsp:sp>
    <dsp:sp modelId="{179DFE3C-3E54-42FF-B68B-80E04BA63B6A}">
      <dsp:nvSpPr>
        <dsp:cNvPr id="0" name=""/>
        <dsp:cNvSpPr/>
      </dsp:nvSpPr>
      <dsp:spPr>
        <a:xfrm>
          <a:off x="25977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Bangunan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Rusak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Berat</a:t>
          </a:r>
          <a:r>
            <a:rPr lang="id-ID" sz="1600" kern="1200" dirty="0" smtClean="0"/>
            <a:t> 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Sedang</a:t>
          </a:r>
          <a:endParaRPr lang="en-US" sz="1600" kern="1200" dirty="0"/>
        </a:p>
      </dsp:txBody>
      <dsp:txXfrm>
        <a:off x="288706" y="1012875"/>
        <a:ext cx="2012327" cy="930067"/>
      </dsp:txXfrm>
    </dsp:sp>
    <dsp:sp modelId="{5447669E-5B67-49DB-A632-970E3CBCE551}">
      <dsp:nvSpPr>
        <dsp:cNvPr id="0" name=""/>
        <dsp:cNvSpPr/>
      </dsp:nvSpPr>
      <dsp:spPr>
        <a:xfrm>
          <a:off x="25977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Tersedia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Analisa</a:t>
          </a:r>
          <a:r>
            <a:rPr lang="en-US" sz="1600" kern="1200" dirty="0" smtClean="0"/>
            <a:t> Tingkat </a:t>
          </a:r>
          <a:r>
            <a:rPr lang="en-US" sz="1600" kern="1200" dirty="0" err="1" smtClean="0"/>
            <a:t>Kerusakan</a:t>
          </a:r>
          <a:r>
            <a:rPr lang="id-ID" sz="1600" kern="1200" dirty="0" smtClean="0"/>
            <a:t> dan Dokumentasinya</a:t>
          </a:r>
          <a:endParaRPr lang="en-US" sz="1600" kern="1200" dirty="0"/>
        </a:p>
      </dsp:txBody>
      <dsp:txXfrm>
        <a:off x="288706" y="2152806"/>
        <a:ext cx="2012327" cy="930067"/>
      </dsp:txXfrm>
    </dsp:sp>
    <dsp:sp modelId="{767ED380-613D-486A-9496-EFD7829D8E4A}">
      <dsp:nvSpPr>
        <dsp:cNvPr id="0" name=""/>
        <dsp:cNvSpPr/>
      </dsp:nvSpPr>
      <dsp:spPr>
        <a:xfrm>
          <a:off x="2782825" y="0"/>
          <a:ext cx="2587749" cy="3276600"/>
        </a:xfrm>
        <a:prstGeom prst="roundRect">
          <a:avLst>
            <a:gd name="adj" fmla="val 10000"/>
          </a:avLst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Mekanisme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2782825" y="0"/>
        <a:ext cx="2587749" cy="982980"/>
      </dsp:txXfrm>
    </dsp:sp>
    <dsp:sp modelId="{5BB6E335-A855-4B29-BF4B-D7CE659FE052}">
      <dsp:nvSpPr>
        <dsp:cNvPr id="0" name=""/>
        <dsp:cNvSpPr/>
      </dsp:nvSpPr>
      <dsp:spPr>
        <a:xfrm>
          <a:off x="304160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Penjaringan</a:t>
          </a:r>
          <a:r>
            <a:rPr lang="en-US" sz="1600" kern="1200" dirty="0" smtClean="0"/>
            <a:t> data </a:t>
          </a:r>
          <a:r>
            <a:rPr lang="en-US" sz="1600" kern="1200" dirty="0" err="1" smtClean="0"/>
            <a:t>Dapodik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Usulan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Dinas</a:t>
          </a:r>
          <a:endParaRPr lang="en-US" sz="1600" kern="1200" dirty="0"/>
        </a:p>
      </dsp:txBody>
      <dsp:txXfrm>
        <a:off x="3070536" y="1012875"/>
        <a:ext cx="2012327" cy="930067"/>
      </dsp:txXfrm>
    </dsp:sp>
    <dsp:sp modelId="{27774217-524F-4820-AF2D-38381E580F22}">
      <dsp:nvSpPr>
        <dsp:cNvPr id="0" name=""/>
        <dsp:cNvSpPr/>
      </dsp:nvSpPr>
      <dsp:spPr>
        <a:xfrm>
          <a:off x="304160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Tahap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Penyaluran</a:t>
          </a:r>
          <a:r>
            <a:rPr lang="en-US" sz="1600" kern="1200" dirty="0" smtClean="0"/>
            <a:t> 70%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30%</a:t>
          </a:r>
          <a:endParaRPr lang="en-US" sz="1600" kern="1200" dirty="0"/>
        </a:p>
      </dsp:txBody>
      <dsp:txXfrm>
        <a:off x="3070536" y="2152806"/>
        <a:ext cx="2012327" cy="930067"/>
      </dsp:txXfrm>
    </dsp:sp>
    <dsp:sp modelId="{4B166C59-BEE3-41A9-B33C-C857D2226A99}">
      <dsp:nvSpPr>
        <dsp:cNvPr id="0" name=""/>
        <dsp:cNvSpPr/>
      </dsp:nvSpPr>
      <dsp:spPr>
        <a:xfrm>
          <a:off x="5564655" y="0"/>
          <a:ext cx="2587749" cy="3276600"/>
        </a:xfrm>
        <a:prstGeom prst="roundRect">
          <a:avLst>
            <a:gd name="adj" fmla="val 10000"/>
          </a:avLst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Laporan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5564655" y="0"/>
        <a:ext cx="2587749" cy="982980"/>
      </dsp:txXfrm>
    </dsp:sp>
    <dsp:sp modelId="{9450729A-D69B-4B37-83F5-E4766F949D65}">
      <dsp:nvSpPr>
        <dsp:cNvPr id="0" name=""/>
        <dsp:cNvSpPr/>
      </dsp:nvSpPr>
      <dsp:spPr>
        <a:xfrm>
          <a:off x="582343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Progres</a:t>
          </a:r>
          <a:r>
            <a:rPr lang="en-US" sz="1600" kern="1200" dirty="0" smtClean="0"/>
            <a:t> 50%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100%</a:t>
          </a:r>
          <a:endParaRPr lang="en-US" sz="1600" kern="1200" dirty="0"/>
        </a:p>
      </dsp:txBody>
      <dsp:txXfrm>
        <a:off x="5852366" y="1012875"/>
        <a:ext cx="2012327" cy="930067"/>
      </dsp:txXfrm>
    </dsp:sp>
    <dsp:sp modelId="{77D7627D-B132-44B4-913A-69C427773FD0}">
      <dsp:nvSpPr>
        <dsp:cNvPr id="0" name=""/>
        <dsp:cNvSpPr/>
      </dsp:nvSpPr>
      <dsp:spPr>
        <a:xfrm>
          <a:off x="582343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Laporan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Akhir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BAST BMN</a:t>
          </a:r>
          <a:endParaRPr lang="en-US" sz="1600" kern="1200" dirty="0"/>
        </a:p>
      </dsp:txBody>
      <dsp:txXfrm>
        <a:off x="5852366" y="2152806"/>
        <a:ext cx="2012327" cy="9300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632A1-1A23-43F9-86F5-62C2088F5126}">
      <dsp:nvSpPr>
        <dsp:cNvPr id="0" name=""/>
        <dsp:cNvSpPr/>
      </dsp:nvSpPr>
      <dsp:spPr>
        <a:xfrm>
          <a:off x="995" y="0"/>
          <a:ext cx="2587749" cy="3276600"/>
        </a:xfrm>
        <a:prstGeom prst="roundRect">
          <a:avLst>
            <a:gd name="adj" fmla="val 1000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Kriteria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995" y="0"/>
        <a:ext cx="2587749" cy="982980"/>
      </dsp:txXfrm>
    </dsp:sp>
    <dsp:sp modelId="{179DFE3C-3E54-42FF-B68B-80E04BA63B6A}">
      <dsp:nvSpPr>
        <dsp:cNvPr id="0" name=""/>
        <dsp:cNvSpPr/>
      </dsp:nvSpPr>
      <dsp:spPr>
        <a:xfrm>
          <a:off x="25977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Sekolah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Peserta</a:t>
          </a:r>
          <a:r>
            <a:rPr lang="en-US" sz="1600" kern="1200" dirty="0" smtClean="0"/>
            <a:t> UNBK, </a:t>
          </a:r>
          <a:r>
            <a:rPr lang="en-US" sz="1600" kern="1200" dirty="0" err="1" smtClean="0"/>
            <a:t>Rujukan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sudah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punya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ruang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288706" y="1012875"/>
        <a:ext cx="2012327" cy="930067"/>
      </dsp:txXfrm>
    </dsp:sp>
    <dsp:sp modelId="{5447669E-5B67-49DB-A632-970E3CBCE551}">
      <dsp:nvSpPr>
        <dsp:cNvPr id="0" name=""/>
        <dsp:cNvSpPr/>
      </dsp:nvSpPr>
      <dsp:spPr>
        <a:xfrm>
          <a:off x="25977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Sekolah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Kekurangan</a:t>
          </a:r>
          <a:r>
            <a:rPr lang="en-US" sz="1600" kern="1200" dirty="0" smtClean="0"/>
            <a:t>  </a:t>
          </a:r>
          <a:r>
            <a:rPr lang="id-ID" sz="1600" kern="1200" dirty="0" smtClean="0"/>
            <a:t>Alat IPA</a:t>
          </a:r>
          <a:endParaRPr lang="en-US" sz="1600" kern="1200" dirty="0"/>
        </a:p>
      </dsp:txBody>
      <dsp:txXfrm>
        <a:off x="288706" y="2152806"/>
        <a:ext cx="2012327" cy="930067"/>
      </dsp:txXfrm>
    </dsp:sp>
    <dsp:sp modelId="{767ED380-613D-486A-9496-EFD7829D8E4A}">
      <dsp:nvSpPr>
        <dsp:cNvPr id="0" name=""/>
        <dsp:cNvSpPr/>
      </dsp:nvSpPr>
      <dsp:spPr>
        <a:xfrm>
          <a:off x="2782825" y="0"/>
          <a:ext cx="2587749" cy="3276600"/>
        </a:xfrm>
        <a:prstGeom prst="roundRect">
          <a:avLst>
            <a:gd name="adj" fmla="val 1000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Mekanisme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2782825" y="0"/>
        <a:ext cx="2587749" cy="982980"/>
      </dsp:txXfrm>
    </dsp:sp>
    <dsp:sp modelId="{5BB6E335-A855-4B29-BF4B-D7CE659FE052}">
      <dsp:nvSpPr>
        <dsp:cNvPr id="0" name=""/>
        <dsp:cNvSpPr/>
      </dsp:nvSpPr>
      <dsp:spPr>
        <a:xfrm>
          <a:off x="304160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Penjaringan</a:t>
          </a:r>
          <a:r>
            <a:rPr lang="en-US" sz="1600" kern="1200" dirty="0" smtClean="0"/>
            <a:t> data </a:t>
          </a:r>
          <a:r>
            <a:rPr lang="en-US" sz="1600" kern="1200" dirty="0" err="1" smtClean="0"/>
            <a:t>Dapodik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Puspendik</a:t>
          </a:r>
          <a:endParaRPr lang="en-US" sz="1600" kern="1200" dirty="0"/>
        </a:p>
      </dsp:txBody>
      <dsp:txXfrm>
        <a:off x="3070536" y="1012875"/>
        <a:ext cx="2012327" cy="930067"/>
      </dsp:txXfrm>
    </dsp:sp>
    <dsp:sp modelId="{27774217-524F-4820-AF2D-38381E580F22}">
      <dsp:nvSpPr>
        <dsp:cNvPr id="0" name=""/>
        <dsp:cNvSpPr/>
      </dsp:nvSpPr>
      <dsp:spPr>
        <a:xfrm>
          <a:off x="304160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Tahap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Penyaluran</a:t>
          </a:r>
          <a:r>
            <a:rPr lang="en-US" sz="1600" kern="1200" dirty="0" smtClean="0"/>
            <a:t> </a:t>
          </a:r>
          <a:r>
            <a:rPr lang="en-US" sz="1600" kern="1200" dirty="0" smtClean="0"/>
            <a:t>100%</a:t>
          </a:r>
          <a:endParaRPr lang="en-US" sz="1600" kern="1200" dirty="0"/>
        </a:p>
      </dsp:txBody>
      <dsp:txXfrm>
        <a:off x="3070536" y="2152806"/>
        <a:ext cx="2012327" cy="930067"/>
      </dsp:txXfrm>
    </dsp:sp>
    <dsp:sp modelId="{4B166C59-BEE3-41A9-B33C-C857D2226A99}">
      <dsp:nvSpPr>
        <dsp:cNvPr id="0" name=""/>
        <dsp:cNvSpPr/>
      </dsp:nvSpPr>
      <dsp:spPr>
        <a:xfrm>
          <a:off x="5564655" y="0"/>
          <a:ext cx="2587749" cy="3276600"/>
        </a:xfrm>
        <a:prstGeom prst="roundRect">
          <a:avLst>
            <a:gd name="adj" fmla="val 1000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Laporan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5564655" y="0"/>
        <a:ext cx="2587749" cy="982980"/>
      </dsp:txXfrm>
    </dsp:sp>
    <dsp:sp modelId="{9450729A-D69B-4B37-83F5-E4766F949D65}">
      <dsp:nvSpPr>
        <dsp:cNvPr id="0" name=""/>
        <dsp:cNvSpPr/>
      </dsp:nvSpPr>
      <dsp:spPr>
        <a:xfrm>
          <a:off x="582343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Progres</a:t>
          </a:r>
          <a:r>
            <a:rPr lang="en-US" sz="1600" kern="1200" dirty="0" smtClean="0"/>
            <a:t> </a:t>
          </a:r>
          <a:r>
            <a:rPr lang="en-US" sz="1600" kern="1200" dirty="0" smtClean="0"/>
            <a:t>100</a:t>
          </a:r>
          <a:r>
            <a:rPr lang="en-US" sz="1600" kern="1200" dirty="0" smtClean="0"/>
            <a:t>%</a:t>
          </a:r>
          <a:endParaRPr lang="en-US" sz="1600" kern="1200" dirty="0"/>
        </a:p>
      </dsp:txBody>
      <dsp:txXfrm>
        <a:off x="5852366" y="1012875"/>
        <a:ext cx="2012327" cy="930067"/>
      </dsp:txXfrm>
    </dsp:sp>
    <dsp:sp modelId="{77D7627D-B132-44B4-913A-69C427773FD0}">
      <dsp:nvSpPr>
        <dsp:cNvPr id="0" name=""/>
        <dsp:cNvSpPr/>
      </dsp:nvSpPr>
      <dsp:spPr>
        <a:xfrm>
          <a:off x="582343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Laporan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Akhir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BAST BMN</a:t>
          </a:r>
          <a:endParaRPr lang="en-US" sz="1600" kern="1200" dirty="0"/>
        </a:p>
      </dsp:txBody>
      <dsp:txXfrm>
        <a:off x="5852366" y="2152806"/>
        <a:ext cx="2012327" cy="9300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632A1-1A23-43F9-86F5-62C2088F5126}">
      <dsp:nvSpPr>
        <dsp:cNvPr id="0" name=""/>
        <dsp:cNvSpPr/>
      </dsp:nvSpPr>
      <dsp:spPr>
        <a:xfrm>
          <a:off x="995" y="0"/>
          <a:ext cx="2587749" cy="32766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Kriteria</a:t>
          </a:r>
          <a:endParaRPr lang="en-US" sz="3600" kern="1200" dirty="0"/>
        </a:p>
      </dsp:txBody>
      <dsp:txXfrm>
        <a:off x="995" y="0"/>
        <a:ext cx="2587749" cy="982980"/>
      </dsp:txXfrm>
    </dsp:sp>
    <dsp:sp modelId="{179DFE3C-3E54-42FF-B68B-80E04BA63B6A}">
      <dsp:nvSpPr>
        <dsp:cNvPr id="0" name=""/>
        <dsp:cNvSpPr/>
      </dsp:nvSpPr>
      <dsp:spPr>
        <a:xfrm>
          <a:off x="259770" y="983259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Usia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Bangunan</a:t>
          </a:r>
          <a:r>
            <a:rPr lang="en-US" sz="1700" kern="1200" dirty="0" smtClean="0"/>
            <a:t> SMA </a:t>
          </a:r>
          <a:r>
            <a:rPr lang="en-US" sz="1700" kern="1200" dirty="0" err="1" smtClean="0"/>
            <a:t>di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atas</a:t>
          </a:r>
          <a:r>
            <a:rPr lang="en-US" sz="1700" kern="1200" dirty="0" smtClean="0"/>
            <a:t> 20 </a:t>
          </a:r>
          <a:r>
            <a:rPr lang="en-US" sz="1700" kern="1200" dirty="0" err="1" smtClean="0"/>
            <a:t>tahun</a:t>
          </a:r>
          <a:endParaRPr lang="en-US" sz="1700" kern="1200" dirty="0"/>
        </a:p>
      </dsp:txBody>
      <dsp:txXfrm>
        <a:off x="278624" y="1002113"/>
        <a:ext cx="2032491" cy="606012"/>
      </dsp:txXfrm>
    </dsp:sp>
    <dsp:sp modelId="{5447669E-5B67-49DB-A632-970E3CBCE551}">
      <dsp:nvSpPr>
        <dsp:cNvPr id="0" name=""/>
        <dsp:cNvSpPr/>
      </dsp:nvSpPr>
      <dsp:spPr>
        <a:xfrm>
          <a:off x="259770" y="1726014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Perwajahan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depan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Sekolah</a:t>
          </a:r>
          <a:endParaRPr lang="en-US" sz="1700" kern="1200" dirty="0"/>
        </a:p>
      </dsp:txBody>
      <dsp:txXfrm>
        <a:off x="278624" y="1744868"/>
        <a:ext cx="2032491" cy="606012"/>
      </dsp:txXfrm>
    </dsp:sp>
    <dsp:sp modelId="{037A322E-D364-4AA1-8779-47D023951F24}">
      <dsp:nvSpPr>
        <dsp:cNvPr id="0" name=""/>
        <dsp:cNvSpPr/>
      </dsp:nvSpPr>
      <dsp:spPr>
        <a:xfrm>
          <a:off x="259770" y="2468769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Memiliki</a:t>
          </a:r>
          <a:r>
            <a:rPr lang="en-US" sz="1700" kern="1200" dirty="0" smtClean="0"/>
            <a:t> Master Plan</a:t>
          </a:r>
          <a:endParaRPr lang="en-US" sz="1700" kern="1200" dirty="0"/>
        </a:p>
      </dsp:txBody>
      <dsp:txXfrm>
        <a:off x="278624" y="2487623"/>
        <a:ext cx="2032491" cy="606012"/>
      </dsp:txXfrm>
    </dsp:sp>
    <dsp:sp modelId="{767ED380-613D-486A-9496-EFD7829D8E4A}">
      <dsp:nvSpPr>
        <dsp:cNvPr id="0" name=""/>
        <dsp:cNvSpPr/>
      </dsp:nvSpPr>
      <dsp:spPr>
        <a:xfrm>
          <a:off x="2782825" y="0"/>
          <a:ext cx="2587749" cy="32766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Mekanisme</a:t>
          </a:r>
          <a:endParaRPr lang="en-US" sz="3600" kern="1200" dirty="0"/>
        </a:p>
      </dsp:txBody>
      <dsp:txXfrm>
        <a:off x="2782825" y="0"/>
        <a:ext cx="2587749" cy="982980"/>
      </dsp:txXfrm>
    </dsp:sp>
    <dsp:sp modelId="{5BB6E335-A855-4B29-BF4B-D7CE659FE052}">
      <dsp:nvSpPr>
        <dsp:cNvPr id="0" name=""/>
        <dsp:cNvSpPr/>
      </dsp:nvSpPr>
      <dsp:spPr>
        <a:xfrm>
          <a:off x="3041600" y="983259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Pengajuan</a:t>
          </a:r>
          <a:r>
            <a:rPr lang="en-US" sz="1700" kern="1200" dirty="0" smtClean="0"/>
            <a:t> Proposal</a:t>
          </a:r>
          <a:r>
            <a:rPr lang="id-ID" sz="1700" kern="1200" dirty="0" smtClean="0"/>
            <a:t> </a:t>
          </a:r>
          <a:endParaRPr lang="en-US" sz="1700" kern="1200" dirty="0"/>
        </a:p>
      </dsp:txBody>
      <dsp:txXfrm>
        <a:off x="3060454" y="1002113"/>
        <a:ext cx="2032491" cy="606012"/>
      </dsp:txXfrm>
    </dsp:sp>
    <dsp:sp modelId="{8EE39A31-2901-4A4B-8A3C-B8CBD2FE01E1}">
      <dsp:nvSpPr>
        <dsp:cNvPr id="0" name=""/>
        <dsp:cNvSpPr/>
      </dsp:nvSpPr>
      <dsp:spPr>
        <a:xfrm>
          <a:off x="3041600" y="1726014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Seleksi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Kontestasi</a:t>
          </a:r>
          <a:endParaRPr lang="en-US" sz="1700" kern="1200" dirty="0"/>
        </a:p>
      </dsp:txBody>
      <dsp:txXfrm>
        <a:off x="3060454" y="1744868"/>
        <a:ext cx="2032491" cy="606012"/>
      </dsp:txXfrm>
    </dsp:sp>
    <dsp:sp modelId="{27774217-524F-4820-AF2D-38381E580F22}">
      <dsp:nvSpPr>
        <dsp:cNvPr id="0" name=""/>
        <dsp:cNvSpPr/>
      </dsp:nvSpPr>
      <dsp:spPr>
        <a:xfrm>
          <a:off x="3041600" y="2468769"/>
          <a:ext cx="2070199" cy="643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Tahap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Penyaluran</a:t>
          </a:r>
          <a:r>
            <a:rPr lang="en-US" sz="1700" kern="1200" dirty="0" smtClean="0"/>
            <a:t> 70%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30%</a:t>
          </a:r>
          <a:endParaRPr lang="en-US" sz="1700" kern="1200" dirty="0"/>
        </a:p>
      </dsp:txBody>
      <dsp:txXfrm>
        <a:off x="3060454" y="2487623"/>
        <a:ext cx="2032491" cy="606012"/>
      </dsp:txXfrm>
    </dsp:sp>
    <dsp:sp modelId="{4B166C59-BEE3-41A9-B33C-C857D2226A99}">
      <dsp:nvSpPr>
        <dsp:cNvPr id="0" name=""/>
        <dsp:cNvSpPr/>
      </dsp:nvSpPr>
      <dsp:spPr>
        <a:xfrm>
          <a:off x="5564655" y="0"/>
          <a:ext cx="2587749" cy="32766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Laporan</a:t>
          </a:r>
          <a:endParaRPr lang="en-US" sz="3600" kern="1200" dirty="0"/>
        </a:p>
      </dsp:txBody>
      <dsp:txXfrm>
        <a:off x="5564655" y="0"/>
        <a:ext cx="2587749" cy="982980"/>
      </dsp:txXfrm>
    </dsp:sp>
    <dsp:sp modelId="{9450729A-D69B-4B37-83F5-E4766F949D65}">
      <dsp:nvSpPr>
        <dsp:cNvPr id="0" name=""/>
        <dsp:cNvSpPr/>
      </dsp:nvSpPr>
      <dsp:spPr>
        <a:xfrm>
          <a:off x="5823430" y="983939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Progres</a:t>
          </a:r>
          <a:r>
            <a:rPr lang="en-US" sz="1700" kern="1200" dirty="0" smtClean="0"/>
            <a:t> 50%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100%</a:t>
          </a:r>
          <a:endParaRPr lang="en-US" sz="1700" kern="1200" dirty="0"/>
        </a:p>
      </dsp:txBody>
      <dsp:txXfrm>
        <a:off x="5852366" y="1012875"/>
        <a:ext cx="2012327" cy="930067"/>
      </dsp:txXfrm>
    </dsp:sp>
    <dsp:sp modelId="{77D7627D-B132-44B4-913A-69C427773FD0}">
      <dsp:nvSpPr>
        <dsp:cNvPr id="0" name=""/>
        <dsp:cNvSpPr/>
      </dsp:nvSpPr>
      <dsp:spPr>
        <a:xfrm>
          <a:off x="5823430" y="2123870"/>
          <a:ext cx="2070199" cy="987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Laporan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Akhir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BAST BMN</a:t>
          </a:r>
          <a:endParaRPr lang="en-US" sz="1700" kern="1200" dirty="0"/>
        </a:p>
      </dsp:txBody>
      <dsp:txXfrm>
        <a:off x="5852366" y="2152806"/>
        <a:ext cx="2012327" cy="930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4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5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3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6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2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5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1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6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89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959" tIns="44979" rIns="89959" bIns="44979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9959" tIns="44979" rIns="89959" bIns="44979"/>
          <a:lstStyle/>
          <a:p>
            <a:fld id="{F60C530C-FE32-4389-A3C9-6F46245BB2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0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2/17/2017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2/17/2017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2/17/2017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1F88-D12B-4505-8CBC-C88809D68ED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0C82-BBD4-4D1E-9F27-EBE171742D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CF9F07-3BC7-4570-B054-79111B0A380C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en-US" smtClean="0"/>
              <a:pPr/>
              <a:t>2/17/2017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11.jpeg"/><Relationship Id="rId7" Type="http://schemas.openxmlformats.org/officeDocument/2006/relationships/diagramData" Target="../diagrams/data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microsoft.com/office/2007/relationships/diagramDrawing" Target="../diagrams/drawing10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9.jpeg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6934200" y="4248150"/>
            <a:ext cx="2133600" cy="819150"/>
          </a:xfrm>
        </p:spPr>
        <p:txBody>
          <a:bodyPr>
            <a:normAutofit fontScale="85000" lnSpcReduction="20000"/>
          </a:bodyPr>
          <a:lstStyle/>
          <a:p>
            <a:r>
              <a:rPr lang="id-ID" sz="1400" dirty="0" smtClean="0">
                <a:solidFill>
                  <a:schemeClr val="tx1"/>
                </a:solidFill>
              </a:rPr>
              <a:t>DIREKTORAT PSMA</a:t>
            </a:r>
          </a:p>
          <a:p>
            <a:r>
              <a:rPr lang="id-ID" sz="1400" dirty="0" smtClean="0">
                <a:solidFill>
                  <a:schemeClr val="tx1"/>
                </a:solidFill>
              </a:rPr>
              <a:t>DITJEN DIKDASMEN</a:t>
            </a:r>
          </a:p>
          <a:p>
            <a:r>
              <a:rPr lang="id-ID" sz="1400" dirty="0" smtClean="0">
                <a:solidFill>
                  <a:schemeClr val="tx1"/>
                </a:solidFill>
              </a:rPr>
              <a:t>KEMDIKBUD</a:t>
            </a:r>
            <a:endParaRPr lang="id-ID" sz="1400" dirty="0" smtClean="0"/>
          </a:p>
          <a:p>
            <a:r>
              <a:rPr lang="id-ID" sz="1400" dirty="0" smtClean="0"/>
              <a:t>PEMBINAAN SMA</a:t>
            </a:r>
            <a:endParaRPr lang="en-US" sz="1400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100" dirty="0" smtClean="0"/>
              <a:t>RENCANA</a:t>
            </a:r>
            <a:r>
              <a:rPr lang="en-US" sz="3100" dirty="0" smtClean="0"/>
              <a:t> program 201</a:t>
            </a:r>
            <a:r>
              <a:rPr lang="id-ID" sz="3100" dirty="0" smtClean="0"/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FFC000"/>
                </a:solidFill>
              </a:rPr>
              <a:t>SUBDIT KELEMBAGAAN</a:t>
            </a:r>
            <a:br>
              <a:rPr lang="en-US" sz="2200" dirty="0" smtClean="0">
                <a:solidFill>
                  <a:srgbClr val="FFC000"/>
                </a:solidFill>
              </a:rPr>
            </a:br>
            <a:r>
              <a:rPr lang="en-US" sz="2200" dirty="0" smtClean="0">
                <a:solidFill>
                  <a:srgbClr val="FFC000"/>
                </a:solidFill>
              </a:rPr>
              <a:t>DAN SARANA PRASARANA</a:t>
            </a:r>
            <a:endParaRPr lang="en-US" sz="2200" dirty="0">
              <a:solidFill>
                <a:srgbClr val="FFC000"/>
              </a:solidFill>
            </a:endParaRPr>
          </a:p>
        </p:txBody>
      </p:sp>
      <p:pic>
        <p:nvPicPr>
          <p:cNvPr id="6" name="Picture 1" descr="Depdikna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598" y="209550"/>
            <a:ext cx="98028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832" y="0"/>
            <a:ext cx="915383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-19050"/>
            <a:ext cx="8153400" cy="838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id-ID" sz="2800" dirty="0" smtClean="0">
                <a:solidFill>
                  <a:schemeClr val="tx1"/>
                </a:solidFill>
              </a:rPr>
              <a:t>.6 </a:t>
            </a:r>
            <a:r>
              <a:rPr lang="en-US" sz="2800" dirty="0" smtClean="0">
                <a:solidFill>
                  <a:schemeClr val="tx1"/>
                </a:solidFill>
              </a:rPr>
              <a:t>Re</a:t>
            </a:r>
            <a:r>
              <a:rPr lang="id-ID" sz="2800" dirty="0" smtClean="0">
                <a:solidFill>
                  <a:schemeClr val="tx1"/>
                </a:solidFill>
              </a:rPr>
              <a:t>nova</a:t>
            </a:r>
            <a:r>
              <a:rPr lang="en-US" sz="2800" dirty="0" err="1" smtClean="0">
                <a:solidFill>
                  <a:schemeClr val="tx1"/>
                </a:solidFill>
              </a:rPr>
              <a:t>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Bangunan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5837718"/>
              </p:ext>
            </p:extLst>
          </p:nvPr>
        </p:nvGraphicFramePr>
        <p:xfrm>
          <a:off x="609600" y="1352550"/>
          <a:ext cx="8153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824" y="0"/>
            <a:ext cx="9148825" cy="5149934"/>
            <a:chOff x="-4824" y="0"/>
            <a:chExt cx="9148825" cy="5149934"/>
          </a:xfrm>
        </p:grpSpPr>
        <p:pic>
          <p:nvPicPr>
            <p:cNvPr id="2050" name="Picture 2" descr="Image result for sekolah terdampak benca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359" y="2571750"/>
              <a:ext cx="4502641" cy="257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38"/>
            <a:stretch/>
          </p:blipFill>
          <p:spPr bwMode="auto">
            <a:xfrm>
              <a:off x="-4824" y="1"/>
              <a:ext cx="4646183" cy="257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6" b="9068"/>
            <a:stretch/>
          </p:blipFill>
          <p:spPr bwMode="auto">
            <a:xfrm>
              <a:off x="2894" y="2571750"/>
              <a:ext cx="4638465" cy="2578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" b="15095"/>
            <a:stretch/>
          </p:blipFill>
          <p:spPr bwMode="auto">
            <a:xfrm>
              <a:off x="4641359" y="0"/>
              <a:ext cx="4502642" cy="257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33350"/>
            <a:ext cx="8534400" cy="838200"/>
          </a:xfrm>
        </p:spPr>
        <p:txBody>
          <a:bodyPr>
            <a:noAutofit/>
          </a:bodyPr>
          <a:lstStyle/>
          <a:p>
            <a:r>
              <a:rPr lang="en-US" sz="2800" dirty="0"/>
              <a:t>c</a:t>
            </a:r>
            <a:r>
              <a:rPr lang="id-ID" sz="2800" dirty="0" smtClean="0">
                <a:solidFill>
                  <a:schemeClr val="bg1"/>
                </a:solidFill>
              </a:rPr>
              <a:t>.7 Pembangunan </a:t>
            </a:r>
            <a:r>
              <a:rPr lang="en-AU" sz="2800" dirty="0" smtClean="0">
                <a:solidFill>
                  <a:schemeClr val="bg1"/>
                </a:solidFill>
              </a:rPr>
              <a:t>RUANG PENUNJANG LAINNYA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6126721"/>
              </p:ext>
            </p:extLst>
          </p:nvPr>
        </p:nvGraphicFramePr>
        <p:xfrm>
          <a:off x="609600" y="1352550"/>
          <a:ext cx="8153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AutoShape 4" descr="Image result for sekolah terdampak benc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54882"/>
            <a:ext cx="9144000" cy="75961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Britannic Bold" pitchFamily="34" charset="0"/>
              </a:rPr>
              <a:t>SEKSI KELEMBAGAAN SEKOLAH</a:t>
            </a:r>
            <a:endParaRPr lang="en-US" sz="2800" dirty="0">
              <a:latin typeface="Britannic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25" y="14243"/>
            <a:ext cx="9144000" cy="7001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 smtClean="0"/>
              <a:t>     </a:t>
            </a:r>
            <a:r>
              <a:rPr lang="en-US" sz="2800" dirty="0"/>
              <a:t>D</a:t>
            </a:r>
            <a:r>
              <a:rPr lang="id-ID" sz="2800" dirty="0" smtClean="0"/>
              <a:t>. PROGRAM KERJA SEKSI KELEMBAGAAN</a:t>
            </a:r>
            <a:endParaRPr lang="id-ID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22842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Britannic Bold" pitchFamily="34" charset="0"/>
              </a:rPr>
              <a:t>201</a:t>
            </a:r>
            <a:r>
              <a:rPr lang="id-ID" sz="7200" dirty="0" smtClean="0">
                <a:solidFill>
                  <a:srgbClr val="FF0000"/>
                </a:solidFill>
                <a:latin typeface="Britannic Bold" pitchFamily="34" charset="0"/>
              </a:rPr>
              <a:t>7</a:t>
            </a:r>
            <a:endParaRPr lang="en-US" sz="72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85950"/>
            <a:ext cx="8305800" cy="25146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Penyusunan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Naskah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Kelembagaan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Sekolah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gency FB" pitchFamily="34" charset="0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4000" b="1" dirty="0" smtClean="0">
                <a:latin typeface="Agency FB" pitchFamily="34" charset="0"/>
              </a:rPr>
              <a:t>Program Sahabat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Sekolah</a:t>
            </a: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 (PS2)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gency FB" pitchFamily="34" charset="0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Pembinaan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Komite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Sekolah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gency FB" pitchFamily="34" charset="0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Bantuan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Akreditasi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Sekolah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gency FB" pitchFamily="34" charset="0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Satuan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Pendidikan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Kerjasama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047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gency FB" pitchFamily="34" charset="0"/>
              </a:rPr>
              <a:t>Penyusunan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Naskah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Akademik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Disain</a:t>
            </a:r>
            <a:r>
              <a:rPr lang="en-US" dirty="0" smtClean="0">
                <a:latin typeface="Agency FB" pitchFamily="34" charset="0"/>
              </a:rPr>
              <a:t> SMA Abad 21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gency FB" pitchFamily="34" charset="0"/>
              </a:rPr>
              <a:t>Pedoman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Bantuan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Akreditasi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Sekolah</a:t>
            </a:r>
            <a:endParaRPr lang="en-US" dirty="0" smtClean="0">
              <a:latin typeface="Agency FB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gency FB" pitchFamily="34" charset="0"/>
              </a:rPr>
              <a:t>Pedoman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Kemitraan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Sekolah</a:t>
            </a:r>
            <a:endParaRPr lang="en-US" dirty="0" smtClean="0">
              <a:latin typeface="Agency FB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gency FB" pitchFamily="34" charset="0"/>
              </a:rPr>
              <a:t>Best Practice </a:t>
            </a:r>
            <a:r>
              <a:rPr lang="en-US" dirty="0" err="1" smtClean="0">
                <a:latin typeface="Agency FB" pitchFamily="34" charset="0"/>
              </a:rPr>
              <a:t>Komite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Sekolah</a:t>
            </a:r>
            <a:endParaRPr lang="en-US" dirty="0" smtClean="0">
              <a:latin typeface="Agency FB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gency FB" pitchFamily="34" charset="0"/>
              </a:rPr>
              <a:t>Manajemen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Mutu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Sekolah</a:t>
            </a:r>
            <a:endParaRPr lang="en-US" dirty="0" smtClean="0">
              <a:latin typeface="Agency FB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/>
              <a:t>d</a:t>
            </a:r>
            <a:r>
              <a:rPr lang="id-ID" sz="2800" dirty="0" smtClean="0"/>
              <a:t>.1 </a:t>
            </a:r>
            <a:r>
              <a:rPr lang="en-US" sz="2800" dirty="0" err="1" smtClean="0"/>
              <a:t>Naskah</a:t>
            </a:r>
            <a:r>
              <a:rPr lang="en-US" sz="2800" dirty="0" smtClean="0"/>
              <a:t> </a:t>
            </a:r>
            <a:r>
              <a:rPr lang="en-US" sz="2800" dirty="0" err="1" smtClean="0"/>
              <a:t>Kelembagaan</a:t>
            </a:r>
            <a:r>
              <a:rPr lang="en-US" sz="2800" dirty="0" smtClean="0"/>
              <a:t> </a:t>
            </a:r>
            <a:r>
              <a:rPr lang="en-US" sz="2800" dirty="0" err="1" smtClean="0"/>
              <a:t>Sekolah</a:t>
            </a:r>
            <a:endParaRPr lang="en-US" sz="2800" dirty="0"/>
          </a:p>
        </p:txBody>
      </p:sp>
      <p:pic>
        <p:nvPicPr>
          <p:cNvPr id="6147" name="Picture 3" descr="C:\Users\Asus\Pictures\Presentasi\bu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979398"/>
            <a:ext cx="4000500" cy="2164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2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33967" t="21875" r="33236" b="2291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5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yang </a:t>
            </a:r>
            <a:r>
              <a:rPr lang="en-US" dirty="0" err="1" smtClean="0"/>
              <a:t>berisikan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administratif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yang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integratif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“</a:t>
            </a:r>
            <a:r>
              <a:rPr lang="en-US" dirty="0" err="1" smtClean="0"/>
              <a:t>sekolah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” / “Service of Excellent @ School Administration”</a:t>
            </a:r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pemenuhan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depannya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TIK.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6043" y="438150"/>
            <a:ext cx="9144000" cy="8572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Manajemen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Mutu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Sekolah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2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28111" t="28125" r="28551" b="28125"/>
          <a:stretch>
            <a:fillRect/>
          </a:stretch>
        </p:blipFill>
        <p:spPr bwMode="auto">
          <a:xfrm>
            <a:off x="14514" y="0"/>
            <a:ext cx="9129486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blipFill>
            <a:blip r:embed="rId8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669900"/>
                </a:solidFill>
                <a:latin typeface="Aharoni" pitchFamily="2" charset="-79"/>
                <a:cs typeface="Aharoni" pitchFamily="2" charset="-79"/>
              </a:rPr>
              <a:t>Manajemen</a:t>
            </a:r>
            <a:r>
              <a:rPr lang="en-US" sz="2800" b="1" dirty="0" smtClean="0">
                <a:solidFill>
                  <a:srgbClr val="6699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dirty="0" err="1" smtClean="0">
                <a:solidFill>
                  <a:srgbClr val="669900"/>
                </a:solidFill>
                <a:latin typeface="Aharoni" pitchFamily="2" charset="-79"/>
                <a:cs typeface="Aharoni" pitchFamily="2" charset="-79"/>
              </a:rPr>
              <a:t>Mutu</a:t>
            </a:r>
            <a:r>
              <a:rPr lang="en-US" sz="2800" b="1" dirty="0" smtClean="0">
                <a:solidFill>
                  <a:srgbClr val="6699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dirty="0" err="1" smtClean="0">
                <a:solidFill>
                  <a:srgbClr val="669900"/>
                </a:solidFill>
                <a:latin typeface="Aharoni" pitchFamily="2" charset="-79"/>
                <a:cs typeface="Aharoni" pitchFamily="2" charset="-79"/>
              </a:rPr>
              <a:t>Sekolah</a:t>
            </a:r>
            <a:endParaRPr lang="en-US" sz="2800" b="1" dirty="0">
              <a:solidFill>
                <a:srgbClr val="6699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69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Peningkatan</a:t>
            </a:r>
            <a:r>
              <a:rPr lang="en-US" b="1" dirty="0" smtClean="0"/>
              <a:t> </a:t>
            </a:r>
            <a:r>
              <a:rPr lang="en-US" b="1" dirty="0" err="1" smtClean="0"/>
              <a:t>keterlibatan</a:t>
            </a:r>
            <a:r>
              <a:rPr lang="en-US" b="1" dirty="0" smtClean="0"/>
              <a:t> </a:t>
            </a:r>
            <a:r>
              <a:rPr lang="en-US" b="1" dirty="0" err="1" smtClean="0"/>
              <a:t>publik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bidang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khususnya</a:t>
            </a:r>
            <a:r>
              <a:rPr lang="en-US" b="1" dirty="0" smtClean="0"/>
              <a:t> </a:t>
            </a:r>
            <a:r>
              <a:rPr lang="en-US" b="1" dirty="0" err="1" smtClean="0"/>
              <a:t>pemenuhan</a:t>
            </a:r>
            <a:r>
              <a:rPr lang="en-US" b="1" dirty="0" smtClean="0"/>
              <a:t> </a:t>
            </a:r>
            <a:r>
              <a:rPr lang="en-US" b="1" dirty="0" err="1" smtClean="0"/>
              <a:t>kebutuhan</a:t>
            </a:r>
            <a:r>
              <a:rPr lang="en-US" b="1" dirty="0" smtClean="0"/>
              <a:t> </a:t>
            </a:r>
            <a:r>
              <a:rPr lang="en-US" b="1" dirty="0" err="1" smtClean="0"/>
              <a:t>sarana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prasarana</a:t>
            </a:r>
            <a:r>
              <a:rPr lang="en-US" b="1" dirty="0" smtClean="0"/>
              <a:t> </a:t>
            </a:r>
            <a:r>
              <a:rPr lang="en-US" b="1" dirty="0" err="1" smtClean="0"/>
              <a:t>sekolah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Peningkatan</a:t>
            </a:r>
            <a:r>
              <a:rPr lang="en-US" b="1" dirty="0" smtClean="0"/>
              <a:t> </a:t>
            </a:r>
            <a:r>
              <a:rPr lang="en-US" b="1" dirty="0" err="1" smtClean="0"/>
              <a:t>kerjasama</a:t>
            </a:r>
            <a:r>
              <a:rPr lang="en-US" b="1" dirty="0" smtClean="0"/>
              <a:t> </a:t>
            </a:r>
            <a:r>
              <a:rPr lang="en-US" b="1" dirty="0" err="1" smtClean="0"/>
              <a:t>kemitraan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</a:t>
            </a:r>
            <a:r>
              <a:rPr lang="en-US" b="1" dirty="0" err="1" smtClean="0"/>
              <a:t>sekolah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masyarakat</a:t>
            </a:r>
            <a:r>
              <a:rPr lang="en-US" b="1" dirty="0" smtClean="0"/>
              <a:t> </a:t>
            </a:r>
            <a:r>
              <a:rPr lang="en-US" b="1" dirty="0" err="1" smtClean="0"/>
              <a:t>khususnya</a:t>
            </a:r>
            <a:r>
              <a:rPr lang="en-US" b="1" dirty="0" smtClean="0"/>
              <a:t> </a:t>
            </a:r>
            <a:r>
              <a:rPr lang="en-US" b="1" dirty="0" err="1" smtClean="0"/>
              <a:t>perusahaan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dana</a:t>
            </a:r>
            <a:r>
              <a:rPr lang="en-US" b="1" dirty="0" smtClean="0"/>
              <a:t> CSR/</a:t>
            </a:r>
            <a:r>
              <a:rPr lang="en-US" b="1" dirty="0" err="1" smtClean="0"/>
              <a:t>Parthnership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r>
              <a:rPr lang="en-US" b="1" dirty="0" smtClean="0"/>
              <a:t>. 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d</a:t>
            </a:r>
            <a:r>
              <a:rPr lang="id-ID" sz="2800" b="1" dirty="0" smtClean="0">
                <a:solidFill>
                  <a:srgbClr val="FFFF00"/>
                </a:solidFill>
              </a:rPr>
              <a:t>.2.  Program Sahabat </a:t>
            </a:r>
            <a:r>
              <a:rPr lang="en-US" sz="2800" b="1" dirty="0" err="1" smtClean="0">
                <a:solidFill>
                  <a:srgbClr val="FFFF00"/>
                </a:solidFill>
              </a:rPr>
              <a:t>Sekolah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570" t="36459" r="18009" b="35416"/>
          <a:stretch>
            <a:fillRect/>
          </a:stretch>
        </p:blipFill>
        <p:spPr bwMode="auto">
          <a:xfrm>
            <a:off x="0" y="417195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47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212214"/>
              </p:ext>
            </p:extLst>
          </p:nvPr>
        </p:nvGraphicFramePr>
        <p:xfrm>
          <a:off x="533400" y="1276350"/>
          <a:ext cx="8229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gency FB" pitchFamily="34" charset="0"/>
              </a:rPr>
              <a:t>Mekanisme</a:t>
            </a:r>
            <a:r>
              <a:rPr lang="en-US" sz="2800" b="1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id-ID" sz="2800" b="1" dirty="0" smtClean="0">
                <a:solidFill>
                  <a:srgbClr val="FFFF00"/>
                </a:solidFill>
                <a:latin typeface="Agency FB" pitchFamily="34" charset="0"/>
              </a:rPr>
              <a:t>Program Sahabat Sekolah (PS2)</a:t>
            </a:r>
            <a:endParaRPr lang="en-US" sz="2800" b="1" dirty="0">
              <a:solidFill>
                <a:srgbClr val="FFFF00"/>
              </a:solidFill>
              <a:latin typeface="Agency FB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 l="17570" t="36459" r="18009" b="35416"/>
          <a:stretch>
            <a:fillRect/>
          </a:stretch>
        </p:blipFill>
        <p:spPr bwMode="auto">
          <a:xfrm>
            <a:off x="0" y="417195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48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Pictures\Presentasi\komi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24420"/>
            <a:ext cx="3048000" cy="7709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86400" y="124420"/>
            <a:ext cx="441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Sekolah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08545185"/>
              </p:ext>
            </p:extLst>
          </p:nvPr>
        </p:nvGraphicFramePr>
        <p:xfrm>
          <a:off x="457200" y="2419350"/>
          <a:ext cx="8229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001000" cy="1005840"/>
          </a:xfrm>
        </p:spPr>
        <p:txBody>
          <a:bodyPr/>
          <a:lstStyle/>
          <a:p>
            <a:pPr algn="l"/>
            <a:r>
              <a:rPr lang="en-US" sz="2800" b="1" dirty="0"/>
              <a:t>d</a:t>
            </a:r>
            <a:r>
              <a:rPr lang="id-ID" sz="2800" b="1" dirty="0" smtClean="0"/>
              <a:t>.3  PEMBINAAN</a:t>
            </a: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id-ID" dirty="0" smtClean="0">
                <a:solidFill>
                  <a:schemeClr val="tx1"/>
                </a:solidFill>
              </a:rPr>
              <a:t>Penyusunan Naskah tentang Komite Sekolah Berbasis Best Practice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 l="18155" t="44792" r="51391" b="26042"/>
          <a:stretch>
            <a:fillRect/>
          </a:stretch>
        </p:blipFill>
        <p:spPr bwMode="auto">
          <a:xfrm>
            <a:off x="0" y="2971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819150"/>
            <a:ext cx="8229600" cy="1447800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4000" dirty="0" err="1" smtClean="0"/>
              <a:t>Naskah</a:t>
            </a:r>
            <a:r>
              <a:rPr lang="en-US" sz="4000" dirty="0" smtClean="0"/>
              <a:t> yang </a:t>
            </a:r>
            <a:r>
              <a:rPr lang="en-US" sz="4000" dirty="0" err="1" smtClean="0"/>
              <a:t>disusun</a:t>
            </a:r>
            <a:r>
              <a:rPr lang="en-US" sz="4000" dirty="0" smtClean="0"/>
              <a:t> </a:t>
            </a:r>
            <a:r>
              <a:rPr lang="en-US" sz="4000" dirty="0" err="1" smtClean="0"/>
              <a:t>berisikan</a:t>
            </a:r>
            <a:r>
              <a:rPr lang="en-US" sz="4000" dirty="0" smtClean="0"/>
              <a:t> best practice 10 </a:t>
            </a:r>
            <a:r>
              <a:rPr lang="en-US" sz="4000" dirty="0" err="1" smtClean="0"/>
              <a:t>peran</a:t>
            </a:r>
            <a:r>
              <a:rPr lang="en-US" sz="4000" dirty="0" smtClean="0"/>
              <a:t> </a:t>
            </a:r>
            <a:r>
              <a:rPr lang="en-US" sz="4000" dirty="0" err="1" smtClean="0"/>
              <a:t>komite</a:t>
            </a:r>
            <a:r>
              <a:rPr lang="en-US" sz="4000" dirty="0" smtClean="0"/>
              <a:t> </a:t>
            </a:r>
            <a:r>
              <a:rPr lang="en-US" sz="4000" dirty="0" err="1" smtClean="0"/>
              <a:t>sekolah</a:t>
            </a:r>
            <a:r>
              <a:rPr lang="en-US" sz="4000" dirty="0" smtClean="0"/>
              <a:t> yang </a:t>
            </a:r>
            <a:r>
              <a:rPr lang="en-US" sz="4000" dirty="0" err="1" smtClean="0"/>
              <a:t>memiliki</a:t>
            </a:r>
            <a:r>
              <a:rPr lang="en-US" sz="4000" dirty="0" smtClean="0"/>
              <a:t> </a:t>
            </a:r>
            <a:r>
              <a:rPr lang="en-US" sz="4000" dirty="0" err="1" smtClean="0"/>
              <a:t>akuntabilitas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transparansi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keuangan</a:t>
            </a:r>
            <a:r>
              <a:rPr lang="en-US" sz="4000" dirty="0" smtClean="0"/>
              <a:t> </a:t>
            </a:r>
            <a:r>
              <a:rPr lang="en-US" sz="4000" dirty="0" err="1" smtClean="0"/>
              <a:t>sekolah</a:t>
            </a:r>
            <a:r>
              <a:rPr lang="en-US" sz="4000" dirty="0" smtClean="0"/>
              <a:t> </a:t>
            </a:r>
          </a:p>
        </p:txBody>
      </p:sp>
      <p:pic>
        <p:nvPicPr>
          <p:cNvPr id="8194" name="Picture 2" descr="C:\Users\Asus\Pictures\Presentasi\komite.png"/>
          <p:cNvPicPr>
            <a:picLocks noChangeAspect="1" noChangeArrowheads="1"/>
          </p:cNvPicPr>
          <p:nvPr/>
        </p:nvPicPr>
        <p:blipFill>
          <a:blip r:embed="rId3"/>
          <a:srcRect t="21719"/>
          <a:stretch>
            <a:fillRect/>
          </a:stretch>
        </p:blipFill>
        <p:spPr bwMode="auto">
          <a:xfrm>
            <a:off x="381000" y="4114800"/>
            <a:ext cx="3314700" cy="102990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429000" y="3867150"/>
            <a:ext cx="441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Sekolah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74320" y="209550"/>
            <a:ext cx="8564880" cy="85725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/>
              <a:t>A. PERAN SUBDIT KSP DALAM </a:t>
            </a:r>
            <a:r>
              <a:rPr lang="en-US" sz="2800" dirty="0" err="1" smtClean="0"/>
              <a:t>Persiapan</a:t>
            </a:r>
            <a:r>
              <a:rPr lang="en-US" sz="2800" dirty="0" smtClean="0"/>
              <a:t> 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/>
              <a:t> </a:t>
            </a:r>
            <a:r>
              <a:rPr lang="id-ID" sz="2800" dirty="0" smtClean="0"/>
              <a:t>   </a:t>
            </a:r>
            <a:r>
              <a:rPr lang="en-US" sz="2800" dirty="0" err="1" smtClean="0"/>
              <a:t>Wajar</a:t>
            </a:r>
            <a:r>
              <a:rPr lang="en-US" sz="2800" dirty="0" smtClean="0"/>
              <a:t> 12 </a:t>
            </a:r>
            <a:r>
              <a:rPr lang="en-US" sz="2800" dirty="0" err="1" smtClean="0"/>
              <a:t>Tahun</a:t>
            </a:r>
            <a:endParaRPr lang="en-US" sz="28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85800" y="1257300"/>
            <a:ext cx="8153400" cy="4000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x-none" sz="2800" dirty="0" smtClean="0">
                <a:solidFill>
                  <a:schemeClr val="tx1"/>
                </a:solidFill>
              </a:rPr>
              <a:t>Target APK 93,6% </a:t>
            </a:r>
            <a:r>
              <a:rPr lang="en-US" altLang="x-none" sz="2800" dirty="0" err="1" smtClean="0">
                <a:solidFill>
                  <a:schemeClr val="tx1"/>
                </a:solidFill>
              </a:rPr>
              <a:t>Tahun</a:t>
            </a:r>
            <a:r>
              <a:rPr lang="en-US" altLang="x-none" sz="2800" dirty="0" smtClean="0">
                <a:solidFill>
                  <a:schemeClr val="tx1"/>
                </a:solidFill>
              </a:rPr>
              <a:t> 2020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1657350"/>
            <a:ext cx="1676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AKSES SMA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02152062"/>
              </p:ext>
            </p:extLst>
          </p:nvPr>
        </p:nvGraphicFramePr>
        <p:xfrm>
          <a:off x="990600" y="3333750"/>
          <a:ext cx="26670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760736469"/>
              </p:ext>
            </p:extLst>
          </p:nvPr>
        </p:nvGraphicFramePr>
        <p:xfrm>
          <a:off x="4648200" y="1581150"/>
          <a:ext cx="41910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Notched Right Arrow 7"/>
          <p:cNvSpPr/>
          <p:nvPr/>
        </p:nvSpPr>
        <p:spPr>
          <a:xfrm>
            <a:off x="3352800" y="1924050"/>
            <a:ext cx="978408" cy="363474"/>
          </a:xfrm>
          <a:prstGeom prst="notch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5400000">
            <a:off x="2052447" y="2743581"/>
            <a:ext cx="619506" cy="484632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800351"/>
            <a:ext cx="8229600" cy="2000249"/>
          </a:xfrm>
          <a:solidFill>
            <a:srgbClr val="FFFFCC"/>
          </a:solidFill>
          <a:ln>
            <a:solidFill>
              <a:srgbClr val="FFFFCC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Bantuan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yang </a:t>
            </a:r>
            <a:r>
              <a:rPr lang="en-US" dirty="0" err="1" smtClean="0"/>
              <a:t>berakreditasi</a:t>
            </a:r>
            <a:r>
              <a:rPr lang="en-US" dirty="0" smtClean="0"/>
              <a:t> C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/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terakreditasi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akreditasinya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pemenuhan</a:t>
            </a:r>
            <a:r>
              <a:rPr lang="en-US" dirty="0" smtClean="0"/>
              <a:t> 8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ritannic Bold" pitchFamily="34" charset="0"/>
              </a:rPr>
              <a:t>d</a:t>
            </a:r>
            <a:r>
              <a:rPr lang="id-ID" sz="2800" b="1" dirty="0" smtClean="0">
                <a:solidFill>
                  <a:srgbClr val="FFFF00"/>
                </a:solidFill>
                <a:latin typeface="Britannic Bold" pitchFamily="34" charset="0"/>
              </a:rPr>
              <a:t>.4 </a:t>
            </a:r>
            <a:r>
              <a:rPr lang="en-US" sz="2800" b="1" dirty="0" err="1" smtClean="0">
                <a:solidFill>
                  <a:srgbClr val="FFFF00"/>
                </a:solidFill>
                <a:latin typeface="Britannic Bold" pitchFamily="34" charset="0"/>
              </a:rPr>
              <a:t>Bantuan</a:t>
            </a:r>
            <a:r>
              <a:rPr lang="en-US" sz="2800" b="1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Britannic Bold" pitchFamily="34" charset="0"/>
              </a:rPr>
              <a:t>Akreditasi</a:t>
            </a:r>
            <a:r>
              <a:rPr lang="en-US" sz="2800" b="1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Britannic Bold" pitchFamily="34" charset="0"/>
              </a:rPr>
              <a:t>Sekolah</a:t>
            </a:r>
            <a:endParaRPr lang="en-US" sz="2800" b="1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057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781" y="1371600"/>
            <a:ext cx="2541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Sasaran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1262955"/>
            <a:ext cx="4419600" cy="1384995"/>
          </a:xfrm>
          <a:prstGeom prst="rect">
            <a:avLst/>
          </a:prstGeom>
          <a:solidFill>
            <a:srgbClr val="FFFFCC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Persentase</a:t>
            </a:r>
            <a:r>
              <a:rPr lang="en-US" sz="2800" dirty="0" smtClean="0"/>
              <a:t> SMA </a:t>
            </a:r>
            <a:r>
              <a:rPr lang="en-US" sz="2800" dirty="0" err="1" smtClean="0"/>
              <a:t>Berakreditasi</a:t>
            </a:r>
            <a:r>
              <a:rPr lang="en-US" sz="2800" dirty="0" smtClean="0"/>
              <a:t> Minimal B </a:t>
            </a:r>
            <a:r>
              <a:rPr lang="en-US" sz="2800" dirty="0" err="1" smtClean="0"/>
              <a:t>sekurang-kurangnya</a:t>
            </a:r>
            <a:r>
              <a:rPr lang="en-US" sz="2800" dirty="0" smtClean="0"/>
              <a:t> 85%</a:t>
            </a:r>
            <a:endParaRPr lang="en-US" sz="2800" dirty="0"/>
          </a:p>
        </p:txBody>
      </p:sp>
      <p:sp>
        <p:nvSpPr>
          <p:cNvPr id="14" name="Right Arrow 13"/>
          <p:cNvSpPr/>
          <p:nvPr/>
        </p:nvSpPr>
        <p:spPr>
          <a:xfrm>
            <a:off x="3200400" y="1428750"/>
            <a:ext cx="762000" cy="571500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Britannic Bold" pitchFamily="34" charset="0"/>
              </a:rPr>
              <a:t>Mekanisme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ritannic Bold" pitchFamily="34" charset="0"/>
              </a:rPr>
              <a:t>Bantuan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ritannic Bold" pitchFamily="34" charset="0"/>
              </a:rPr>
              <a:t>Akreditasi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ritannic Bold" pitchFamily="34" charset="0"/>
              </a:rPr>
              <a:t>Sekolah</a:t>
            </a:r>
            <a:endParaRPr lang="en-US" sz="28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057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5615094"/>
              </p:ext>
            </p:extLst>
          </p:nvPr>
        </p:nvGraphicFramePr>
        <p:xfrm>
          <a:off x="990600" y="1409700"/>
          <a:ext cx="7391400" cy="344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79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8750"/>
            <a:ext cx="8534400" cy="3600450"/>
          </a:xfrm>
        </p:spPr>
        <p:txBody>
          <a:bodyPr>
            <a:normAutofit/>
          </a:bodyPr>
          <a:lstStyle/>
          <a:p>
            <a:pPr marL="569913" indent="-569913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Peraturan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Menteri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Pendidikan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Kebudayaan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Republik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Indonesia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Nomor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31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Tahun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2014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tentang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Kerjasama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Penyelenggaraan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Pengelolaan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Pendidikan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Lembaga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Pendidikan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Asing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Lembaga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Pendidikan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di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Indonesia.</a:t>
            </a:r>
          </a:p>
          <a:p>
            <a:pPr marL="569913" indent="-569913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Peraturan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Direktur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Jenderal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Pendidikan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Dasar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Menengah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Kementerian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Pendidikan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Kebudayaan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Nomor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407/D/PP/2015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tentang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Petunjuk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Teknis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Kerja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Sama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Penyelenggaraan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Pengelolaan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Pendidikan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Dasar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Menengah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Lembaga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Asing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Lembaga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Pendidikan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di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Indonesia.</a:t>
            </a:r>
          </a:p>
          <a:p>
            <a:pPr marL="569913" indent="-569913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57485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d</a:t>
            </a:r>
            <a:r>
              <a:rPr lang="id-ID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.5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Satuan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pendidikan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kerjasama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14450"/>
            <a:ext cx="9144000" cy="114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1"/>
            <a:ext cx="8229600" cy="265152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6000" dirty="0" smtClean="0">
                <a:solidFill>
                  <a:srgbClr val="002060"/>
                </a:solidFill>
                <a:latin typeface="Agency FB" pitchFamily="34" charset="0"/>
              </a:rPr>
              <a:t>   </a:t>
            </a:r>
            <a:r>
              <a:rPr lang="en-US" sz="6000" dirty="0" err="1" smtClean="0">
                <a:solidFill>
                  <a:srgbClr val="002060"/>
                </a:solidFill>
                <a:latin typeface="Agency FB" pitchFamily="34" charset="0"/>
              </a:rPr>
              <a:t>Uji</a:t>
            </a:r>
            <a:r>
              <a:rPr lang="en-US" sz="6000" dirty="0" smtClean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gency FB" pitchFamily="34" charset="0"/>
              </a:rPr>
              <a:t>Coba</a:t>
            </a:r>
            <a:r>
              <a:rPr lang="en-US" sz="6000" dirty="0" smtClean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gency FB" pitchFamily="34" charset="0"/>
              </a:rPr>
              <a:t>Akreditasi</a:t>
            </a:r>
            <a:r>
              <a:rPr lang="en-US" sz="6000" dirty="0" smtClean="0">
                <a:solidFill>
                  <a:srgbClr val="002060"/>
                </a:solidFill>
                <a:latin typeface="Agency FB" pitchFamily="34" charset="0"/>
              </a:rPr>
              <a:t> SPK</a:t>
            </a:r>
          </a:p>
          <a:p>
            <a:pPr>
              <a:buFont typeface="Wingdings" pitchFamily="2" charset="2"/>
              <a:buChar char="ü"/>
            </a:pPr>
            <a:r>
              <a:rPr lang="en-US" sz="6000" dirty="0" smtClean="0">
                <a:solidFill>
                  <a:srgbClr val="002060"/>
                </a:solidFill>
                <a:latin typeface="Agency FB" pitchFamily="34" charset="0"/>
              </a:rPr>
              <a:t>   </a:t>
            </a:r>
            <a:r>
              <a:rPr lang="en-US" sz="6000" dirty="0" err="1" smtClean="0">
                <a:solidFill>
                  <a:srgbClr val="002060"/>
                </a:solidFill>
                <a:latin typeface="Agency FB" pitchFamily="34" charset="0"/>
              </a:rPr>
              <a:t>Verifikasi</a:t>
            </a:r>
            <a:r>
              <a:rPr lang="en-US" sz="6000" dirty="0" smtClean="0">
                <a:solidFill>
                  <a:srgbClr val="002060"/>
                </a:solidFill>
                <a:latin typeface="Agency FB" pitchFamily="34" charset="0"/>
              </a:rPr>
              <a:t> SPK</a:t>
            </a:r>
          </a:p>
          <a:p>
            <a:pPr>
              <a:buFont typeface="Wingdings" pitchFamily="2" charset="2"/>
              <a:buChar char="ü"/>
            </a:pPr>
            <a:r>
              <a:rPr lang="en-US" sz="6000" dirty="0" smtClean="0">
                <a:solidFill>
                  <a:srgbClr val="002060"/>
                </a:solidFill>
                <a:latin typeface="Agency FB" pitchFamily="34" charset="0"/>
              </a:rPr>
              <a:t>   </a:t>
            </a:r>
            <a:r>
              <a:rPr lang="en-US" sz="6000" dirty="0" err="1" smtClean="0">
                <a:solidFill>
                  <a:srgbClr val="002060"/>
                </a:solidFill>
                <a:latin typeface="Agency FB" pitchFamily="34" charset="0"/>
              </a:rPr>
              <a:t>Supervisi</a:t>
            </a:r>
            <a:r>
              <a:rPr lang="en-US" sz="6000" dirty="0" smtClean="0">
                <a:solidFill>
                  <a:srgbClr val="002060"/>
                </a:solidFill>
                <a:latin typeface="Agency FB" pitchFamily="34" charset="0"/>
              </a:rPr>
              <a:t> SPK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3815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Satuan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pendidikan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kerjasama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14450"/>
            <a:ext cx="9144000" cy="114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3500"/>
            <a:ext cx="8260080" cy="360045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penyaluran</a:t>
            </a:r>
            <a:r>
              <a:rPr lang="en-US" sz="2000" dirty="0" smtClean="0"/>
              <a:t> </a:t>
            </a:r>
            <a:r>
              <a:rPr lang="en-US" sz="2000" dirty="0" err="1" smtClean="0"/>
              <a:t>bantuan</a:t>
            </a:r>
            <a:r>
              <a:rPr lang="en-US" sz="2000" dirty="0" smtClean="0"/>
              <a:t>,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Bantuan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Bantuan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(PMK</a:t>
            </a:r>
            <a:r>
              <a:rPr lang="id-ID" sz="2000" dirty="0" smtClean="0"/>
              <a:t> </a:t>
            </a:r>
            <a:r>
              <a:rPr lang="en-US" sz="2000" dirty="0" smtClean="0"/>
              <a:t>168</a:t>
            </a:r>
            <a:r>
              <a:rPr lang="id-ID" sz="2000" dirty="0" smtClean="0"/>
              <a:t>/</a:t>
            </a:r>
            <a:r>
              <a:rPr lang="en-US" sz="2000" dirty="0" smtClean="0"/>
              <a:t>2015 </a:t>
            </a:r>
            <a:r>
              <a:rPr lang="id-ID" sz="2000" dirty="0" smtClean="0"/>
              <a:t>dan PERMENDIKBUD 06/2016)</a:t>
            </a:r>
            <a:endParaRPr lang="en-US" sz="2000" dirty="0" smtClean="0"/>
          </a:p>
          <a:p>
            <a:pPr>
              <a:buClr>
                <a:schemeClr val="tx1"/>
              </a:buClr>
              <a:buNone/>
            </a:pPr>
            <a:r>
              <a:rPr lang="en-US" sz="2000" dirty="0" smtClean="0"/>
              <a:t>   </a:t>
            </a:r>
            <a:r>
              <a:rPr lang="en-US" sz="2000" dirty="0" err="1" smtClean="0"/>
              <a:t>Semula</a:t>
            </a:r>
            <a:r>
              <a:rPr lang="en-US" sz="2000" dirty="0" smtClean="0"/>
              <a:t> </a:t>
            </a:r>
            <a:r>
              <a:rPr lang="en-US" sz="2000" dirty="0" err="1" smtClean="0"/>
              <a:t>akun</a:t>
            </a:r>
            <a:r>
              <a:rPr lang="en-US" sz="2000" dirty="0" smtClean="0"/>
              <a:t> 57 (</a:t>
            </a:r>
            <a:r>
              <a:rPr lang="en-US" sz="2000" dirty="0" err="1" smtClean="0"/>
              <a:t>Bansos</a:t>
            </a:r>
            <a:r>
              <a:rPr lang="en-US" sz="2000" dirty="0" smtClean="0"/>
              <a:t>)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Akun</a:t>
            </a:r>
            <a:r>
              <a:rPr lang="en-US" sz="2000" dirty="0" smtClean="0"/>
              <a:t> 52.6 (</a:t>
            </a:r>
            <a:r>
              <a:rPr lang="en-US" sz="2000" dirty="0" err="1" smtClean="0"/>
              <a:t>Belanja</a:t>
            </a:r>
            <a:r>
              <a:rPr lang="en-US" sz="2000" dirty="0" smtClean="0"/>
              <a:t>  </a:t>
            </a:r>
            <a:r>
              <a:rPr lang="en-US" sz="2000" dirty="0" err="1" smtClean="0"/>
              <a:t>Barang</a:t>
            </a:r>
            <a:r>
              <a:rPr lang="en-US" sz="2000" dirty="0" smtClean="0"/>
              <a:t>)  </a:t>
            </a:r>
          </a:p>
          <a:p>
            <a:pPr>
              <a:buClr>
                <a:schemeClr val="tx1"/>
              </a:buClr>
            </a:pPr>
            <a:r>
              <a:rPr lang="en-US" sz="2000" dirty="0" err="1" smtClean="0"/>
              <a:t>Bantuan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bantuan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bantuan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perorangan</a:t>
            </a:r>
            <a:r>
              <a:rPr lang="en-US" sz="2000" dirty="0" smtClean="0"/>
              <a:t>/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/</a:t>
            </a:r>
            <a:r>
              <a:rPr lang="en-US" sz="2000" dirty="0" err="1" smtClean="0"/>
              <a:t>lembaga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/non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sz="2000" dirty="0" smtClean="0"/>
              <a:t>Hal yang </a:t>
            </a: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PMK 168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penyaluran</a:t>
            </a:r>
            <a:r>
              <a:rPr lang="en-US" sz="2000" dirty="0" smtClean="0"/>
              <a:t> </a:t>
            </a:r>
            <a:r>
              <a:rPr lang="en-US" sz="2000" dirty="0" err="1" smtClean="0"/>
              <a:t>dana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2 </a:t>
            </a:r>
            <a:r>
              <a:rPr lang="en-US" sz="2000" dirty="0" err="1" smtClean="0"/>
              <a:t>tahap</a:t>
            </a:r>
            <a:r>
              <a:rPr lang="en-US" sz="2000" dirty="0" smtClean="0"/>
              <a:t>:</a:t>
            </a:r>
          </a:p>
          <a:p>
            <a:pPr marL="635000" indent="-27305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err="1" smtClean="0"/>
              <a:t>Tahap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70%,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penandatanganan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kerjasama</a:t>
            </a:r>
            <a:endParaRPr lang="en-US" sz="2000" dirty="0" smtClean="0"/>
          </a:p>
          <a:p>
            <a:pPr marL="635000" indent="-27305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err="1" smtClean="0"/>
              <a:t>Tahap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30%,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50%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858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effectLst/>
              </a:rPr>
              <a:t>    </a:t>
            </a:r>
            <a:r>
              <a:rPr lang="en-US" sz="2800" dirty="0"/>
              <a:t>e</a:t>
            </a:r>
            <a:r>
              <a:rPr lang="id-ID" sz="2800" dirty="0" smtClean="0">
                <a:effectLst/>
              </a:rPr>
              <a:t>. </a:t>
            </a:r>
            <a:r>
              <a:rPr lang="en-US" sz="2800" dirty="0" smtClean="0">
                <a:effectLst/>
              </a:rPr>
              <a:t>PERUBAHAN PENYALURAN BANTUAN PUSAT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3500"/>
            <a:ext cx="8260080" cy="3600450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</a:pPr>
            <a:r>
              <a:rPr lang="en-US" sz="1800" dirty="0" err="1" smtClean="0"/>
              <a:t>Dampak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penerapan</a:t>
            </a:r>
            <a:r>
              <a:rPr lang="en-US" sz="1800" dirty="0" smtClean="0"/>
              <a:t> UU </a:t>
            </a:r>
            <a:r>
              <a:rPr lang="en-US" sz="1800" dirty="0" err="1" smtClean="0"/>
              <a:t>Nomor</a:t>
            </a:r>
            <a:r>
              <a:rPr lang="en-US" sz="1800" dirty="0" smtClean="0"/>
              <a:t> 23 </a:t>
            </a:r>
            <a:r>
              <a:rPr lang="en-US" sz="1800" dirty="0" err="1" smtClean="0"/>
              <a:t>Tahun</a:t>
            </a:r>
            <a:r>
              <a:rPr lang="en-US" sz="1800" dirty="0" smtClean="0"/>
              <a:t> </a:t>
            </a:r>
          </a:p>
          <a:p>
            <a:pPr algn="just">
              <a:buClr>
                <a:schemeClr val="tx1"/>
              </a:buClr>
            </a:pPr>
            <a:r>
              <a:rPr lang="en-US" sz="1800" dirty="0" err="1" smtClean="0"/>
              <a:t>Kondisi</a:t>
            </a:r>
            <a:r>
              <a:rPr lang="en-US" sz="1800" dirty="0" smtClean="0"/>
              <a:t> </a:t>
            </a:r>
            <a:r>
              <a:rPr lang="en-US" sz="1800" dirty="0" err="1" smtClean="0"/>
              <a:t>semula</a:t>
            </a:r>
            <a:r>
              <a:rPr lang="en-US" sz="1800" dirty="0" smtClean="0"/>
              <a:t>: </a:t>
            </a:r>
            <a:r>
              <a:rPr lang="en-US" sz="1800" dirty="0" err="1" smtClean="0"/>
              <a:t>Aset-aset</a:t>
            </a:r>
            <a:r>
              <a:rPr lang="en-US" sz="1800" dirty="0" smtClean="0"/>
              <a:t> </a:t>
            </a:r>
            <a:r>
              <a:rPr lang="en-US" sz="1800" dirty="0" err="1" smtClean="0"/>
              <a:t>sarana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prasarana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bantuan</a:t>
            </a:r>
            <a:r>
              <a:rPr lang="en-US" sz="1800" dirty="0" smtClean="0"/>
              <a:t> </a:t>
            </a:r>
            <a:r>
              <a:rPr lang="en-US" sz="1800" dirty="0" err="1" smtClean="0"/>
              <a:t>sosial</a:t>
            </a:r>
            <a:r>
              <a:rPr lang="en-US" sz="1800" dirty="0" smtClean="0"/>
              <a:t>, </a:t>
            </a:r>
            <a:r>
              <a:rPr lang="en-US" sz="1800" dirty="0" err="1" smtClean="0"/>
              <a:t>dicatat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Kabupaten</a:t>
            </a:r>
            <a:r>
              <a:rPr lang="en-US" sz="1800" dirty="0" smtClean="0"/>
              <a:t>/Kota</a:t>
            </a:r>
          </a:p>
          <a:p>
            <a:pPr algn="just">
              <a:buClr>
                <a:schemeClr val="tx1"/>
              </a:buClr>
            </a:pPr>
            <a:r>
              <a:rPr lang="en-US" sz="1800" dirty="0" err="1" smtClean="0"/>
              <a:t>Kondisi</a:t>
            </a:r>
            <a:r>
              <a:rPr lang="en-US" sz="1800" dirty="0" smtClean="0"/>
              <a:t> </a:t>
            </a:r>
            <a:r>
              <a:rPr lang="en-US" sz="1800" dirty="0" err="1" smtClean="0"/>
              <a:t>selanjutnya</a:t>
            </a:r>
            <a:r>
              <a:rPr lang="en-US" sz="1800" dirty="0" smtClean="0"/>
              <a:t>: </a:t>
            </a:r>
            <a:r>
              <a:rPr lang="en-US" sz="1800" dirty="0" err="1" smtClean="0"/>
              <a:t>Pem</a:t>
            </a:r>
            <a:r>
              <a:rPr lang="id-ID" sz="1800" dirty="0"/>
              <a:t>i</a:t>
            </a:r>
            <a:r>
              <a:rPr lang="en-US" sz="1800" dirty="0" err="1" smtClean="0"/>
              <a:t>ndahan</a:t>
            </a:r>
            <a:r>
              <a:rPr lang="en-US" sz="1800" dirty="0" smtClean="0"/>
              <a:t> </a:t>
            </a:r>
            <a:r>
              <a:rPr lang="en-US" sz="1800" dirty="0" err="1" smtClean="0"/>
              <a:t>pencatatan</a:t>
            </a:r>
            <a:r>
              <a:rPr lang="en-US" sz="1800" dirty="0" smtClean="0"/>
              <a:t> </a:t>
            </a:r>
            <a:r>
              <a:rPr lang="en-US" sz="1800" dirty="0" err="1" smtClean="0"/>
              <a:t>aset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Kabupaten</a:t>
            </a:r>
            <a:r>
              <a:rPr lang="en-US" sz="1800" dirty="0" smtClean="0"/>
              <a:t>/Kota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Provinsi</a:t>
            </a:r>
            <a:endParaRPr lang="id-ID" sz="1800" dirty="0" smtClean="0"/>
          </a:p>
          <a:p>
            <a:pPr>
              <a:buClr>
                <a:schemeClr val="tx1"/>
              </a:buClr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858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effectLst/>
              </a:rPr>
              <a:t>    </a:t>
            </a:r>
            <a:r>
              <a:rPr lang="en-US" sz="2800" dirty="0"/>
              <a:t>f</a:t>
            </a:r>
            <a:r>
              <a:rPr lang="id-ID" sz="2800" dirty="0" smtClean="0">
                <a:effectLst/>
              </a:rPr>
              <a:t>. </a:t>
            </a:r>
            <a:r>
              <a:rPr lang="en-US" sz="2800" dirty="0" smtClean="0">
                <a:effectLst/>
              </a:rPr>
              <a:t>MEKANISME PENCATATAN ASET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95550"/>
            <a:ext cx="8260080" cy="1695450"/>
          </a:xfrm>
        </p:spPr>
        <p:txBody>
          <a:bodyPr anchor="ctr">
            <a:normAutofit/>
          </a:bodyPr>
          <a:lstStyle/>
          <a:p>
            <a:pPr marL="45720" indent="0" algn="ctr">
              <a:buClr>
                <a:schemeClr val="tx1"/>
              </a:buClr>
              <a:buNone/>
            </a:pPr>
            <a:r>
              <a:rPr lang="en-US" sz="8800" dirty="0" smtClean="0"/>
              <a:t>TERIMA KASIH</a:t>
            </a:r>
            <a:endParaRPr lang="id-ID" sz="8800" dirty="0" smtClean="0"/>
          </a:p>
          <a:p>
            <a:pPr algn="ctr">
              <a:buClr>
                <a:schemeClr val="tx1"/>
              </a:buClr>
            </a:pP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1962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885"/>
            <a:ext cx="8686800" cy="790796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B</a:t>
            </a:r>
            <a:r>
              <a:rPr lang="id-ID" sz="2800" dirty="0" smtClean="0"/>
              <a:t>. </a:t>
            </a:r>
            <a:r>
              <a:rPr lang="en-US" sz="2800" dirty="0" err="1" smtClean="0"/>
              <a:t>Alokasi</a:t>
            </a:r>
            <a:r>
              <a:rPr lang="en-US" sz="2800" dirty="0" smtClean="0"/>
              <a:t> </a:t>
            </a:r>
            <a:r>
              <a:rPr lang="id-ID" sz="2800" dirty="0" smtClean="0"/>
              <a:t>bantuan pemerintah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201</a:t>
            </a:r>
            <a:r>
              <a:rPr lang="id-ID" sz="2800" dirty="0" smtClean="0"/>
              <a:t>7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826863"/>
              </p:ext>
            </p:extLst>
          </p:nvPr>
        </p:nvGraphicFramePr>
        <p:xfrm>
          <a:off x="990600" y="1352550"/>
          <a:ext cx="7086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Binary Worksheet" r:id="rId3" imgW="4257467" imgH="2104917" progId="Excel.SheetBinaryMacroEnabled.12">
                  <p:embed/>
                </p:oleObj>
              </mc:Choice>
              <mc:Fallback>
                <p:oleObj name="Binary Worksheet" r:id="rId3" imgW="4257467" imgH="2104917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352550"/>
                        <a:ext cx="70866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c</a:t>
            </a:r>
            <a:r>
              <a:rPr lang="id-ID" sz="2800" dirty="0" smtClean="0"/>
              <a:t>. kategori dan kriteria per bantuan   </a:t>
            </a:r>
            <a:br>
              <a:rPr lang="id-ID" sz="2800" dirty="0" smtClean="0"/>
            </a:br>
            <a:r>
              <a:rPr lang="id-ID" sz="2800" dirty="0"/>
              <a:t> </a:t>
            </a:r>
            <a:r>
              <a:rPr lang="id-ID" sz="2800" dirty="0" smtClean="0"/>
              <a:t>    sarana prasarana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242812"/>
              </p:ext>
            </p:extLst>
          </p:nvPr>
        </p:nvGraphicFramePr>
        <p:xfrm>
          <a:off x="609600" y="1504950"/>
          <a:ext cx="8153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pe A - Perspektif Ata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-19050"/>
            <a:ext cx="8153400" cy="762000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id-ID" sz="2800" dirty="0" smtClean="0">
                <a:solidFill>
                  <a:schemeClr val="tx1"/>
                </a:solidFill>
              </a:rPr>
              <a:t>.1 </a:t>
            </a:r>
            <a:r>
              <a:rPr lang="en-US" sz="2800" dirty="0" smtClean="0">
                <a:solidFill>
                  <a:schemeClr val="tx1"/>
                </a:solidFill>
              </a:rPr>
              <a:t>Unit </a:t>
            </a:r>
            <a:r>
              <a:rPr lang="en-US" sz="2800" dirty="0" err="1" smtClean="0">
                <a:solidFill>
                  <a:schemeClr val="tx1"/>
                </a:solidFill>
              </a:rPr>
              <a:t>Sekolah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Baru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3394499"/>
              </p:ext>
            </p:extLst>
          </p:nvPr>
        </p:nvGraphicFramePr>
        <p:xfrm>
          <a:off x="609600" y="1352550"/>
          <a:ext cx="8153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IMG_44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-19050"/>
            <a:ext cx="8153400" cy="838200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id-ID" sz="2800" dirty="0" smtClean="0">
                <a:solidFill>
                  <a:schemeClr val="tx1"/>
                </a:solidFill>
              </a:rPr>
              <a:t>.2 </a:t>
            </a:r>
            <a:r>
              <a:rPr lang="en-US" sz="2800" dirty="0" err="1" smtClean="0">
                <a:solidFill>
                  <a:schemeClr val="tx1"/>
                </a:solidFill>
              </a:rPr>
              <a:t>Ruang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Kelas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Baru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57167873"/>
              </p:ext>
            </p:extLst>
          </p:nvPr>
        </p:nvGraphicFramePr>
        <p:xfrm>
          <a:off x="609600" y="1352550"/>
          <a:ext cx="8153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IMG_4501.JPG"/>
          <p:cNvPicPr>
            <a:picLocks noChangeAspect="1"/>
          </p:cNvPicPr>
          <p:nvPr/>
        </p:nvPicPr>
        <p:blipFill>
          <a:blip r:embed="rId3" cstate="print"/>
          <a:srcRect t="1278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-19050"/>
            <a:ext cx="8153400" cy="838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id-ID" sz="2800" dirty="0" smtClean="0">
                <a:solidFill>
                  <a:schemeClr val="tx1"/>
                </a:solidFill>
              </a:rPr>
              <a:t>.3 </a:t>
            </a:r>
            <a:r>
              <a:rPr lang="en-US" sz="2800" dirty="0" err="1" smtClean="0">
                <a:solidFill>
                  <a:schemeClr val="tx1"/>
                </a:solidFill>
              </a:rPr>
              <a:t>Perpustakaan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id-ID" sz="2800" dirty="0" smtClean="0">
                <a:solidFill>
                  <a:schemeClr val="tx1"/>
                </a:solidFill>
              </a:rPr>
              <a:t>lab kom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1118582"/>
              </p:ext>
            </p:extLst>
          </p:nvPr>
        </p:nvGraphicFramePr>
        <p:xfrm>
          <a:off x="609600" y="1352550"/>
          <a:ext cx="8153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IMG_4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-19050"/>
            <a:ext cx="8153400" cy="838200"/>
          </a:xfrm>
        </p:spPr>
        <p:txBody>
          <a:bodyPr>
            <a:normAutofit/>
          </a:bodyPr>
          <a:lstStyle/>
          <a:p>
            <a:r>
              <a:rPr lang="en-US" sz="2800" dirty="0"/>
              <a:t>c</a:t>
            </a:r>
            <a:r>
              <a:rPr lang="id-ID" sz="2800" dirty="0" smtClean="0">
                <a:solidFill>
                  <a:schemeClr val="bg1"/>
                </a:solidFill>
              </a:rPr>
              <a:t>.4 </a:t>
            </a:r>
            <a:r>
              <a:rPr lang="en-US" sz="2800" dirty="0" err="1" smtClean="0">
                <a:solidFill>
                  <a:schemeClr val="bg1"/>
                </a:solidFill>
              </a:rPr>
              <a:t>Rehabilitasi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Bangunan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3127528"/>
              </p:ext>
            </p:extLst>
          </p:nvPr>
        </p:nvGraphicFramePr>
        <p:xfrm>
          <a:off x="609600" y="1352550"/>
          <a:ext cx="8153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8111" t="34375" r="54319" b="29167"/>
          <a:stretch>
            <a:fillRect/>
          </a:stretch>
        </p:blipFill>
        <p:spPr bwMode="auto">
          <a:xfrm>
            <a:off x="4724400" y="-19050"/>
            <a:ext cx="441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encrypted-tbn1.gstatic.com/images?q=tbn:ANd9GcSpcCokU6bQiroWHRG9vlktok5jLalQsheoTXjzmzHiEiXAFctJzmFmdyGJ"/>
          <p:cNvPicPr>
            <a:picLocks noChangeAspect="1" noChangeArrowheads="1"/>
          </p:cNvPicPr>
          <p:nvPr/>
        </p:nvPicPr>
        <p:blipFill>
          <a:blip r:embed="rId4"/>
          <a:srcRect r="2299" b="2675"/>
          <a:stretch>
            <a:fillRect/>
          </a:stretch>
        </p:blipFill>
        <p:spPr bwMode="auto">
          <a:xfrm>
            <a:off x="0" y="0"/>
            <a:ext cx="4724400" cy="51435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-19050"/>
            <a:ext cx="8153400" cy="8382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id-ID" sz="2800" dirty="0" smtClean="0">
                <a:solidFill>
                  <a:schemeClr val="tx1"/>
                </a:solidFill>
              </a:rPr>
              <a:t>.5 </a:t>
            </a:r>
            <a:r>
              <a:rPr lang="en-US" sz="2800" dirty="0" err="1" smtClean="0">
                <a:solidFill>
                  <a:schemeClr val="tx1"/>
                </a:solidFill>
              </a:rPr>
              <a:t>Bantuan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id-ID" sz="2800" dirty="0" smtClean="0">
                <a:solidFill>
                  <a:schemeClr val="tx1"/>
                </a:solidFill>
              </a:rPr>
              <a:t>Peralatan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20311640"/>
              </p:ext>
            </p:extLst>
          </p:nvPr>
        </p:nvGraphicFramePr>
        <p:xfrm>
          <a:off x="609600" y="1352550"/>
          <a:ext cx="8153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926</Words>
  <Application>Microsoft Office PowerPoint</Application>
  <PresentationFormat>On-screen Show (16:9)</PresentationFormat>
  <Paragraphs>189</Paragraphs>
  <Slides>26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Agency FB</vt:lpstr>
      <vt:lpstr>Aharoni</vt:lpstr>
      <vt:lpstr>Britannic Bold</vt:lpstr>
      <vt:lpstr>Calibri</vt:lpstr>
      <vt:lpstr>Franklin Gothic Medium</vt:lpstr>
      <vt:lpstr>Wingdings</vt:lpstr>
      <vt:lpstr>Wingdings 2</vt:lpstr>
      <vt:lpstr>Grid</vt:lpstr>
      <vt:lpstr>Binary Worksheet</vt:lpstr>
      <vt:lpstr>RENCANA program 2017 SUBDIT KELEMBAGAAN DAN SARANA PRASARANA</vt:lpstr>
      <vt:lpstr>A. PERAN SUBDIT KSP DALAM Persiapan      Wajar 12 Tahun</vt:lpstr>
      <vt:lpstr>B. Alokasi bantuan pemerintah Tahun 2017 </vt:lpstr>
      <vt:lpstr>c. kategori dan kriteria per bantuan         sarana prasarana</vt:lpstr>
      <vt:lpstr>c.1 Unit Sekolah Baru</vt:lpstr>
      <vt:lpstr>c.2 Ruang Kelas Baru</vt:lpstr>
      <vt:lpstr>c.3 Perpustakaan dan lab kom</vt:lpstr>
      <vt:lpstr>c.4 Rehabilitasi Bangunan</vt:lpstr>
      <vt:lpstr>c.5 Bantuan Peralatan</vt:lpstr>
      <vt:lpstr>c.6 Renovasi Bangunan</vt:lpstr>
      <vt:lpstr>c.7 Pembangunan RUANG PENUNJANG LAINNYA</vt:lpstr>
      <vt:lpstr>SEKSI KELEMBAGAAN SEKOLAH</vt:lpstr>
      <vt:lpstr>d.1 Naskah Kelembagaan Sekolah</vt:lpstr>
      <vt:lpstr>Manajemen Mutu Sekolah </vt:lpstr>
      <vt:lpstr>Manajemen Mutu Sekolah</vt:lpstr>
      <vt:lpstr>d.2.  Program Sahabat Sekolah</vt:lpstr>
      <vt:lpstr>Mekanisme Program Sahabat Sekolah (PS2)</vt:lpstr>
      <vt:lpstr>d.3  PEMBINAAN</vt:lpstr>
      <vt:lpstr>PowerPoint Presentation</vt:lpstr>
      <vt:lpstr>d.4 Bantuan Akreditasi Sekolah</vt:lpstr>
      <vt:lpstr>Mekanisme Bantuan Akreditasi Sekolah</vt:lpstr>
      <vt:lpstr>PowerPoint Presentation</vt:lpstr>
      <vt:lpstr>PowerPoint Presentation</vt:lpstr>
      <vt:lpstr>    e. PERUBAHAN PENYALURAN BANTUAN PUSAT</vt:lpstr>
      <vt:lpstr>    f. MEKANISME PENCATATAN ASET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2015-11-30T12:38:16Z</dcterms:created>
  <dcterms:modified xsi:type="dcterms:W3CDTF">2017-02-17T04:32:35Z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