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259" r:id="rId4"/>
    <p:sldId id="272" r:id="rId5"/>
    <p:sldId id="273" r:id="rId6"/>
    <p:sldId id="274" r:id="rId7"/>
    <p:sldId id="275" r:id="rId8"/>
    <p:sldId id="276" r:id="rId9"/>
    <p:sldId id="277" r:id="rId10"/>
    <p:sldId id="260" r:id="rId11"/>
    <p:sldId id="292" r:id="rId12"/>
    <p:sldId id="293" r:id="rId13"/>
    <p:sldId id="261" r:id="rId14"/>
    <p:sldId id="294" r:id="rId15"/>
    <p:sldId id="262" r:id="rId16"/>
    <p:sldId id="263" r:id="rId17"/>
    <p:sldId id="264" r:id="rId18"/>
    <p:sldId id="296" r:id="rId19"/>
    <p:sldId id="265" r:id="rId20"/>
    <p:sldId id="266" r:id="rId21"/>
    <p:sldId id="267" r:id="rId22"/>
    <p:sldId id="279" r:id="rId23"/>
    <p:sldId id="280" r:id="rId24"/>
    <p:sldId id="268" r:id="rId25"/>
    <p:sldId id="281" r:id="rId26"/>
    <p:sldId id="282" r:id="rId27"/>
    <p:sldId id="283" r:id="rId28"/>
    <p:sldId id="284" r:id="rId29"/>
    <p:sldId id="297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8" r:id="rId38"/>
    <p:sldId id="269" r:id="rId39"/>
    <p:sldId id="270" r:id="rId40"/>
    <p:sldId id="271" r:id="rId41"/>
    <p:sldId id="295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38" autoAdjust="0"/>
  </p:normalViewPr>
  <p:slideViewPr>
    <p:cSldViewPr snapToGrid="0" snapToObjects="1">
      <p:cViewPr varScale="1">
        <p:scale>
          <a:sx n="101" d="100"/>
          <a:sy n="101" d="100"/>
        </p:scale>
        <p:origin x="-19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0D34C9-A897-1D4E-B5E0-C3E20B0E38EE}" type="doc">
      <dgm:prSet loTypeId="urn:microsoft.com/office/officeart/2005/8/layout/bList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81CB0EE-3DFE-B74D-92C8-ED82AF48663B}">
      <dgm:prSet custT="1"/>
      <dgm:spPr/>
      <dgm:t>
        <a:bodyPr/>
        <a:lstStyle/>
        <a:p>
          <a:pPr rtl="0"/>
          <a:r>
            <a:rPr lang="en-US" sz="1800" b="1" dirty="0" err="1" smtClean="0">
              <a:solidFill>
                <a:schemeClr val="tx1"/>
              </a:solidFill>
            </a:rPr>
            <a:t>Penguatan</a:t>
          </a:r>
          <a:r>
            <a:rPr lang="en-US" sz="1800" b="1" dirty="0" smtClean="0">
              <a:solidFill>
                <a:schemeClr val="tx1"/>
              </a:solidFill>
            </a:rPr>
            <a:t> </a:t>
          </a:r>
          <a:r>
            <a:rPr lang="en-US" sz="1800" b="1" dirty="0" err="1" smtClean="0">
              <a:solidFill>
                <a:schemeClr val="tx1"/>
              </a:solidFill>
            </a:rPr>
            <a:t>Pendidikan</a:t>
          </a:r>
          <a:r>
            <a:rPr lang="en-US" sz="1800" b="1" dirty="0" smtClean="0">
              <a:solidFill>
                <a:schemeClr val="tx1"/>
              </a:solidFill>
            </a:rPr>
            <a:t> </a:t>
          </a:r>
          <a:r>
            <a:rPr lang="en-US" sz="1800" b="1" dirty="0" err="1" smtClean="0">
              <a:solidFill>
                <a:schemeClr val="tx1"/>
              </a:solidFill>
            </a:rPr>
            <a:t>Karakter</a:t>
          </a:r>
          <a:r>
            <a:rPr lang="en-US" sz="1800" b="1" dirty="0" smtClean="0">
              <a:solidFill>
                <a:schemeClr val="tx1"/>
              </a:solidFill>
            </a:rPr>
            <a:t> </a:t>
          </a:r>
          <a:r>
            <a:rPr lang="en-US" sz="1800" b="1" dirty="0" err="1" smtClean="0">
              <a:solidFill>
                <a:schemeClr val="tx1"/>
              </a:solidFill>
            </a:rPr>
            <a:t>Peserta</a:t>
          </a:r>
          <a:r>
            <a:rPr lang="en-US" sz="1800" b="1" baseline="0" dirty="0" smtClean="0">
              <a:solidFill>
                <a:schemeClr val="tx1"/>
              </a:solidFill>
            </a:rPr>
            <a:t> </a:t>
          </a:r>
          <a:r>
            <a:rPr lang="en-US" sz="1800" b="1" baseline="0" dirty="0" err="1" smtClean="0">
              <a:solidFill>
                <a:schemeClr val="tx1"/>
              </a:solidFill>
            </a:rPr>
            <a:t>Didik</a:t>
          </a:r>
          <a:endParaRPr lang="en-US" sz="1800" b="1" dirty="0">
            <a:solidFill>
              <a:schemeClr val="tx1"/>
            </a:solidFill>
          </a:endParaRPr>
        </a:p>
      </dgm:t>
    </dgm:pt>
    <dgm:pt modelId="{A484614F-E226-184E-8942-03A81D7B7A04}" type="parTrans" cxnId="{1E6A5B67-6D1B-2D49-BBBC-AA22E14F80BE}">
      <dgm:prSet/>
      <dgm:spPr/>
      <dgm:t>
        <a:bodyPr/>
        <a:lstStyle/>
        <a:p>
          <a:endParaRPr lang="en-US"/>
        </a:p>
      </dgm:t>
    </dgm:pt>
    <dgm:pt modelId="{A448CAA8-EC24-BE4C-A680-8AA800B34197}" type="sibTrans" cxnId="{1E6A5B67-6D1B-2D49-BBBC-AA22E14F80BE}">
      <dgm:prSet/>
      <dgm:spPr/>
      <dgm:t>
        <a:bodyPr/>
        <a:lstStyle/>
        <a:p>
          <a:endParaRPr lang="en-US"/>
        </a:p>
      </dgm:t>
    </dgm:pt>
    <dgm:pt modelId="{55CCAFBE-EB06-6745-B946-288D34596324}">
      <dgm:prSet/>
      <dgm:spPr/>
      <dgm:t>
        <a:bodyPr/>
        <a:lstStyle/>
        <a:p>
          <a:pPr rtl="0"/>
          <a:r>
            <a:rPr lang="en-US" baseline="0" dirty="0" err="1" smtClean="0"/>
            <a:t>Penumbuhan</a:t>
          </a:r>
          <a:r>
            <a:rPr lang="en-US" baseline="0" dirty="0" smtClean="0"/>
            <a:t> Budi </a:t>
          </a:r>
          <a:r>
            <a:rPr lang="en-US" baseline="0" dirty="0" err="1" smtClean="0"/>
            <a:t>Pekerti</a:t>
          </a:r>
          <a:endParaRPr lang="en-US" dirty="0"/>
        </a:p>
      </dgm:t>
    </dgm:pt>
    <dgm:pt modelId="{7B0047E4-D132-7F43-8119-2F29C330DFC9}" type="parTrans" cxnId="{C22B8C6C-7C10-1440-8785-B51CE83BF5C6}">
      <dgm:prSet/>
      <dgm:spPr/>
      <dgm:t>
        <a:bodyPr/>
        <a:lstStyle/>
        <a:p>
          <a:endParaRPr lang="en-US"/>
        </a:p>
      </dgm:t>
    </dgm:pt>
    <dgm:pt modelId="{E7B9EA43-63AB-A242-B295-AE728D631FA5}" type="sibTrans" cxnId="{C22B8C6C-7C10-1440-8785-B51CE83BF5C6}">
      <dgm:prSet/>
      <dgm:spPr/>
      <dgm:t>
        <a:bodyPr/>
        <a:lstStyle/>
        <a:p>
          <a:endParaRPr lang="en-US"/>
        </a:p>
      </dgm:t>
    </dgm:pt>
    <dgm:pt modelId="{C1024577-EF47-9841-81AF-A5D8E4140A2A}">
      <dgm:prSet/>
      <dgm:spPr/>
      <dgm:t>
        <a:bodyPr/>
        <a:lstStyle/>
        <a:p>
          <a:pPr rtl="0"/>
          <a:r>
            <a:rPr lang="en-US" baseline="0" dirty="0" err="1" smtClean="0"/>
            <a:t>Waspada</a:t>
          </a:r>
          <a:r>
            <a:rPr lang="en-US" baseline="0" dirty="0" smtClean="0"/>
            <a:t> LGBT</a:t>
          </a:r>
          <a:endParaRPr lang="en-US" dirty="0"/>
        </a:p>
      </dgm:t>
    </dgm:pt>
    <dgm:pt modelId="{08F06837-6E60-D34F-BDF1-147604D09CD5}" type="parTrans" cxnId="{4702EF5E-8AC5-E44F-906F-BFEA19CAE353}">
      <dgm:prSet/>
      <dgm:spPr/>
      <dgm:t>
        <a:bodyPr/>
        <a:lstStyle/>
        <a:p>
          <a:endParaRPr lang="en-US"/>
        </a:p>
      </dgm:t>
    </dgm:pt>
    <dgm:pt modelId="{B4812CFC-C36C-754E-A81F-21831E26D394}" type="sibTrans" cxnId="{4702EF5E-8AC5-E44F-906F-BFEA19CAE353}">
      <dgm:prSet/>
      <dgm:spPr/>
      <dgm:t>
        <a:bodyPr/>
        <a:lstStyle/>
        <a:p>
          <a:endParaRPr lang="en-US"/>
        </a:p>
      </dgm:t>
    </dgm:pt>
    <dgm:pt modelId="{FFD1E771-BB42-9948-828E-28C370442BF6}">
      <dgm:prSet/>
      <dgm:spPr/>
      <dgm:t>
        <a:bodyPr/>
        <a:lstStyle/>
        <a:p>
          <a:pPr rtl="0"/>
          <a:r>
            <a:rPr lang="en-US" baseline="0" dirty="0" err="1" smtClean="0"/>
            <a:t>Kampanye</a:t>
          </a:r>
          <a:r>
            <a:rPr lang="en-US" baseline="0" dirty="0" smtClean="0"/>
            <a:t> Anti </a:t>
          </a:r>
          <a:r>
            <a:rPr lang="en-US" baseline="0" dirty="0" err="1" smtClean="0"/>
            <a:t>Narkoba</a:t>
          </a:r>
          <a:endParaRPr lang="en-US" dirty="0"/>
        </a:p>
      </dgm:t>
    </dgm:pt>
    <dgm:pt modelId="{56718F97-767B-B944-94CF-6DEFDB5FC580}" type="parTrans" cxnId="{2F294E7B-2E7B-B14E-937B-BFE7AA1A2DB6}">
      <dgm:prSet/>
      <dgm:spPr/>
      <dgm:t>
        <a:bodyPr/>
        <a:lstStyle/>
        <a:p>
          <a:endParaRPr lang="en-US"/>
        </a:p>
      </dgm:t>
    </dgm:pt>
    <dgm:pt modelId="{4BF24C78-C3F1-DA43-BF7B-6B59D289E026}" type="sibTrans" cxnId="{2F294E7B-2E7B-B14E-937B-BFE7AA1A2DB6}">
      <dgm:prSet/>
      <dgm:spPr/>
      <dgm:t>
        <a:bodyPr/>
        <a:lstStyle/>
        <a:p>
          <a:endParaRPr lang="en-US"/>
        </a:p>
      </dgm:t>
    </dgm:pt>
    <dgm:pt modelId="{0661A802-C622-AB49-98DE-E1C03F72D6E1}">
      <dgm:prSet/>
      <dgm:spPr/>
      <dgm:t>
        <a:bodyPr/>
        <a:lstStyle/>
        <a:p>
          <a:pPr rtl="0"/>
          <a:r>
            <a:rPr lang="en-US" baseline="0" smtClean="0"/>
            <a:t>Sekolah Ramah Anak (SRA)</a:t>
          </a:r>
          <a:endParaRPr lang="en-US"/>
        </a:p>
      </dgm:t>
    </dgm:pt>
    <dgm:pt modelId="{998DA98C-62CC-EC4E-8F5C-23954F9887A6}" type="parTrans" cxnId="{9C621696-2200-5645-B895-E52B9488E0DC}">
      <dgm:prSet/>
      <dgm:spPr/>
      <dgm:t>
        <a:bodyPr/>
        <a:lstStyle/>
        <a:p>
          <a:endParaRPr lang="en-US"/>
        </a:p>
      </dgm:t>
    </dgm:pt>
    <dgm:pt modelId="{1C3AF493-88D0-2248-AA06-AA16F4DD5589}" type="sibTrans" cxnId="{9C621696-2200-5645-B895-E52B9488E0DC}">
      <dgm:prSet/>
      <dgm:spPr/>
      <dgm:t>
        <a:bodyPr/>
        <a:lstStyle/>
        <a:p>
          <a:endParaRPr lang="en-US"/>
        </a:p>
      </dgm:t>
    </dgm:pt>
    <dgm:pt modelId="{307C8BEE-2E07-7C4C-8070-C5419A1D1FE1}">
      <dgm:prSet/>
      <dgm:spPr/>
      <dgm:t>
        <a:bodyPr/>
        <a:lstStyle/>
        <a:p>
          <a:pPr rtl="0"/>
          <a:r>
            <a:rPr lang="en-US" baseline="0" smtClean="0"/>
            <a:t>Wawasan Kebangsaan</a:t>
          </a:r>
          <a:endParaRPr lang="en-US"/>
        </a:p>
      </dgm:t>
    </dgm:pt>
    <dgm:pt modelId="{E65DC270-6CF9-0042-99DB-2531B5D0C1D7}" type="parTrans" cxnId="{E3304405-1599-2749-B063-C4B93128AF3B}">
      <dgm:prSet/>
      <dgm:spPr/>
      <dgm:t>
        <a:bodyPr/>
        <a:lstStyle/>
        <a:p>
          <a:endParaRPr lang="en-US"/>
        </a:p>
      </dgm:t>
    </dgm:pt>
    <dgm:pt modelId="{6908639A-316D-EB4F-9B73-307A0175F077}" type="sibTrans" cxnId="{E3304405-1599-2749-B063-C4B93128AF3B}">
      <dgm:prSet/>
      <dgm:spPr/>
      <dgm:t>
        <a:bodyPr/>
        <a:lstStyle/>
        <a:p>
          <a:endParaRPr lang="en-US"/>
        </a:p>
      </dgm:t>
    </dgm:pt>
    <dgm:pt modelId="{16776370-9992-A049-A5A1-C40AEE158B27}">
      <dgm:prSet/>
      <dgm:spPr/>
      <dgm:t>
        <a:bodyPr/>
        <a:lstStyle/>
        <a:p>
          <a:pPr rtl="0"/>
          <a:r>
            <a:rPr lang="en-US" baseline="0" smtClean="0"/>
            <a:t>Kemah Pendidikan Karakter (KEPAK)</a:t>
          </a:r>
          <a:endParaRPr lang="en-US"/>
        </a:p>
      </dgm:t>
    </dgm:pt>
    <dgm:pt modelId="{3B669875-F2FF-F143-B894-B3DCF37DA59E}" type="parTrans" cxnId="{7193B278-BAE7-E444-8DC2-945BEC609B5E}">
      <dgm:prSet/>
      <dgm:spPr/>
      <dgm:t>
        <a:bodyPr/>
        <a:lstStyle/>
        <a:p>
          <a:endParaRPr lang="en-US"/>
        </a:p>
      </dgm:t>
    </dgm:pt>
    <dgm:pt modelId="{28C54FF7-A2B0-A947-A0C4-1BC41129040F}" type="sibTrans" cxnId="{7193B278-BAE7-E444-8DC2-945BEC609B5E}">
      <dgm:prSet/>
      <dgm:spPr/>
      <dgm:t>
        <a:bodyPr/>
        <a:lstStyle/>
        <a:p>
          <a:endParaRPr lang="en-US"/>
        </a:p>
      </dgm:t>
    </dgm:pt>
    <dgm:pt modelId="{F93D1B1A-9124-DC47-B4B5-E39905FEF6DC}">
      <dgm:prSet/>
      <dgm:spPr/>
      <dgm:t>
        <a:bodyPr/>
        <a:lstStyle/>
        <a:p>
          <a:pPr rtl="0"/>
          <a:r>
            <a:rPr lang="en-US" baseline="0" dirty="0" smtClean="0"/>
            <a:t>Usaha </a:t>
          </a:r>
          <a:r>
            <a:rPr lang="en-US" baseline="0" dirty="0" err="1" smtClean="0"/>
            <a:t>Kesehatan</a:t>
          </a:r>
          <a:r>
            <a:rPr lang="en-US" baseline="0" dirty="0" smtClean="0"/>
            <a:t> </a:t>
          </a:r>
          <a:r>
            <a:rPr lang="en-US" baseline="0" dirty="0" err="1" smtClean="0"/>
            <a:t>Sekolah</a:t>
          </a:r>
          <a:endParaRPr lang="en-US" dirty="0"/>
        </a:p>
      </dgm:t>
    </dgm:pt>
    <dgm:pt modelId="{951B3E85-1F18-5E43-B3F8-98C0F41F4BB3}" type="parTrans" cxnId="{C1BDA89B-1D2E-554F-AD95-585C43852AC9}">
      <dgm:prSet/>
      <dgm:spPr/>
      <dgm:t>
        <a:bodyPr/>
        <a:lstStyle/>
        <a:p>
          <a:endParaRPr lang="en-US"/>
        </a:p>
      </dgm:t>
    </dgm:pt>
    <dgm:pt modelId="{A5FB0AA5-F4C2-E548-9841-F498F5CAFE99}" type="sibTrans" cxnId="{C1BDA89B-1D2E-554F-AD95-585C43852AC9}">
      <dgm:prSet/>
      <dgm:spPr/>
      <dgm:t>
        <a:bodyPr/>
        <a:lstStyle/>
        <a:p>
          <a:endParaRPr lang="en-US"/>
        </a:p>
      </dgm:t>
    </dgm:pt>
    <dgm:pt modelId="{F5827F38-6083-E746-AC1E-52A6B26215F7}">
      <dgm:prSet custT="1"/>
      <dgm:spPr/>
      <dgm:t>
        <a:bodyPr/>
        <a:lstStyle/>
        <a:p>
          <a:pPr rtl="0"/>
          <a:r>
            <a:rPr lang="en-US" sz="2000" b="1" baseline="0" dirty="0" smtClean="0">
              <a:solidFill>
                <a:srgbClr val="000000"/>
              </a:solidFill>
            </a:rPr>
            <a:t>Program Indonesia </a:t>
          </a:r>
          <a:r>
            <a:rPr lang="en-US" sz="2000" b="1" baseline="0" dirty="0" err="1" smtClean="0">
              <a:solidFill>
                <a:srgbClr val="000000"/>
              </a:solidFill>
            </a:rPr>
            <a:t>Pintar</a:t>
          </a:r>
          <a:endParaRPr lang="en-US" sz="2000" b="1" dirty="0">
            <a:solidFill>
              <a:srgbClr val="000000"/>
            </a:solidFill>
          </a:endParaRPr>
        </a:p>
      </dgm:t>
    </dgm:pt>
    <dgm:pt modelId="{99D0E5D5-61E5-D345-83CF-EC38A4D019FA}" type="parTrans" cxnId="{A2B4082F-20CF-1741-BF52-3BCE5A56DEE9}">
      <dgm:prSet/>
      <dgm:spPr/>
      <dgm:t>
        <a:bodyPr/>
        <a:lstStyle/>
        <a:p>
          <a:endParaRPr lang="en-US"/>
        </a:p>
      </dgm:t>
    </dgm:pt>
    <dgm:pt modelId="{0ECDB986-D3E7-ED40-B97B-CE9716AC81FB}" type="sibTrans" cxnId="{A2B4082F-20CF-1741-BF52-3BCE5A56DEE9}">
      <dgm:prSet/>
      <dgm:spPr/>
      <dgm:t>
        <a:bodyPr/>
        <a:lstStyle/>
        <a:p>
          <a:endParaRPr lang="en-US"/>
        </a:p>
      </dgm:t>
    </dgm:pt>
    <dgm:pt modelId="{FF72DDB4-CDED-C242-8914-2E1CE63DB5D8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 sz="2000" b="1" baseline="0" dirty="0" err="1" smtClean="0">
              <a:solidFill>
                <a:srgbClr val="000000"/>
              </a:solidFill>
            </a:rPr>
            <a:t>Olimpiade</a:t>
          </a:r>
          <a:r>
            <a:rPr lang="en-US" sz="2000" b="1" baseline="0" dirty="0" smtClean="0">
              <a:solidFill>
                <a:srgbClr val="000000"/>
              </a:solidFill>
            </a:rPr>
            <a:t>, </a:t>
          </a:r>
          <a:r>
            <a:rPr lang="en-US" sz="2000" b="1" baseline="0" dirty="0" err="1" smtClean="0">
              <a:solidFill>
                <a:srgbClr val="000000"/>
              </a:solidFill>
            </a:rPr>
            <a:t>Lomba</a:t>
          </a:r>
          <a:r>
            <a:rPr lang="en-US" sz="2000" b="1" baseline="0" dirty="0" smtClean="0">
              <a:solidFill>
                <a:srgbClr val="000000"/>
              </a:solidFill>
            </a:rPr>
            <a:t>, Festival</a:t>
          </a:r>
          <a:endParaRPr lang="en-US" sz="2000" b="1" dirty="0">
            <a:solidFill>
              <a:srgbClr val="000000"/>
            </a:solidFill>
          </a:endParaRPr>
        </a:p>
      </dgm:t>
    </dgm:pt>
    <dgm:pt modelId="{7E8F0765-A500-1C40-9615-2716F8932680}" type="parTrans" cxnId="{9F0A21D9-C962-F342-917E-82294BEA942F}">
      <dgm:prSet/>
      <dgm:spPr/>
      <dgm:t>
        <a:bodyPr/>
        <a:lstStyle/>
        <a:p>
          <a:endParaRPr lang="en-US"/>
        </a:p>
      </dgm:t>
    </dgm:pt>
    <dgm:pt modelId="{833A559D-208B-4541-ACD9-2B3C6327C206}" type="sibTrans" cxnId="{9F0A21D9-C962-F342-917E-82294BEA942F}">
      <dgm:prSet/>
      <dgm:spPr/>
      <dgm:t>
        <a:bodyPr/>
        <a:lstStyle/>
        <a:p>
          <a:endParaRPr lang="en-US"/>
        </a:p>
      </dgm:t>
    </dgm:pt>
    <dgm:pt modelId="{D0EA4C6D-3E81-4948-B9C7-2AB5F605E5C8}">
      <dgm:prSet custT="1"/>
      <dgm:spPr/>
      <dgm:t>
        <a:bodyPr/>
        <a:lstStyle/>
        <a:p>
          <a:pPr rtl="0"/>
          <a:r>
            <a:rPr lang="en-US" sz="1800" b="1" baseline="0" dirty="0" smtClean="0">
              <a:solidFill>
                <a:srgbClr val="000000"/>
              </a:solidFill>
            </a:rPr>
            <a:t>Draft PM </a:t>
          </a:r>
          <a:r>
            <a:rPr lang="en-US" sz="1800" b="1" baseline="0" dirty="0" err="1" smtClean="0">
              <a:solidFill>
                <a:srgbClr val="000000"/>
              </a:solidFill>
            </a:rPr>
            <a:t>Penerimaan</a:t>
          </a:r>
          <a:r>
            <a:rPr lang="en-US" sz="1800" b="1" baseline="0" dirty="0" smtClean="0">
              <a:solidFill>
                <a:srgbClr val="000000"/>
              </a:solidFill>
            </a:rPr>
            <a:t> </a:t>
          </a:r>
          <a:r>
            <a:rPr lang="en-US" sz="1800" b="1" baseline="0" dirty="0" err="1" smtClean="0">
              <a:solidFill>
                <a:srgbClr val="000000"/>
              </a:solidFill>
            </a:rPr>
            <a:t>Peserta</a:t>
          </a:r>
          <a:r>
            <a:rPr lang="en-US" sz="1800" b="1" baseline="0" dirty="0" smtClean="0">
              <a:solidFill>
                <a:srgbClr val="000000"/>
              </a:solidFill>
            </a:rPr>
            <a:t> </a:t>
          </a:r>
          <a:r>
            <a:rPr lang="en-US" sz="1800" b="1" baseline="0" dirty="0" err="1" smtClean="0">
              <a:solidFill>
                <a:srgbClr val="000000"/>
              </a:solidFill>
            </a:rPr>
            <a:t>Didik</a:t>
          </a:r>
          <a:r>
            <a:rPr lang="en-US" sz="1800" b="1" baseline="0" dirty="0" smtClean="0">
              <a:solidFill>
                <a:srgbClr val="000000"/>
              </a:solidFill>
            </a:rPr>
            <a:t> </a:t>
          </a:r>
          <a:r>
            <a:rPr lang="en-US" sz="1800" b="1" baseline="0" dirty="0" err="1" smtClean="0">
              <a:solidFill>
                <a:srgbClr val="000000"/>
              </a:solidFill>
            </a:rPr>
            <a:t>Baru</a:t>
          </a:r>
          <a:r>
            <a:rPr lang="en-US" sz="1800" b="1" baseline="0" dirty="0" smtClean="0">
              <a:solidFill>
                <a:srgbClr val="000000"/>
              </a:solidFill>
            </a:rPr>
            <a:t> (PPDB)</a:t>
          </a:r>
          <a:endParaRPr lang="en-US" sz="1800" b="1" dirty="0">
            <a:solidFill>
              <a:srgbClr val="000000"/>
            </a:solidFill>
          </a:endParaRPr>
        </a:p>
      </dgm:t>
    </dgm:pt>
    <dgm:pt modelId="{C62EC2F2-A83A-334B-98C5-D3FC43501A21}" type="parTrans" cxnId="{BCF3E52B-DB61-074F-93DF-C18BA8D49384}">
      <dgm:prSet/>
      <dgm:spPr/>
      <dgm:t>
        <a:bodyPr/>
        <a:lstStyle/>
        <a:p>
          <a:endParaRPr lang="en-US"/>
        </a:p>
      </dgm:t>
    </dgm:pt>
    <dgm:pt modelId="{5CCB7812-4073-184D-BDB3-387151499DE1}" type="sibTrans" cxnId="{BCF3E52B-DB61-074F-93DF-C18BA8D49384}">
      <dgm:prSet/>
      <dgm:spPr/>
      <dgm:t>
        <a:bodyPr/>
        <a:lstStyle/>
        <a:p>
          <a:endParaRPr lang="en-US"/>
        </a:p>
      </dgm:t>
    </dgm:pt>
    <dgm:pt modelId="{C1E07E2B-EAA3-4C43-97B4-B7A0B7239A1E}">
      <dgm:prSet custT="1"/>
      <dgm:spPr>
        <a:solidFill>
          <a:schemeClr val="accent4"/>
        </a:solidFill>
      </dgm:spPr>
      <dgm:t>
        <a:bodyPr/>
        <a:lstStyle/>
        <a:p>
          <a:pPr rtl="0"/>
          <a:r>
            <a:rPr lang="en-US" sz="2000" b="1" baseline="0" dirty="0" err="1" smtClean="0">
              <a:solidFill>
                <a:srgbClr val="000000"/>
              </a:solidFill>
            </a:rPr>
            <a:t>Hadiah</a:t>
          </a:r>
          <a:r>
            <a:rPr lang="en-US" sz="2000" b="1" baseline="0" dirty="0" smtClean="0">
              <a:solidFill>
                <a:srgbClr val="000000"/>
              </a:solidFill>
            </a:rPr>
            <a:t> </a:t>
          </a:r>
          <a:r>
            <a:rPr lang="en-US" sz="2000" b="1" baseline="0" dirty="0" err="1" smtClean="0">
              <a:solidFill>
                <a:srgbClr val="000000"/>
              </a:solidFill>
            </a:rPr>
            <a:t>dan</a:t>
          </a:r>
          <a:r>
            <a:rPr lang="en-US" sz="2000" b="1" baseline="0" dirty="0" smtClean="0">
              <a:solidFill>
                <a:srgbClr val="000000"/>
              </a:solidFill>
            </a:rPr>
            <a:t> </a:t>
          </a:r>
          <a:r>
            <a:rPr lang="en-US" sz="2000" b="1" baseline="0" dirty="0" err="1" smtClean="0">
              <a:solidFill>
                <a:srgbClr val="000000"/>
              </a:solidFill>
            </a:rPr>
            <a:t>Beasiswa</a:t>
          </a:r>
          <a:r>
            <a:rPr lang="en-US" sz="2000" b="1" baseline="0" dirty="0" smtClean="0">
              <a:solidFill>
                <a:srgbClr val="000000"/>
              </a:solidFill>
            </a:rPr>
            <a:t> </a:t>
          </a:r>
          <a:r>
            <a:rPr lang="en-US" sz="2000" b="1" baseline="0" dirty="0" err="1" smtClean="0">
              <a:solidFill>
                <a:srgbClr val="000000"/>
              </a:solidFill>
            </a:rPr>
            <a:t>Prestasi</a:t>
          </a:r>
          <a:r>
            <a:rPr lang="en-US" sz="2000" b="1" baseline="0" dirty="0" smtClean="0">
              <a:solidFill>
                <a:srgbClr val="000000"/>
              </a:solidFill>
            </a:rPr>
            <a:t> </a:t>
          </a:r>
          <a:r>
            <a:rPr lang="en-US" sz="2000" b="1" baseline="0" dirty="0" err="1" smtClean="0">
              <a:solidFill>
                <a:srgbClr val="000000"/>
              </a:solidFill>
            </a:rPr>
            <a:t>Peserta</a:t>
          </a:r>
          <a:r>
            <a:rPr lang="en-US" sz="2000" b="1" baseline="0" dirty="0" smtClean="0">
              <a:solidFill>
                <a:srgbClr val="000000"/>
              </a:solidFill>
            </a:rPr>
            <a:t> </a:t>
          </a:r>
          <a:r>
            <a:rPr lang="en-US" sz="2000" b="1" baseline="0" dirty="0" err="1" smtClean="0">
              <a:solidFill>
                <a:srgbClr val="000000"/>
              </a:solidFill>
            </a:rPr>
            <a:t>Didik</a:t>
          </a:r>
          <a:r>
            <a:rPr lang="en-US" sz="2000" b="1" baseline="0" dirty="0" smtClean="0">
              <a:solidFill>
                <a:srgbClr val="000000"/>
              </a:solidFill>
            </a:rPr>
            <a:t> </a:t>
          </a:r>
          <a:endParaRPr lang="en-US" sz="2000" b="1" dirty="0">
            <a:solidFill>
              <a:srgbClr val="000000"/>
            </a:solidFill>
          </a:endParaRPr>
        </a:p>
      </dgm:t>
    </dgm:pt>
    <dgm:pt modelId="{03855682-468E-3943-A032-D309D1C9AE88}" type="parTrans" cxnId="{14AF7785-AD8C-2B48-98B0-42B93024BDD2}">
      <dgm:prSet/>
      <dgm:spPr/>
      <dgm:t>
        <a:bodyPr/>
        <a:lstStyle/>
        <a:p>
          <a:endParaRPr lang="en-US"/>
        </a:p>
      </dgm:t>
    </dgm:pt>
    <dgm:pt modelId="{6D9E0B4F-49C5-DD4F-AC2E-5354FE94A80F}" type="sibTrans" cxnId="{14AF7785-AD8C-2B48-98B0-42B93024BDD2}">
      <dgm:prSet/>
      <dgm:spPr/>
      <dgm:t>
        <a:bodyPr/>
        <a:lstStyle/>
        <a:p>
          <a:endParaRPr lang="en-US"/>
        </a:p>
      </dgm:t>
    </dgm:pt>
    <dgm:pt modelId="{B3A0DBF7-A481-6D49-A4CB-ED88F08F858B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pPr rtl="0"/>
          <a:r>
            <a:rPr lang="en-US" sz="2000" b="1" baseline="0" dirty="0" err="1" smtClean="0">
              <a:solidFill>
                <a:srgbClr val="000000"/>
              </a:solidFill>
            </a:rPr>
            <a:t>Bantuan</a:t>
          </a:r>
          <a:r>
            <a:rPr lang="en-US" sz="2000" b="1" baseline="0" dirty="0" smtClean="0">
              <a:solidFill>
                <a:srgbClr val="000000"/>
              </a:solidFill>
            </a:rPr>
            <a:t> </a:t>
          </a:r>
          <a:r>
            <a:rPr lang="en-US" sz="2000" b="1" baseline="0" dirty="0" err="1" smtClean="0">
              <a:solidFill>
                <a:srgbClr val="000000"/>
              </a:solidFill>
            </a:rPr>
            <a:t>Pemerintah</a:t>
          </a:r>
          <a:endParaRPr lang="en-US" sz="2000" b="1" dirty="0">
            <a:solidFill>
              <a:srgbClr val="000000"/>
            </a:solidFill>
          </a:endParaRPr>
        </a:p>
      </dgm:t>
    </dgm:pt>
    <dgm:pt modelId="{8076E7D1-F638-2F4C-BE27-D1D9A6C4BF78}" type="parTrans" cxnId="{65462141-730D-8640-AA4E-8194C0126196}">
      <dgm:prSet/>
      <dgm:spPr/>
      <dgm:t>
        <a:bodyPr/>
        <a:lstStyle/>
        <a:p>
          <a:endParaRPr lang="en-US"/>
        </a:p>
      </dgm:t>
    </dgm:pt>
    <dgm:pt modelId="{7E8B7A64-2A4D-EF4A-BC75-C636DCBCFFD5}" type="sibTrans" cxnId="{65462141-730D-8640-AA4E-8194C0126196}">
      <dgm:prSet/>
      <dgm:spPr/>
      <dgm:t>
        <a:bodyPr/>
        <a:lstStyle/>
        <a:p>
          <a:endParaRPr lang="en-US"/>
        </a:p>
      </dgm:t>
    </dgm:pt>
    <dgm:pt modelId="{9E013F36-ABC8-464D-B01C-A07176259BF7}">
      <dgm:prSet/>
      <dgm:spPr/>
      <dgm:t>
        <a:bodyPr/>
        <a:lstStyle/>
        <a:p>
          <a:pPr rtl="0"/>
          <a:r>
            <a:rPr lang="en-US" dirty="0" smtClean="0"/>
            <a:t> </a:t>
          </a:r>
          <a:r>
            <a:rPr lang="en-US" dirty="0" err="1" smtClean="0"/>
            <a:t>Olimpiade</a:t>
          </a:r>
          <a:r>
            <a:rPr lang="en-US" dirty="0" smtClean="0"/>
            <a:t> </a:t>
          </a:r>
          <a:r>
            <a:rPr lang="en-US" dirty="0" err="1" smtClean="0"/>
            <a:t>Sains</a:t>
          </a:r>
          <a:r>
            <a:rPr lang="en-US" dirty="0" smtClean="0"/>
            <a:t> </a:t>
          </a:r>
          <a:r>
            <a:rPr lang="en-US" dirty="0" err="1" smtClean="0"/>
            <a:t>Nasional</a:t>
          </a:r>
          <a:r>
            <a:rPr lang="en-US" dirty="0" smtClean="0"/>
            <a:t> (OSN)</a:t>
          </a:r>
          <a:endParaRPr lang="en-US" dirty="0"/>
        </a:p>
      </dgm:t>
    </dgm:pt>
    <dgm:pt modelId="{7D3A1EE7-C0A7-F34F-A292-1A3F882554BF}" type="parTrans" cxnId="{5318B72F-C743-374C-A8FB-89E09CD6920B}">
      <dgm:prSet/>
      <dgm:spPr/>
      <dgm:t>
        <a:bodyPr/>
        <a:lstStyle/>
        <a:p>
          <a:endParaRPr lang="en-US"/>
        </a:p>
      </dgm:t>
    </dgm:pt>
    <dgm:pt modelId="{056C97A8-7DDF-A646-BC51-F46EAAE69FD8}" type="sibTrans" cxnId="{5318B72F-C743-374C-A8FB-89E09CD6920B}">
      <dgm:prSet/>
      <dgm:spPr/>
      <dgm:t>
        <a:bodyPr/>
        <a:lstStyle/>
        <a:p>
          <a:endParaRPr lang="en-US"/>
        </a:p>
      </dgm:t>
    </dgm:pt>
    <dgm:pt modelId="{8137184B-CCBE-144E-BECE-70FDD750E69F}">
      <dgm:prSet/>
      <dgm:spPr/>
      <dgm:t>
        <a:bodyPr/>
        <a:lstStyle/>
        <a:p>
          <a:pPr rtl="0"/>
          <a:r>
            <a:rPr lang="en-US" dirty="0" smtClean="0"/>
            <a:t> </a:t>
          </a:r>
          <a:r>
            <a:rPr lang="en-US" dirty="0" err="1" smtClean="0"/>
            <a:t>Olimpiade</a:t>
          </a:r>
          <a:r>
            <a:rPr lang="en-US" dirty="0" smtClean="0"/>
            <a:t> </a:t>
          </a:r>
          <a:r>
            <a:rPr lang="en-US" dirty="0" err="1" smtClean="0"/>
            <a:t>Olahraga</a:t>
          </a:r>
          <a:r>
            <a:rPr lang="en-US" dirty="0" smtClean="0"/>
            <a:t> </a:t>
          </a:r>
          <a:r>
            <a:rPr lang="en-US" dirty="0" err="1" smtClean="0"/>
            <a:t>Siswa</a:t>
          </a:r>
          <a:r>
            <a:rPr lang="en-US" dirty="0" smtClean="0"/>
            <a:t> </a:t>
          </a:r>
          <a:r>
            <a:rPr lang="en-US" dirty="0" err="1" smtClean="0"/>
            <a:t>Nasional</a:t>
          </a:r>
          <a:r>
            <a:rPr lang="en-US" dirty="0" smtClean="0"/>
            <a:t> (O2SN)</a:t>
          </a:r>
          <a:endParaRPr lang="en-US" dirty="0"/>
        </a:p>
      </dgm:t>
    </dgm:pt>
    <dgm:pt modelId="{F2C32AEF-309D-2C4D-9970-09AF9DBDED4F}" type="parTrans" cxnId="{31BE25CC-9CB5-CC4D-B4BD-63B55C95F64B}">
      <dgm:prSet/>
      <dgm:spPr/>
      <dgm:t>
        <a:bodyPr/>
        <a:lstStyle/>
        <a:p>
          <a:endParaRPr lang="en-US"/>
        </a:p>
      </dgm:t>
    </dgm:pt>
    <dgm:pt modelId="{A9213917-4B45-7148-BD0B-44032C131838}" type="sibTrans" cxnId="{31BE25CC-9CB5-CC4D-B4BD-63B55C95F64B}">
      <dgm:prSet/>
      <dgm:spPr/>
      <dgm:t>
        <a:bodyPr/>
        <a:lstStyle/>
        <a:p>
          <a:endParaRPr lang="en-US"/>
        </a:p>
      </dgm:t>
    </dgm:pt>
    <dgm:pt modelId="{ADAEEFA9-2E97-4642-9C28-7CC8E56ACC07}">
      <dgm:prSet/>
      <dgm:spPr/>
      <dgm:t>
        <a:bodyPr/>
        <a:lstStyle/>
        <a:p>
          <a:pPr rtl="0"/>
          <a:r>
            <a:rPr lang="en-US" dirty="0" smtClean="0"/>
            <a:t> Festival </a:t>
          </a:r>
          <a:r>
            <a:rPr lang="en-US" dirty="0" err="1" smtClean="0"/>
            <a:t>dan</a:t>
          </a:r>
          <a:r>
            <a:rPr lang="en-US" dirty="0" smtClean="0"/>
            <a:t> </a:t>
          </a:r>
          <a:r>
            <a:rPr lang="en-US" dirty="0" err="1" smtClean="0"/>
            <a:t>Lomba</a:t>
          </a:r>
          <a:r>
            <a:rPr lang="en-US" dirty="0" smtClean="0"/>
            <a:t> </a:t>
          </a:r>
          <a:r>
            <a:rPr lang="en-US" dirty="0" err="1" smtClean="0"/>
            <a:t>Seni</a:t>
          </a:r>
          <a:r>
            <a:rPr lang="en-US" dirty="0" smtClean="0"/>
            <a:t> </a:t>
          </a:r>
          <a:r>
            <a:rPr lang="en-US" dirty="0" err="1" smtClean="0"/>
            <a:t>Siswa</a:t>
          </a:r>
          <a:r>
            <a:rPr lang="en-US" dirty="0" smtClean="0"/>
            <a:t> </a:t>
          </a:r>
          <a:r>
            <a:rPr lang="en-US" dirty="0" err="1" smtClean="0"/>
            <a:t>Nasiona</a:t>
          </a:r>
          <a:r>
            <a:rPr lang="en-US" dirty="0" smtClean="0"/>
            <a:t> (FLS2N)</a:t>
          </a:r>
          <a:endParaRPr lang="en-US" dirty="0"/>
        </a:p>
      </dgm:t>
    </dgm:pt>
    <dgm:pt modelId="{2981535E-C687-214C-BB2F-5887A6B9B9D1}" type="parTrans" cxnId="{D5E99F58-F31D-AD4B-B445-5F7E202623A0}">
      <dgm:prSet/>
      <dgm:spPr/>
      <dgm:t>
        <a:bodyPr/>
        <a:lstStyle/>
        <a:p>
          <a:endParaRPr lang="en-US"/>
        </a:p>
      </dgm:t>
    </dgm:pt>
    <dgm:pt modelId="{D05B95F4-2C37-014E-B5DB-101728BA0165}" type="sibTrans" cxnId="{D5E99F58-F31D-AD4B-B445-5F7E202623A0}">
      <dgm:prSet/>
      <dgm:spPr/>
      <dgm:t>
        <a:bodyPr/>
        <a:lstStyle/>
        <a:p>
          <a:endParaRPr lang="en-US"/>
        </a:p>
      </dgm:t>
    </dgm:pt>
    <dgm:pt modelId="{8BCB5765-D55B-F044-9628-C8FFCBB2F96A}">
      <dgm:prSet/>
      <dgm:spPr/>
      <dgm:t>
        <a:bodyPr/>
        <a:lstStyle/>
        <a:p>
          <a:pPr rtl="0"/>
          <a:r>
            <a:rPr lang="en-US" dirty="0" smtClean="0"/>
            <a:t> </a:t>
          </a:r>
          <a:r>
            <a:rPr lang="en-US" dirty="0" err="1" smtClean="0"/>
            <a:t>Lomba</a:t>
          </a:r>
          <a:r>
            <a:rPr lang="en-US" dirty="0" smtClean="0"/>
            <a:t> </a:t>
          </a:r>
          <a:r>
            <a:rPr lang="en-US" dirty="0" err="1" smtClean="0"/>
            <a:t>Debat</a:t>
          </a:r>
          <a:r>
            <a:rPr lang="en-US" dirty="0" smtClean="0"/>
            <a:t> </a:t>
          </a:r>
          <a:r>
            <a:rPr lang="en-US" dirty="0" err="1" smtClean="0"/>
            <a:t>Bahasa</a:t>
          </a:r>
          <a:r>
            <a:rPr lang="en-US" dirty="0" smtClean="0"/>
            <a:t> Indonesia (LDBI) </a:t>
          </a:r>
          <a:r>
            <a:rPr lang="en-US" dirty="0" err="1" smtClean="0"/>
            <a:t>dan</a:t>
          </a:r>
          <a:r>
            <a:rPr lang="en-US" dirty="0" smtClean="0"/>
            <a:t> National Schools Debating Championship (NSDC)</a:t>
          </a:r>
          <a:endParaRPr lang="en-US" dirty="0"/>
        </a:p>
      </dgm:t>
    </dgm:pt>
    <dgm:pt modelId="{FA5C130B-B798-8047-BEE1-31923BABD4AB}" type="parTrans" cxnId="{BB5C2F99-5CDD-5949-8031-92DC8521E970}">
      <dgm:prSet/>
      <dgm:spPr/>
      <dgm:t>
        <a:bodyPr/>
        <a:lstStyle/>
        <a:p>
          <a:endParaRPr lang="en-US"/>
        </a:p>
      </dgm:t>
    </dgm:pt>
    <dgm:pt modelId="{A825F3B8-D467-CA46-B114-AA8CBE7FF172}" type="sibTrans" cxnId="{BB5C2F99-5CDD-5949-8031-92DC8521E970}">
      <dgm:prSet/>
      <dgm:spPr/>
      <dgm:t>
        <a:bodyPr/>
        <a:lstStyle/>
        <a:p>
          <a:endParaRPr lang="en-US"/>
        </a:p>
      </dgm:t>
    </dgm:pt>
    <dgm:pt modelId="{4DB5B07B-E1AE-3F47-A360-1779E40D99A4}">
      <dgm:prSet/>
      <dgm:spPr/>
      <dgm:t>
        <a:bodyPr/>
        <a:lstStyle/>
        <a:p>
          <a:pPr rtl="0"/>
          <a:r>
            <a:rPr lang="en-US" dirty="0" smtClean="0"/>
            <a:t> </a:t>
          </a:r>
          <a:r>
            <a:rPr lang="en-US" dirty="0" err="1" smtClean="0"/>
            <a:t>Olimpiade</a:t>
          </a:r>
          <a:r>
            <a:rPr lang="en-US" dirty="0" smtClean="0"/>
            <a:t> </a:t>
          </a:r>
          <a:r>
            <a:rPr lang="en-US" dirty="0" err="1" smtClean="0"/>
            <a:t>Peneltian</a:t>
          </a:r>
          <a:r>
            <a:rPr lang="en-US" dirty="0" smtClean="0"/>
            <a:t> </a:t>
          </a:r>
          <a:r>
            <a:rPr lang="en-US" dirty="0" err="1" smtClean="0"/>
            <a:t>Siswa</a:t>
          </a:r>
          <a:r>
            <a:rPr lang="en-US" dirty="0" smtClean="0"/>
            <a:t> Indonesia</a:t>
          </a:r>
          <a:endParaRPr lang="en-US" dirty="0"/>
        </a:p>
      </dgm:t>
    </dgm:pt>
    <dgm:pt modelId="{5DBC9DDF-699C-6E4D-8EF8-ABB925F31AD7}" type="parTrans" cxnId="{78C745ED-D734-BC4F-BF44-F2237799FD9B}">
      <dgm:prSet/>
      <dgm:spPr/>
      <dgm:t>
        <a:bodyPr/>
        <a:lstStyle/>
        <a:p>
          <a:endParaRPr lang="en-US"/>
        </a:p>
      </dgm:t>
    </dgm:pt>
    <dgm:pt modelId="{946CA002-D726-324D-A9F4-D9A471E1F48D}" type="sibTrans" cxnId="{78C745ED-D734-BC4F-BF44-F2237799FD9B}">
      <dgm:prSet/>
      <dgm:spPr/>
      <dgm:t>
        <a:bodyPr/>
        <a:lstStyle/>
        <a:p>
          <a:endParaRPr lang="en-US"/>
        </a:p>
      </dgm:t>
    </dgm:pt>
    <dgm:pt modelId="{1754E0C5-65D3-8840-BE05-607F2AFA1D7F}">
      <dgm:prSet/>
      <dgm:spPr/>
      <dgm:t>
        <a:bodyPr/>
        <a:lstStyle/>
        <a:p>
          <a:pPr rtl="0"/>
          <a:r>
            <a:rPr lang="en-US" dirty="0" smtClean="0"/>
            <a:t> Festival </a:t>
          </a:r>
          <a:r>
            <a:rPr lang="en-US" dirty="0" err="1" smtClean="0"/>
            <a:t>Inovasi</a:t>
          </a:r>
          <a:r>
            <a:rPr lang="en-US" dirty="0" smtClean="0"/>
            <a:t> </a:t>
          </a:r>
          <a:r>
            <a:rPr lang="en-US" dirty="0" err="1" smtClean="0"/>
            <a:t>Kewirausahaan</a:t>
          </a:r>
          <a:r>
            <a:rPr lang="en-US" dirty="0" smtClean="0"/>
            <a:t> </a:t>
          </a:r>
          <a:r>
            <a:rPr lang="en-US" dirty="0" err="1" smtClean="0"/>
            <a:t>Siswa</a:t>
          </a:r>
          <a:r>
            <a:rPr lang="en-US" dirty="0" smtClean="0"/>
            <a:t> Indonesia</a:t>
          </a:r>
          <a:endParaRPr lang="en-US" dirty="0"/>
        </a:p>
      </dgm:t>
    </dgm:pt>
    <dgm:pt modelId="{4C9045CC-D1A2-D444-9B64-B7425D9721B0}" type="parTrans" cxnId="{DBA3E9BC-7327-2D4E-8E8A-E0CDBF2FDCA8}">
      <dgm:prSet/>
      <dgm:spPr/>
      <dgm:t>
        <a:bodyPr/>
        <a:lstStyle/>
        <a:p>
          <a:endParaRPr lang="en-US"/>
        </a:p>
      </dgm:t>
    </dgm:pt>
    <dgm:pt modelId="{AF824ACF-2DB4-9A46-8E09-12CC8EB16217}" type="sibTrans" cxnId="{DBA3E9BC-7327-2D4E-8E8A-E0CDBF2FDCA8}">
      <dgm:prSet/>
      <dgm:spPr/>
      <dgm:t>
        <a:bodyPr/>
        <a:lstStyle/>
        <a:p>
          <a:endParaRPr lang="en-US"/>
        </a:p>
      </dgm:t>
    </dgm:pt>
    <dgm:pt modelId="{20754110-493C-1345-9F38-90364E8C6969}">
      <dgm:prSet/>
      <dgm:spPr/>
      <dgm:t>
        <a:bodyPr/>
        <a:lstStyle/>
        <a:p>
          <a:pPr rtl="0"/>
          <a:r>
            <a:rPr lang="en-US" dirty="0" smtClean="0"/>
            <a:t> </a:t>
          </a:r>
          <a:r>
            <a:rPr lang="en-US" dirty="0" err="1" smtClean="0"/>
            <a:t>Akademi</a:t>
          </a:r>
          <a:r>
            <a:rPr lang="en-US" dirty="0" smtClean="0"/>
            <a:t> </a:t>
          </a:r>
          <a:r>
            <a:rPr lang="en-US" dirty="0" err="1" smtClean="0"/>
            <a:t>Remaja</a:t>
          </a:r>
          <a:r>
            <a:rPr lang="en-US" dirty="0" smtClean="0"/>
            <a:t> </a:t>
          </a:r>
          <a:r>
            <a:rPr lang="en-US" dirty="0" err="1" smtClean="0"/>
            <a:t>Kreatif</a:t>
          </a:r>
          <a:r>
            <a:rPr lang="en-US" dirty="0" smtClean="0"/>
            <a:t> Indonesia</a:t>
          </a:r>
          <a:endParaRPr lang="en-US" dirty="0"/>
        </a:p>
      </dgm:t>
    </dgm:pt>
    <dgm:pt modelId="{E05C0D96-2B4E-5D40-B028-74E8577DE4F0}" type="parTrans" cxnId="{9012DF35-961D-4546-A646-FE3916370D95}">
      <dgm:prSet/>
      <dgm:spPr/>
      <dgm:t>
        <a:bodyPr/>
        <a:lstStyle/>
        <a:p>
          <a:endParaRPr lang="en-US"/>
        </a:p>
      </dgm:t>
    </dgm:pt>
    <dgm:pt modelId="{EEBFE8B0-AE03-7D42-95E4-889FD9D08D46}" type="sibTrans" cxnId="{9012DF35-961D-4546-A646-FE3916370D95}">
      <dgm:prSet/>
      <dgm:spPr/>
      <dgm:t>
        <a:bodyPr/>
        <a:lstStyle/>
        <a:p>
          <a:endParaRPr lang="en-US"/>
        </a:p>
      </dgm:t>
    </dgm:pt>
    <dgm:pt modelId="{E80A2957-E592-DC4A-8B43-798B0A03748C}">
      <dgm:prSet/>
      <dgm:spPr/>
      <dgm:t>
        <a:bodyPr/>
        <a:lstStyle/>
        <a:p>
          <a:pPr rtl="0"/>
          <a:r>
            <a:rPr lang="en-US" dirty="0" smtClean="0"/>
            <a:t>Kemah </a:t>
          </a:r>
          <a:r>
            <a:rPr lang="en-US" dirty="0" err="1" smtClean="0"/>
            <a:t>Penguatan</a:t>
          </a:r>
          <a:r>
            <a:rPr lang="en-US" dirty="0" smtClean="0"/>
            <a:t> </a:t>
          </a:r>
          <a:r>
            <a:rPr lang="en-US" dirty="0" err="1" smtClean="0"/>
            <a:t>Pendidikan</a:t>
          </a:r>
          <a:r>
            <a:rPr lang="en-US" dirty="0" smtClean="0"/>
            <a:t> </a:t>
          </a:r>
          <a:r>
            <a:rPr lang="en-US" dirty="0" err="1" smtClean="0"/>
            <a:t>Karakter</a:t>
          </a:r>
          <a:r>
            <a:rPr lang="en-US" dirty="0" smtClean="0"/>
            <a:t> (</a:t>
          </a:r>
          <a:r>
            <a:rPr lang="en-US" dirty="0" err="1" smtClean="0"/>
            <a:t>Kepak</a:t>
          </a:r>
          <a:r>
            <a:rPr lang="en-US" dirty="0" smtClean="0"/>
            <a:t>)</a:t>
          </a:r>
          <a:endParaRPr lang="en-US" dirty="0"/>
        </a:p>
      </dgm:t>
    </dgm:pt>
    <dgm:pt modelId="{EC798587-316A-7F4C-8D45-3771CD7FB568}" type="parTrans" cxnId="{6A6520F3-634D-9749-8D46-EF8E778F8581}">
      <dgm:prSet/>
      <dgm:spPr/>
      <dgm:t>
        <a:bodyPr/>
        <a:lstStyle/>
        <a:p>
          <a:endParaRPr lang="en-US"/>
        </a:p>
      </dgm:t>
    </dgm:pt>
    <dgm:pt modelId="{C4240F03-04AA-6846-A6DF-1C863C729C2E}" type="sibTrans" cxnId="{6A6520F3-634D-9749-8D46-EF8E778F8581}">
      <dgm:prSet/>
      <dgm:spPr/>
      <dgm:t>
        <a:bodyPr/>
        <a:lstStyle/>
        <a:p>
          <a:endParaRPr lang="en-US"/>
        </a:p>
      </dgm:t>
    </dgm:pt>
    <dgm:pt modelId="{235FE909-1D59-0842-A652-8FE27A447C77}">
      <dgm:prSet custT="1"/>
      <dgm:spPr/>
      <dgm:t>
        <a:bodyPr/>
        <a:lstStyle/>
        <a:p>
          <a:pPr rtl="0"/>
          <a:r>
            <a:rPr lang="en-US" sz="1050" b="1" dirty="0" err="1" smtClean="0"/>
            <a:t>Paket</a:t>
          </a:r>
          <a:r>
            <a:rPr lang="en-US" sz="1050" b="1" dirty="0" smtClean="0"/>
            <a:t> 25 </a:t>
          </a:r>
          <a:r>
            <a:rPr lang="en-US" sz="1050" b="1" dirty="0" err="1" smtClean="0"/>
            <a:t>Juta</a:t>
          </a:r>
          <a:endParaRPr lang="en-US" sz="1050" b="1" dirty="0"/>
        </a:p>
      </dgm:t>
    </dgm:pt>
    <dgm:pt modelId="{58595160-56CE-FF40-A4EA-B48664A8E88C}" type="parTrans" cxnId="{BFF586B1-50A6-824C-87BA-100CE05642B7}">
      <dgm:prSet/>
      <dgm:spPr/>
      <dgm:t>
        <a:bodyPr/>
        <a:lstStyle/>
        <a:p>
          <a:endParaRPr lang="en-US"/>
        </a:p>
      </dgm:t>
    </dgm:pt>
    <dgm:pt modelId="{6B2A575E-143D-814D-A643-3573E0B2F711}" type="sibTrans" cxnId="{BFF586B1-50A6-824C-87BA-100CE05642B7}">
      <dgm:prSet/>
      <dgm:spPr/>
      <dgm:t>
        <a:bodyPr/>
        <a:lstStyle/>
        <a:p>
          <a:endParaRPr lang="en-US"/>
        </a:p>
      </dgm:t>
    </dgm:pt>
    <dgm:pt modelId="{042A9FE4-7C19-F342-A405-D32D3508C878}">
      <dgm:prSet custT="1"/>
      <dgm:spPr/>
      <dgm:t>
        <a:bodyPr/>
        <a:lstStyle/>
        <a:p>
          <a:pPr rtl="0"/>
          <a:r>
            <a:rPr lang="en-US" sz="1050" b="1" dirty="0" err="1" smtClean="0"/>
            <a:t>Paket</a:t>
          </a:r>
          <a:r>
            <a:rPr lang="en-US" sz="1050" b="1" dirty="0" smtClean="0"/>
            <a:t> 50 </a:t>
          </a:r>
          <a:r>
            <a:rPr lang="en-US" sz="1050" b="1" dirty="0" err="1" smtClean="0"/>
            <a:t>Juta</a:t>
          </a:r>
          <a:endParaRPr lang="en-US" sz="1050" b="1" dirty="0"/>
        </a:p>
      </dgm:t>
    </dgm:pt>
    <dgm:pt modelId="{79D090B8-B349-F84C-BB92-912330BA24FD}" type="parTrans" cxnId="{F22E507B-0C95-3B45-B313-46646181E189}">
      <dgm:prSet/>
      <dgm:spPr/>
      <dgm:t>
        <a:bodyPr/>
        <a:lstStyle/>
        <a:p>
          <a:endParaRPr lang="en-US"/>
        </a:p>
      </dgm:t>
    </dgm:pt>
    <dgm:pt modelId="{C767FD2F-2424-9046-A6B4-BAF121EA46D1}" type="sibTrans" cxnId="{F22E507B-0C95-3B45-B313-46646181E189}">
      <dgm:prSet/>
      <dgm:spPr/>
      <dgm:t>
        <a:bodyPr/>
        <a:lstStyle/>
        <a:p>
          <a:endParaRPr lang="en-US"/>
        </a:p>
      </dgm:t>
    </dgm:pt>
    <dgm:pt modelId="{187F95A3-6783-FE4E-A82D-66F493F75938}">
      <dgm:prSet custT="1"/>
      <dgm:spPr/>
      <dgm:t>
        <a:bodyPr/>
        <a:lstStyle/>
        <a:p>
          <a:pPr rtl="0"/>
          <a:r>
            <a:rPr lang="en-US" sz="1050" b="1" dirty="0" err="1" smtClean="0"/>
            <a:t>Hadiah</a:t>
          </a:r>
          <a:r>
            <a:rPr lang="en-US" sz="1050" b="1" dirty="0" smtClean="0"/>
            <a:t> </a:t>
          </a:r>
          <a:r>
            <a:rPr lang="en-US" sz="1050" b="1" dirty="0" err="1" smtClean="0"/>
            <a:t>dan</a:t>
          </a:r>
          <a:r>
            <a:rPr lang="en-US" sz="1050" b="1" dirty="0" smtClean="0"/>
            <a:t> </a:t>
          </a:r>
          <a:r>
            <a:rPr lang="en-US" sz="1050" b="1" dirty="0" err="1" smtClean="0"/>
            <a:t>Beasiswa</a:t>
          </a:r>
          <a:r>
            <a:rPr lang="en-US" sz="1050" b="1" dirty="0" smtClean="0"/>
            <a:t> </a:t>
          </a:r>
          <a:r>
            <a:rPr lang="en-US" sz="1050" b="1" dirty="0" err="1" smtClean="0"/>
            <a:t>Prestasi</a:t>
          </a:r>
          <a:r>
            <a:rPr lang="en-US" sz="1050" b="1" dirty="0" smtClean="0"/>
            <a:t> </a:t>
          </a:r>
          <a:r>
            <a:rPr lang="en-US" sz="1050" b="1" dirty="0" err="1" smtClean="0"/>
            <a:t>Nasional</a:t>
          </a:r>
          <a:endParaRPr lang="en-US" sz="1050" b="1" dirty="0"/>
        </a:p>
      </dgm:t>
    </dgm:pt>
    <dgm:pt modelId="{8D603D22-25EF-314A-BEF9-B2E2A3806CF8}" type="parTrans" cxnId="{EC3EE0B3-710D-834E-9278-78BA02EEFB2D}">
      <dgm:prSet/>
      <dgm:spPr/>
      <dgm:t>
        <a:bodyPr/>
        <a:lstStyle/>
        <a:p>
          <a:endParaRPr lang="en-US"/>
        </a:p>
      </dgm:t>
    </dgm:pt>
    <dgm:pt modelId="{A843C8CF-D559-C24C-9FB0-11E3C9791DB7}" type="sibTrans" cxnId="{EC3EE0B3-710D-834E-9278-78BA02EEFB2D}">
      <dgm:prSet/>
      <dgm:spPr/>
      <dgm:t>
        <a:bodyPr/>
        <a:lstStyle/>
        <a:p>
          <a:endParaRPr lang="en-US"/>
        </a:p>
      </dgm:t>
    </dgm:pt>
    <dgm:pt modelId="{18CCED5A-B571-CD46-B6A4-39AA0382D2AD}">
      <dgm:prSet custT="1"/>
      <dgm:spPr/>
      <dgm:t>
        <a:bodyPr/>
        <a:lstStyle/>
        <a:p>
          <a:pPr rtl="0"/>
          <a:r>
            <a:rPr lang="en-US" sz="1050" b="1" dirty="0" err="1" smtClean="0"/>
            <a:t>Hadiah</a:t>
          </a:r>
          <a:r>
            <a:rPr lang="en-US" sz="1050" b="1" dirty="0" smtClean="0"/>
            <a:t> </a:t>
          </a:r>
          <a:r>
            <a:rPr lang="en-US" sz="1050" b="1" dirty="0" err="1" smtClean="0"/>
            <a:t>Prestasi</a:t>
          </a:r>
          <a:r>
            <a:rPr lang="en-US" sz="1050" b="1" dirty="0" smtClean="0"/>
            <a:t> </a:t>
          </a:r>
          <a:r>
            <a:rPr lang="en-US" sz="1050" b="1" dirty="0" err="1" smtClean="0"/>
            <a:t>Internasional</a:t>
          </a:r>
          <a:endParaRPr lang="en-US" sz="1050" b="1" dirty="0"/>
        </a:p>
      </dgm:t>
    </dgm:pt>
    <dgm:pt modelId="{39FB02B0-CEF3-3D44-84E2-57823942AB47}" type="parTrans" cxnId="{F0DC9CC1-54C5-F048-B627-3CF39F357268}">
      <dgm:prSet/>
      <dgm:spPr/>
      <dgm:t>
        <a:bodyPr/>
        <a:lstStyle/>
        <a:p>
          <a:endParaRPr lang="en-US"/>
        </a:p>
      </dgm:t>
    </dgm:pt>
    <dgm:pt modelId="{2FAA2D75-F41D-C94C-8B2C-EBC4FFA8BC1E}" type="sibTrans" cxnId="{F0DC9CC1-54C5-F048-B627-3CF39F357268}">
      <dgm:prSet/>
      <dgm:spPr/>
      <dgm:t>
        <a:bodyPr/>
        <a:lstStyle/>
        <a:p>
          <a:endParaRPr lang="en-US"/>
        </a:p>
      </dgm:t>
    </dgm:pt>
    <dgm:pt modelId="{B59ED352-134C-F54B-B214-30A3E7E63AD8}">
      <dgm:prSet/>
      <dgm:spPr/>
      <dgm:t>
        <a:bodyPr/>
        <a:lstStyle/>
        <a:p>
          <a:pPr rtl="0"/>
          <a:r>
            <a:rPr lang="en-US" dirty="0" err="1" smtClean="0"/>
            <a:t>Gerakan</a:t>
          </a:r>
          <a:r>
            <a:rPr lang="en-US" dirty="0" smtClean="0"/>
            <a:t> PPK</a:t>
          </a:r>
          <a:endParaRPr lang="en-US" dirty="0"/>
        </a:p>
      </dgm:t>
    </dgm:pt>
    <dgm:pt modelId="{F181C4AE-7413-5846-BF75-F06E93EE9DAA}" type="parTrans" cxnId="{0266AF5E-0204-7D4B-9859-D8A55C905BBB}">
      <dgm:prSet/>
      <dgm:spPr/>
      <dgm:t>
        <a:bodyPr/>
        <a:lstStyle/>
        <a:p>
          <a:endParaRPr lang="en-US"/>
        </a:p>
      </dgm:t>
    </dgm:pt>
    <dgm:pt modelId="{EED6109C-1642-574E-BCE2-94370A004440}" type="sibTrans" cxnId="{0266AF5E-0204-7D4B-9859-D8A55C905BBB}">
      <dgm:prSet/>
      <dgm:spPr/>
      <dgm:t>
        <a:bodyPr/>
        <a:lstStyle/>
        <a:p>
          <a:endParaRPr lang="en-US"/>
        </a:p>
      </dgm:t>
    </dgm:pt>
    <dgm:pt modelId="{D4064183-3B22-1A40-9873-CD78FC041ED0}">
      <dgm:prSet custT="1"/>
      <dgm:spPr/>
      <dgm:t>
        <a:bodyPr/>
        <a:lstStyle/>
        <a:p>
          <a:pPr rtl="0"/>
          <a:r>
            <a:rPr lang="en-US" sz="1100" b="0" dirty="0" err="1" smtClean="0"/>
            <a:t>Kalender</a:t>
          </a:r>
          <a:r>
            <a:rPr lang="en-US" sz="1100" b="0" dirty="0" smtClean="0"/>
            <a:t> </a:t>
          </a:r>
          <a:r>
            <a:rPr lang="en-US" sz="1100" b="0" dirty="0" err="1" smtClean="0"/>
            <a:t>Akademik</a:t>
          </a:r>
          <a:endParaRPr lang="en-US" sz="1100" b="0" dirty="0"/>
        </a:p>
      </dgm:t>
    </dgm:pt>
    <dgm:pt modelId="{3BD84681-F0F1-E840-B201-D8D0C88EF096}" type="parTrans" cxnId="{3062F2BF-1F1B-3F44-A8AE-FAFB824C667E}">
      <dgm:prSet/>
      <dgm:spPr/>
      <dgm:t>
        <a:bodyPr/>
        <a:lstStyle/>
        <a:p>
          <a:endParaRPr lang="en-US"/>
        </a:p>
      </dgm:t>
    </dgm:pt>
    <dgm:pt modelId="{B262060F-612B-544B-B981-D66E49D5028F}" type="sibTrans" cxnId="{3062F2BF-1F1B-3F44-A8AE-FAFB824C667E}">
      <dgm:prSet/>
      <dgm:spPr/>
      <dgm:t>
        <a:bodyPr/>
        <a:lstStyle/>
        <a:p>
          <a:endParaRPr lang="en-US"/>
        </a:p>
      </dgm:t>
    </dgm:pt>
    <dgm:pt modelId="{C750F91C-6182-6B40-B631-844EAC36B157}">
      <dgm:prSet custT="1"/>
      <dgm:spPr/>
      <dgm:t>
        <a:bodyPr/>
        <a:lstStyle/>
        <a:p>
          <a:pPr rtl="0"/>
          <a:r>
            <a:rPr lang="en-US" sz="1100" b="0" dirty="0" smtClean="0"/>
            <a:t>PPDB Online</a:t>
          </a:r>
          <a:endParaRPr lang="en-US" sz="1100" b="0" dirty="0"/>
        </a:p>
      </dgm:t>
    </dgm:pt>
    <dgm:pt modelId="{D1540C77-6AAC-B946-A531-2AC521D4AFCC}" type="parTrans" cxnId="{EE942C72-3292-0A4D-A929-18F1C94E827B}">
      <dgm:prSet/>
      <dgm:spPr/>
      <dgm:t>
        <a:bodyPr/>
        <a:lstStyle/>
        <a:p>
          <a:endParaRPr lang="en-US"/>
        </a:p>
      </dgm:t>
    </dgm:pt>
    <dgm:pt modelId="{16F2B6A3-308B-E54C-A23A-4A4F82656102}" type="sibTrans" cxnId="{EE942C72-3292-0A4D-A929-18F1C94E827B}">
      <dgm:prSet/>
      <dgm:spPr/>
      <dgm:t>
        <a:bodyPr/>
        <a:lstStyle/>
        <a:p>
          <a:endParaRPr lang="en-US"/>
        </a:p>
      </dgm:t>
    </dgm:pt>
    <dgm:pt modelId="{07B7DE8E-AFA7-4741-9F80-EFF0D108911B}">
      <dgm:prSet custT="1"/>
      <dgm:spPr/>
      <dgm:t>
        <a:bodyPr/>
        <a:lstStyle/>
        <a:p>
          <a:pPr rtl="0"/>
          <a:r>
            <a:rPr lang="en-US" sz="1100" b="0" dirty="0" err="1" smtClean="0"/>
            <a:t>Zonasi</a:t>
          </a:r>
          <a:endParaRPr lang="en-US" sz="1100" b="0" dirty="0"/>
        </a:p>
      </dgm:t>
    </dgm:pt>
    <dgm:pt modelId="{721AF520-FE57-8B4E-A9B3-3B0CA74C06F8}" type="parTrans" cxnId="{BA292060-D691-9D4B-9362-DDF5B718F528}">
      <dgm:prSet/>
      <dgm:spPr/>
      <dgm:t>
        <a:bodyPr/>
        <a:lstStyle/>
        <a:p>
          <a:endParaRPr lang="en-US"/>
        </a:p>
      </dgm:t>
    </dgm:pt>
    <dgm:pt modelId="{4D785501-C9B9-834E-A0D0-6865EA4A8EA4}" type="sibTrans" cxnId="{BA292060-D691-9D4B-9362-DDF5B718F528}">
      <dgm:prSet/>
      <dgm:spPr/>
      <dgm:t>
        <a:bodyPr/>
        <a:lstStyle/>
        <a:p>
          <a:endParaRPr lang="en-US"/>
        </a:p>
      </dgm:t>
    </dgm:pt>
    <dgm:pt modelId="{124258FD-364D-F64F-BB6C-FA76BBE5B788}">
      <dgm:prSet custT="1"/>
      <dgm:spPr/>
      <dgm:t>
        <a:bodyPr/>
        <a:lstStyle/>
        <a:p>
          <a:pPr rtl="0"/>
          <a:r>
            <a:rPr lang="en-US" sz="1100" dirty="0" err="1" smtClean="0"/>
            <a:t>Nilai</a:t>
          </a:r>
          <a:r>
            <a:rPr lang="en-US" sz="1100" dirty="0" smtClean="0"/>
            <a:t> UN </a:t>
          </a:r>
          <a:r>
            <a:rPr lang="en-US" sz="1100" dirty="0" err="1" smtClean="0"/>
            <a:t>sebagai</a:t>
          </a:r>
          <a:r>
            <a:rPr lang="en-US" sz="1100" dirty="0" smtClean="0"/>
            <a:t> </a:t>
          </a:r>
          <a:r>
            <a:rPr lang="en-US" sz="1100" dirty="0" err="1" smtClean="0"/>
            <a:t>syarat</a:t>
          </a:r>
          <a:r>
            <a:rPr lang="en-US" sz="1100" dirty="0" smtClean="0"/>
            <a:t> </a:t>
          </a:r>
          <a:r>
            <a:rPr lang="en-US" sz="1100" dirty="0" err="1" smtClean="0"/>
            <a:t>utama</a:t>
          </a:r>
          <a:r>
            <a:rPr lang="en-US" sz="1100" dirty="0" smtClean="0"/>
            <a:t> PPDB </a:t>
          </a:r>
          <a:r>
            <a:rPr lang="en-US" sz="1100" dirty="0" err="1" smtClean="0"/>
            <a:t>kelas</a:t>
          </a:r>
          <a:r>
            <a:rPr lang="en-US" sz="1100" dirty="0" smtClean="0"/>
            <a:t> 10 SMA</a:t>
          </a:r>
          <a:endParaRPr lang="en-US" sz="1100" b="1" dirty="0"/>
        </a:p>
      </dgm:t>
    </dgm:pt>
    <dgm:pt modelId="{1CC87772-D6A9-0342-B33E-0175320F06A1}" type="parTrans" cxnId="{C1969ED4-4C5E-C74C-80C5-95DFBEC6CFC9}">
      <dgm:prSet/>
      <dgm:spPr/>
      <dgm:t>
        <a:bodyPr/>
        <a:lstStyle/>
        <a:p>
          <a:endParaRPr lang="en-US"/>
        </a:p>
      </dgm:t>
    </dgm:pt>
    <dgm:pt modelId="{60BECB6D-0570-0240-A95C-038219E343D2}" type="sibTrans" cxnId="{C1969ED4-4C5E-C74C-80C5-95DFBEC6CFC9}">
      <dgm:prSet/>
      <dgm:spPr/>
      <dgm:t>
        <a:bodyPr/>
        <a:lstStyle/>
        <a:p>
          <a:endParaRPr lang="en-US"/>
        </a:p>
      </dgm:t>
    </dgm:pt>
    <dgm:pt modelId="{5EA5703D-8FBA-DE49-8D2A-81022597EA38}">
      <dgm:prSet custT="1"/>
      <dgm:spPr/>
      <dgm:t>
        <a:bodyPr/>
        <a:lstStyle/>
        <a:p>
          <a:pPr rtl="0"/>
          <a:r>
            <a:rPr lang="en-US" sz="1000" b="1" dirty="0" err="1" smtClean="0"/>
            <a:t>Apa</a:t>
          </a:r>
          <a:r>
            <a:rPr lang="en-US" sz="1000" b="1" dirty="0" smtClean="0"/>
            <a:t> </a:t>
          </a:r>
          <a:r>
            <a:rPr lang="en-US" sz="1000" b="1" dirty="0" err="1" smtClean="0"/>
            <a:t>itu</a:t>
          </a:r>
          <a:r>
            <a:rPr lang="en-US" sz="1000" b="1" dirty="0" smtClean="0"/>
            <a:t> PIP ?</a:t>
          </a:r>
          <a:endParaRPr lang="en-US" sz="1000" b="1" dirty="0"/>
        </a:p>
      </dgm:t>
    </dgm:pt>
    <dgm:pt modelId="{7B66E919-9FE7-CC44-9C98-78300068931C}" type="parTrans" cxnId="{27E0788D-59E3-4B41-BCFF-562270DCE9C9}">
      <dgm:prSet/>
      <dgm:spPr/>
      <dgm:t>
        <a:bodyPr/>
        <a:lstStyle/>
        <a:p>
          <a:endParaRPr lang="en-US"/>
        </a:p>
      </dgm:t>
    </dgm:pt>
    <dgm:pt modelId="{CA7C6640-078D-ED40-A145-4D54860C406F}" type="sibTrans" cxnId="{27E0788D-59E3-4B41-BCFF-562270DCE9C9}">
      <dgm:prSet/>
      <dgm:spPr/>
      <dgm:t>
        <a:bodyPr/>
        <a:lstStyle/>
        <a:p>
          <a:endParaRPr lang="en-US"/>
        </a:p>
      </dgm:t>
    </dgm:pt>
    <dgm:pt modelId="{AE41CA08-53B0-914E-979A-EE951D408210}">
      <dgm:prSet custT="1"/>
      <dgm:spPr/>
      <dgm:t>
        <a:bodyPr/>
        <a:lstStyle/>
        <a:p>
          <a:pPr rtl="0"/>
          <a:r>
            <a:rPr lang="en-US" sz="1000" b="1" dirty="0" err="1" smtClean="0"/>
            <a:t>Siapa</a:t>
          </a:r>
          <a:r>
            <a:rPr lang="en-US" sz="1000" b="1" dirty="0" smtClean="0"/>
            <a:t> </a:t>
          </a:r>
          <a:r>
            <a:rPr lang="en-US" sz="1000" b="1" dirty="0" err="1" smtClean="0"/>
            <a:t>Sasaran</a:t>
          </a:r>
          <a:r>
            <a:rPr lang="en-US" sz="1000" b="1" dirty="0" smtClean="0"/>
            <a:t> PIP ?</a:t>
          </a:r>
          <a:endParaRPr lang="en-US" sz="1000" b="1" dirty="0"/>
        </a:p>
      </dgm:t>
    </dgm:pt>
    <dgm:pt modelId="{FEEF7544-3F8B-2A4F-BF81-3E78B49DAFDC}" type="parTrans" cxnId="{8DA9EB0C-85D5-B44C-9597-60A74A3CF53A}">
      <dgm:prSet/>
      <dgm:spPr/>
      <dgm:t>
        <a:bodyPr/>
        <a:lstStyle/>
        <a:p>
          <a:endParaRPr lang="en-US"/>
        </a:p>
      </dgm:t>
    </dgm:pt>
    <dgm:pt modelId="{239E807B-0C23-F243-8D07-D6C2CED8CD28}" type="sibTrans" cxnId="{8DA9EB0C-85D5-B44C-9597-60A74A3CF53A}">
      <dgm:prSet/>
      <dgm:spPr/>
      <dgm:t>
        <a:bodyPr/>
        <a:lstStyle/>
        <a:p>
          <a:endParaRPr lang="en-US"/>
        </a:p>
      </dgm:t>
    </dgm:pt>
    <dgm:pt modelId="{865FE6D6-FCB0-C14F-B691-238456FC9EF0}">
      <dgm:prSet custT="1"/>
      <dgm:spPr/>
      <dgm:t>
        <a:bodyPr/>
        <a:lstStyle/>
        <a:p>
          <a:pPr rtl="0"/>
          <a:r>
            <a:rPr lang="en-US" sz="1000" b="1" dirty="0" err="1" smtClean="0"/>
            <a:t>Bagaimana</a:t>
          </a:r>
          <a:r>
            <a:rPr lang="en-US" sz="1000" b="1" dirty="0" smtClean="0"/>
            <a:t> </a:t>
          </a:r>
          <a:r>
            <a:rPr lang="en-US" sz="1000" b="1" dirty="0" err="1" smtClean="0"/>
            <a:t>cara</a:t>
          </a:r>
          <a:r>
            <a:rPr lang="en-US" sz="1000" b="1" dirty="0" smtClean="0"/>
            <a:t> </a:t>
          </a:r>
          <a:r>
            <a:rPr lang="en-US" sz="1000" b="1" dirty="0" err="1" smtClean="0"/>
            <a:t>menggunakan</a:t>
          </a:r>
          <a:r>
            <a:rPr lang="en-US" sz="1000" b="1" dirty="0" smtClean="0"/>
            <a:t> PIP ?</a:t>
          </a:r>
          <a:endParaRPr lang="en-US" sz="1000" b="1" dirty="0"/>
        </a:p>
      </dgm:t>
    </dgm:pt>
    <dgm:pt modelId="{2EA3A349-1D60-E943-A4C7-A76756174FAD}" type="parTrans" cxnId="{4AE1C14B-DBEF-9C48-AC68-EEC5B5150707}">
      <dgm:prSet/>
      <dgm:spPr/>
      <dgm:t>
        <a:bodyPr/>
        <a:lstStyle/>
        <a:p>
          <a:endParaRPr lang="en-US"/>
        </a:p>
      </dgm:t>
    </dgm:pt>
    <dgm:pt modelId="{BF3EF00E-FBA4-4E45-A859-61ED7FDC26A4}" type="sibTrans" cxnId="{4AE1C14B-DBEF-9C48-AC68-EEC5B5150707}">
      <dgm:prSet/>
      <dgm:spPr/>
      <dgm:t>
        <a:bodyPr/>
        <a:lstStyle/>
        <a:p>
          <a:endParaRPr lang="en-US"/>
        </a:p>
      </dgm:t>
    </dgm:pt>
    <dgm:pt modelId="{FF936E44-A468-0A42-8A84-3BD846FCAC62}">
      <dgm:prSet/>
      <dgm:spPr/>
      <dgm:t>
        <a:bodyPr/>
        <a:lstStyle/>
        <a:p>
          <a:pPr rtl="0"/>
          <a:r>
            <a:rPr lang="en-US" dirty="0" err="1" smtClean="0"/>
            <a:t>Kawah</a:t>
          </a:r>
          <a:r>
            <a:rPr lang="en-US" dirty="0" smtClean="0"/>
            <a:t> </a:t>
          </a:r>
          <a:r>
            <a:rPr lang="en-US" dirty="0" err="1" smtClean="0"/>
            <a:t>Kepemimpinan</a:t>
          </a:r>
          <a:r>
            <a:rPr lang="en-US" dirty="0" smtClean="0"/>
            <a:t> </a:t>
          </a:r>
          <a:r>
            <a:rPr lang="en-US" dirty="0" err="1" smtClean="0"/>
            <a:t>Pelajar</a:t>
          </a:r>
          <a:r>
            <a:rPr lang="en-US" dirty="0" smtClean="0"/>
            <a:t> (KKP)</a:t>
          </a:r>
          <a:endParaRPr lang="en-US" dirty="0"/>
        </a:p>
      </dgm:t>
    </dgm:pt>
    <dgm:pt modelId="{24138D1A-BB20-784B-81E2-307B2DF513DE}" type="parTrans" cxnId="{91256622-708F-1542-AD14-C5E5EB69FDC6}">
      <dgm:prSet/>
      <dgm:spPr/>
      <dgm:t>
        <a:bodyPr/>
        <a:lstStyle/>
        <a:p>
          <a:endParaRPr lang="en-US"/>
        </a:p>
      </dgm:t>
    </dgm:pt>
    <dgm:pt modelId="{FE5B5CA2-C35E-0E46-9AAC-02C21B4AD7EE}" type="sibTrans" cxnId="{91256622-708F-1542-AD14-C5E5EB69FDC6}">
      <dgm:prSet/>
      <dgm:spPr/>
      <dgm:t>
        <a:bodyPr/>
        <a:lstStyle/>
        <a:p>
          <a:endParaRPr lang="en-US"/>
        </a:p>
      </dgm:t>
    </dgm:pt>
    <dgm:pt modelId="{AE876148-7794-8E4E-9EDA-BE36C5AB1404}" type="pres">
      <dgm:prSet presAssocID="{BF0D34C9-A897-1D4E-B5E0-C3E20B0E38EE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9D51EF-6008-E94A-B70D-578B77DB01F5}" type="pres">
      <dgm:prSet presAssocID="{481CB0EE-3DFE-B74D-92C8-ED82AF48663B}" presName="compNode" presStyleCnt="0"/>
      <dgm:spPr/>
    </dgm:pt>
    <dgm:pt modelId="{0498ED18-5B6E-3246-9084-0222BA16DD96}" type="pres">
      <dgm:prSet presAssocID="{481CB0EE-3DFE-B74D-92C8-ED82AF48663B}" presName="childRec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A5A7BD-096B-5746-99B8-0EC09694B1B1}" type="pres">
      <dgm:prSet presAssocID="{481CB0EE-3DFE-B74D-92C8-ED82AF48663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75AF01-9C37-1440-995D-5217FE3BEDFD}" type="pres">
      <dgm:prSet presAssocID="{481CB0EE-3DFE-B74D-92C8-ED82AF48663B}" presName="parentRect" presStyleLbl="alignNode1" presStyleIdx="0" presStyleCnt="6" custScaleY="160905"/>
      <dgm:spPr/>
      <dgm:t>
        <a:bodyPr/>
        <a:lstStyle/>
        <a:p>
          <a:endParaRPr lang="en-US"/>
        </a:p>
      </dgm:t>
    </dgm:pt>
    <dgm:pt modelId="{D8AD8BC1-2F2A-BC43-9D72-A28D7A8B1C0D}" type="pres">
      <dgm:prSet presAssocID="{481CB0EE-3DFE-B74D-92C8-ED82AF48663B}" presName="adorn" presStyleLbl="fgAccFollow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E2F7B280-6A30-784E-9039-629ACF0CE67A}" type="pres">
      <dgm:prSet presAssocID="{A448CAA8-EC24-BE4C-A680-8AA800B3419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3A8E467-7AB4-8849-98F0-AB14AEE4A03C}" type="pres">
      <dgm:prSet presAssocID="{F5827F38-6083-E746-AC1E-52A6B26215F7}" presName="compNode" presStyleCnt="0"/>
      <dgm:spPr/>
    </dgm:pt>
    <dgm:pt modelId="{29930F8C-DDAD-3048-8CBD-E3531FFFE87F}" type="pres">
      <dgm:prSet presAssocID="{F5827F38-6083-E746-AC1E-52A6B26215F7}" presName="childRect" presStyleLbl="bgAcc1" presStyleIdx="1" presStyleCnt="6" custScaleY="126452" custLinFactNeighborX="832" custLinFactNeighborY="100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0431A0-4050-C747-82A3-0B77D7A70CA7}" type="pres">
      <dgm:prSet presAssocID="{F5827F38-6083-E746-AC1E-52A6B26215F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F643CD-F77D-5846-8F28-B7AFF0258900}" type="pres">
      <dgm:prSet presAssocID="{F5827F38-6083-E746-AC1E-52A6B26215F7}" presName="parentRect" presStyleLbl="alignNode1" presStyleIdx="1" presStyleCnt="6" custScaleY="153920"/>
      <dgm:spPr/>
      <dgm:t>
        <a:bodyPr/>
        <a:lstStyle/>
        <a:p>
          <a:endParaRPr lang="en-US"/>
        </a:p>
      </dgm:t>
    </dgm:pt>
    <dgm:pt modelId="{8F2FC4E0-9187-714A-8FE7-EF445A09F47A}" type="pres">
      <dgm:prSet presAssocID="{F5827F38-6083-E746-AC1E-52A6B26215F7}" presName="adorn" presStyleLbl="fgAccFollowNod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CF5EB6E1-B18C-D245-84C1-B29CECF1FDFB}" type="pres">
      <dgm:prSet presAssocID="{0ECDB986-D3E7-ED40-B97B-CE9716AC81F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56FF067-4EB5-AF43-A807-5CAE6249FF4C}" type="pres">
      <dgm:prSet presAssocID="{FF72DDB4-CDED-C242-8914-2E1CE63DB5D8}" presName="compNode" presStyleCnt="0"/>
      <dgm:spPr/>
    </dgm:pt>
    <dgm:pt modelId="{8F6E7EBB-DE96-E34A-90D1-DDE96AF0A194}" type="pres">
      <dgm:prSet presAssocID="{FF72DDB4-CDED-C242-8914-2E1CE63DB5D8}" presName="childRect" presStyleLbl="bgAcc1" presStyleIdx="2" presStyleCnt="6" custScaleX="1108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06A621-71F6-6F48-8981-C3BD02DAD725}" type="pres">
      <dgm:prSet presAssocID="{FF72DDB4-CDED-C242-8914-2E1CE63DB5D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D20A60-CBEF-214F-9B80-FB0204D81F28}" type="pres">
      <dgm:prSet presAssocID="{FF72DDB4-CDED-C242-8914-2E1CE63DB5D8}" presName="parentRect" presStyleLbl="alignNode1" presStyleIdx="2" presStyleCnt="6" custScaleX="110276" custScaleY="138565"/>
      <dgm:spPr/>
      <dgm:t>
        <a:bodyPr/>
        <a:lstStyle/>
        <a:p>
          <a:endParaRPr lang="en-US"/>
        </a:p>
      </dgm:t>
    </dgm:pt>
    <dgm:pt modelId="{FF0C1101-38B1-F34B-9ED0-59DF848ACF8B}" type="pres">
      <dgm:prSet presAssocID="{FF72DDB4-CDED-C242-8914-2E1CE63DB5D8}" presName="adorn" presStyleLbl="fgAccFollow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B22A4E3C-CF04-234C-BCDF-445BD6E3C2A9}" type="pres">
      <dgm:prSet presAssocID="{833A559D-208B-4541-ACD9-2B3C6327C20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9F80633-67AA-724A-B4E1-AEC254EC92F2}" type="pres">
      <dgm:prSet presAssocID="{D0EA4C6D-3E81-4948-B9C7-2AB5F605E5C8}" presName="compNode" presStyleCnt="0"/>
      <dgm:spPr/>
    </dgm:pt>
    <dgm:pt modelId="{18DF3E16-1D3F-7B43-9213-C9BA07FF762E}" type="pres">
      <dgm:prSet presAssocID="{D0EA4C6D-3E81-4948-B9C7-2AB5F605E5C8}" presName="childRec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BBE3CC-7996-A04A-BF19-863952156F19}" type="pres">
      <dgm:prSet presAssocID="{D0EA4C6D-3E81-4948-B9C7-2AB5F605E5C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567FC8-FD50-8544-9071-371867978E48}" type="pres">
      <dgm:prSet presAssocID="{D0EA4C6D-3E81-4948-B9C7-2AB5F605E5C8}" presName="parentRect" presStyleLbl="alignNode1" presStyleIdx="3" presStyleCnt="6" custScaleY="146751"/>
      <dgm:spPr/>
      <dgm:t>
        <a:bodyPr/>
        <a:lstStyle/>
        <a:p>
          <a:endParaRPr lang="en-US"/>
        </a:p>
      </dgm:t>
    </dgm:pt>
    <dgm:pt modelId="{8CFF9EAB-B7BC-1340-A6F7-4042DCBC9CFC}" type="pres">
      <dgm:prSet presAssocID="{D0EA4C6D-3E81-4948-B9C7-2AB5F605E5C8}" presName="adorn" presStyleLbl="fgAccFollowNod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AF49CC4-D9E8-0940-90F9-0CF515E7240C}" type="pres">
      <dgm:prSet presAssocID="{5CCB7812-4073-184D-BDB3-387151499DE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31F439F-3256-9F41-8823-D0CE2358985F}" type="pres">
      <dgm:prSet presAssocID="{C1E07E2B-EAA3-4C43-97B4-B7A0B7239A1E}" presName="compNode" presStyleCnt="0"/>
      <dgm:spPr/>
    </dgm:pt>
    <dgm:pt modelId="{A97CEDF2-917C-6845-91DF-58276752ECFD}" type="pres">
      <dgm:prSet presAssocID="{C1E07E2B-EAA3-4C43-97B4-B7A0B7239A1E}" presName="childRect" presStyleLbl="bgAcc1" presStyleIdx="4" presStyleCnt="6" custLinFactNeighborX="-5029" custLinFactNeighborY="-44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A3B4B8-4721-CD43-A3BC-2C49283C5F64}" type="pres">
      <dgm:prSet presAssocID="{C1E07E2B-EAA3-4C43-97B4-B7A0B7239A1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037B4C-6D23-ED4E-8737-1755034C007F}" type="pres">
      <dgm:prSet presAssocID="{C1E07E2B-EAA3-4C43-97B4-B7A0B7239A1E}" presName="parentRect" presStyleLbl="alignNode1" presStyleIdx="4" presStyleCnt="6" custScaleY="151974"/>
      <dgm:spPr/>
      <dgm:t>
        <a:bodyPr/>
        <a:lstStyle/>
        <a:p>
          <a:endParaRPr lang="en-US"/>
        </a:p>
      </dgm:t>
    </dgm:pt>
    <dgm:pt modelId="{CED9B92C-EEE2-FF4E-9228-361904A93B9C}" type="pres">
      <dgm:prSet presAssocID="{C1E07E2B-EAA3-4C43-97B4-B7A0B7239A1E}" presName="adorn" presStyleLbl="fgAccFollowNod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  <dgm:pt modelId="{73C99399-5205-8C4F-9C93-6360D0409351}" type="pres">
      <dgm:prSet presAssocID="{6D9E0B4F-49C5-DD4F-AC2E-5354FE94A80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F822C6A-D10C-2443-BD5A-D7C7E5CBBD7B}" type="pres">
      <dgm:prSet presAssocID="{B3A0DBF7-A481-6D49-A4CB-ED88F08F858B}" presName="compNode" presStyleCnt="0"/>
      <dgm:spPr/>
    </dgm:pt>
    <dgm:pt modelId="{1C73AFDA-63ED-7540-888C-5ABA77E736EE}" type="pres">
      <dgm:prSet presAssocID="{B3A0DBF7-A481-6D49-A4CB-ED88F08F858B}" presName="childRec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D6125C-B435-2749-8921-99605175F43D}" type="pres">
      <dgm:prSet presAssocID="{B3A0DBF7-A481-6D49-A4CB-ED88F08F858B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7B7F4C-EE43-6441-A4C3-B5B3A3EE34ED}" type="pres">
      <dgm:prSet presAssocID="{B3A0DBF7-A481-6D49-A4CB-ED88F08F858B}" presName="parentRect" presStyleLbl="alignNode1" presStyleIdx="5" presStyleCnt="6" custScaleY="146751" custLinFactNeighborX="2514" custLinFactNeighborY="2103"/>
      <dgm:spPr/>
      <dgm:t>
        <a:bodyPr/>
        <a:lstStyle/>
        <a:p>
          <a:endParaRPr lang="en-US"/>
        </a:p>
      </dgm:t>
    </dgm:pt>
    <dgm:pt modelId="{D6FFDB73-8A53-8546-9090-A602FA21D22C}" type="pres">
      <dgm:prSet presAssocID="{B3A0DBF7-A481-6D49-A4CB-ED88F08F858B}" presName="adorn" presStyleLbl="fgAccFollowNod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en-US"/>
        </a:p>
      </dgm:t>
    </dgm:pt>
  </dgm:ptLst>
  <dgm:cxnLst>
    <dgm:cxn modelId="{C27BF6E4-73F4-FC49-A648-A4163D87E327}" type="presOf" srcId="{865FE6D6-FCB0-C14F-B691-238456FC9EF0}" destId="{29930F8C-DDAD-3048-8CBD-E3531FFFE87F}" srcOrd="0" destOrd="2" presId="urn:microsoft.com/office/officeart/2005/8/layout/bList2"/>
    <dgm:cxn modelId="{E8184B85-CE90-C740-B3E9-AAA6FE7D2277}" type="presOf" srcId="{B3A0DBF7-A481-6D49-A4CB-ED88F08F858B}" destId="{6D7B7F4C-EE43-6441-A4C3-B5B3A3EE34ED}" srcOrd="1" destOrd="0" presId="urn:microsoft.com/office/officeart/2005/8/layout/bList2"/>
    <dgm:cxn modelId="{8AB35E35-5E55-1D43-A3AF-6944DB7F4526}" type="presOf" srcId="{1754E0C5-65D3-8840-BE05-607F2AFA1D7F}" destId="{8F6E7EBB-DE96-E34A-90D1-DDE96AF0A194}" srcOrd="0" destOrd="5" presId="urn:microsoft.com/office/officeart/2005/8/layout/bList2"/>
    <dgm:cxn modelId="{B577A75D-0C1E-8740-83FE-1EA6C0FBC876}" type="presOf" srcId="{0661A802-C622-AB49-98DE-E1C03F72D6E1}" destId="{0498ED18-5B6E-3246-9084-0222BA16DD96}" srcOrd="0" destOrd="4" presId="urn:microsoft.com/office/officeart/2005/8/layout/bList2"/>
    <dgm:cxn modelId="{93441AF9-825E-9C45-9ABC-87DFAE26F3E9}" type="presOf" srcId="{16776370-9992-A049-A5A1-C40AEE158B27}" destId="{0498ED18-5B6E-3246-9084-0222BA16DD96}" srcOrd="0" destOrd="6" presId="urn:microsoft.com/office/officeart/2005/8/layout/bList2"/>
    <dgm:cxn modelId="{78C745ED-D734-BC4F-BF44-F2237799FD9B}" srcId="{FF72DDB4-CDED-C242-8914-2E1CE63DB5D8}" destId="{4DB5B07B-E1AE-3F47-A360-1779E40D99A4}" srcOrd="4" destOrd="0" parTransId="{5DBC9DDF-699C-6E4D-8EF8-ABB925F31AD7}" sibTransId="{946CA002-D726-324D-A9F4-D9A471E1F48D}"/>
    <dgm:cxn modelId="{422A0CD3-CDA6-2545-8C2E-394AADDC1B84}" type="presOf" srcId="{235FE909-1D59-0842-A652-8FE27A447C77}" destId="{1C73AFDA-63ED-7540-888C-5ABA77E736EE}" srcOrd="0" destOrd="0" presId="urn:microsoft.com/office/officeart/2005/8/layout/bList2"/>
    <dgm:cxn modelId="{1E6A5B67-6D1B-2D49-BBBC-AA22E14F80BE}" srcId="{BF0D34C9-A897-1D4E-B5E0-C3E20B0E38EE}" destId="{481CB0EE-3DFE-B74D-92C8-ED82AF48663B}" srcOrd="0" destOrd="0" parTransId="{A484614F-E226-184E-8942-03A81D7B7A04}" sibTransId="{A448CAA8-EC24-BE4C-A680-8AA800B34197}"/>
    <dgm:cxn modelId="{64D28865-2E03-AB46-B05B-1C6BD7524FEC}" type="presOf" srcId="{F93D1B1A-9124-DC47-B4B5-E39905FEF6DC}" destId="{0498ED18-5B6E-3246-9084-0222BA16DD96}" srcOrd="0" destOrd="7" presId="urn:microsoft.com/office/officeart/2005/8/layout/bList2"/>
    <dgm:cxn modelId="{BA292060-D691-9D4B-9362-DDF5B718F528}" srcId="{D0EA4C6D-3E81-4948-B9C7-2AB5F605E5C8}" destId="{07B7DE8E-AFA7-4741-9F80-EFF0D108911B}" srcOrd="2" destOrd="0" parTransId="{721AF520-FE57-8B4E-A9B3-3B0CA74C06F8}" sibTransId="{4D785501-C9B9-834E-A0D0-6865EA4A8EA4}"/>
    <dgm:cxn modelId="{58F88DD4-426A-4D4A-B31F-B9C0161B1469}" type="presOf" srcId="{D4064183-3B22-1A40-9873-CD78FC041ED0}" destId="{18DF3E16-1D3F-7B43-9213-C9BA07FF762E}" srcOrd="0" destOrd="0" presId="urn:microsoft.com/office/officeart/2005/8/layout/bList2"/>
    <dgm:cxn modelId="{05BFBD21-A5B4-C54D-97E9-A730D8113E4A}" type="presOf" srcId="{833A559D-208B-4541-ACD9-2B3C6327C206}" destId="{B22A4E3C-CF04-234C-BCDF-445BD6E3C2A9}" srcOrd="0" destOrd="0" presId="urn:microsoft.com/office/officeart/2005/8/layout/bList2"/>
    <dgm:cxn modelId="{BAB9B2BB-21D9-7144-9050-1863E352B186}" type="presOf" srcId="{5CCB7812-4073-184D-BDB3-387151499DE1}" destId="{FAF49CC4-D9E8-0940-90F9-0CF515E7240C}" srcOrd="0" destOrd="0" presId="urn:microsoft.com/office/officeart/2005/8/layout/bList2"/>
    <dgm:cxn modelId="{5A733D9C-720A-CF4F-B202-605C4E1B1E53}" type="presOf" srcId="{AE41CA08-53B0-914E-979A-EE951D408210}" destId="{29930F8C-DDAD-3048-8CBD-E3531FFFE87F}" srcOrd="0" destOrd="1" presId="urn:microsoft.com/office/officeart/2005/8/layout/bList2"/>
    <dgm:cxn modelId="{C4715F9B-043C-0A4F-BBD6-F1C0FFC79C36}" type="presOf" srcId="{B3A0DBF7-A481-6D49-A4CB-ED88F08F858B}" destId="{DBD6125C-B435-2749-8921-99605175F43D}" srcOrd="0" destOrd="0" presId="urn:microsoft.com/office/officeart/2005/8/layout/bList2"/>
    <dgm:cxn modelId="{EA2BB65D-04C0-3143-9EF4-0801F1C39B5B}" type="presOf" srcId="{F5827F38-6083-E746-AC1E-52A6B26215F7}" destId="{120431A0-4050-C747-82A3-0B77D7A70CA7}" srcOrd="0" destOrd="0" presId="urn:microsoft.com/office/officeart/2005/8/layout/bList2"/>
    <dgm:cxn modelId="{C7EBE638-3C1E-FB40-80C1-3A3C24A37EC8}" type="presOf" srcId="{124258FD-364D-F64F-BB6C-FA76BBE5B788}" destId="{18DF3E16-1D3F-7B43-9213-C9BA07FF762E}" srcOrd="0" destOrd="3" presId="urn:microsoft.com/office/officeart/2005/8/layout/bList2"/>
    <dgm:cxn modelId="{FA8A6B2B-01E6-C042-BA40-2DA390721137}" type="presOf" srcId="{ADAEEFA9-2E97-4642-9C28-7CC8E56ACC07}" destId="{8F6E7EBB-DE96-E34A-90D1-DDE96AF0A194}" srcOrd="0" destOrd="2" presId="urn:microsoft.com/office/officeart/2005/8/layout/bList2"/>
    <dgm:cxn modelId="{BCF3E52B-DB61-074F-93DF-C18BA8D49384}" srcId="{BF0D34C9-A897-1D4E-B5E0-C3E20B0E38EE}" destId="{D0EA4C6D-3E81-4948-B9C7-2AB5F605E5C8}" srcOrd="3" destOrd="0" parTransId="{C62EC2F2-A83A-334B-98C5-D3FC43501A21}" sibTransId="{5CCB7812-4073-184D-BDB3-387151499DE1}"/>
    <dgm:cxn modelId="{41935C86-6341-1E4B-925D-393CE2F537D7}" type="presOf" srcId="{B59ED352-134C-F54B-B214-30A3E7E63AD8}" destId="{0498ED18-5B6E-3246-9084-0222BA16DD96}" srcOrd="0" destOrd="0" presId="urn:microsoft.com/office/officeart/2005/8/layout/bList2"/>
    <dgm:cxn modelId="{B77476AB-CB77-C94A-B34C-361C309882F9}" type="presOf" srcId="{4DB5B07B-E1AE-3F47-A360-1779E40D99A4}" destId="{8F6E7EBB-DE96-E34A-90D1-DDE96AF0A194}" srcOrd="0" destOrd="4" presId="urn:microsoft.com/office/officeart/2005/8/layout/bList2"/>
    <dgm:cxn modelId="{BFF586B1-50A6-824C-87BA-100CE05642B7}" srcId="{B3A0DBF7-A481-6D49-A4CB-ED88F08F858B}" destId="{235FE909-1D59-0842-A652-8FE27A447C77}" srcOrd="0" destOrd="0" parTransId="{58595160-56CE-FF40-A4EA-B48664A8E88C}" sibTransId="{6B2A575E-143D-814D-A643-3573E0B2F711}"/>
    <dgm:cxn modelId="{94977F0F-C0A0-9547-81D0-9329C4328E8D}" type="presOf" srcId="{D0EA4C6D-3E81-4948-B9C7-2AB5F605E5C8}" destId="{F9567FC8-FD50-8544-9071-371867978E48}" srcOrd="1" destOrd="0" presId="urn:microsoft.com/office/officeart/2005/8/layout/bList2"/>
    <dgm:cxn modelId="{6C08D7D8-10E4-C34A-91B6-D0225FC213FF}" type="presOf" srcId="{8137184B-CCBE-144E-BECE-70FDD750E69F}" destId="{8F6E7EBB-DE96-E34A-90D1-DDE96AF0A194}" srcOrd="0" destOrd="1" presId="urn:microsoft.com/office/officeart/2005/8/layout/bList2"/>
    <dgm:cxn modelId="{91256622-708F-1542-AD14-C5E5EB69FDC6}" srcId="{481CB0EE-3DFE-B74D-92C8-ED82AF48663B}" destId="{FF936E44-A468-0A42-8A84-3BD846FCAC62}" srcOrd="9" destOrd="0" parTransId="{24138D1A-BB20-784B-81E2-307B2DF513DE}" sibTransId="{FE5B5CA2-C35E-0E46-9AAC-02C21B4AD7EE}"/>
    <dgm:cxn modelId="{EE942C72-3292-0A4D-A929-18F1C94E827B}" srcId="{D0EA4C6D-3E81-4948-B9C7-2AB5F605E5C8}" destId="{C750F91C-6182-6B40-B631-844EAC36B157}" srcOrd="1" destOrd="0" parTransId="{D1540C77-6AAC-B946-A531-2AC521D4AFCC}" sibTransId="{16F2B6A3-308B-E54C-A23A-4A4F82656102}"/>
    <dgm:cxn modelId="{56A89AD2-B003-624D-AE71-1ADAD77631DB}" type="presOf" srcId="{C1E07E2B-EAA3-4C43-97B4-B7A0B7239A1E}" destId="{FAA3B4B8-4721-CD43-A3BC-2C49283C5F64}" srcOrd="0" destOrd="0" presId="urn:microsoft.com/office/officeart/2005/8/layout/bList2"/>
    <dgm:cxn modelId="{5318B72F-C743-374C-A8FB-89E09CD6920B}" srcId="{FF72DDB4-CDED-C242-8914-2E1CE63DB5D8}" destId="{9E013F36-ABC8-464D-B01C-A07176259BF7}" srcOrd="0" destOrd="0" parTransId="{7D3A1EE7-C0A7-F34F-A292-1A3F882554BF}" sibTransId="{056C97A8-7DDF-A646-BC51-F46EAAE69FD8}"/>
    <dgm:cxn modelId="{F67D3B4D-A253-5B49-A3F5-06D633A1EFF6}" type="presOf" srcId="{E80A2957-E592-DC4A-8B43-798B0A03748C}" destId="{0498ED18-5B6E-3246-9084-0222BA16DD96}" srcOrd="0" destOrd="8" presId="urn:microsoft.com/office/officeart/2005/8/layout/bList2"/>
    <dgm:cxn modelId="{2F6E86CD-FAC2-CD4A-991B-3AE2D7E4C9CA}" type="presOf" srcId="{BF0D34C9-A897-1D4E-B5E0-C3E20B0E38EE}" destId="{AE876148-7794-8E4E-9EDA-BE36C5AB1404}" srcOrd="0" destOrd="0" presId="urn:microsoft.com/office/officeart/2005/8/layout/bList2"/>
    <dgm:cxn modelId="{746923C6-5F9F-B249-9E73-2E9FFBC3C3A4}" type="presOf" srcId="{8BCB5765-D55B-F044-9628-C8FFCBB2F96A}" destId="{8F6E7EBB-DE96-E34A-90D1-DDE96AF0A194}" srcOrd="0" destOrd="3" presId="urn:microsoft.com/office/officeart/2005/8/layout/bList2"/>
    <dgm:cxn modelId="{D7557C03-EF9C-5E45-9ECA-FFC59184C1B5}" type="presOf" srcId="{C1E07E2B-EAA3-4C43-97B4-B7A0B7239A1E}" destId="{29037B4C-6D23-ED4E-8737-1755034C007F}" srcOrd="1" destOrd="0" presId="urn:microsoft.com/office/officeart/2005/8/layout/bList2"/>
    <dgm:cxn modelId="{02871489-ADE7-D94C-B8C5-92149E4DF96B}" type="presOf" srcId="{07B7DE8E-AFA7-4741-9F80-EFF0D108911B}" destId="{18DF3E16-1D3F-7B43-9213-C9BA07FF762E}" srcOrd="0" destOrd="2" presId="urn:microsoft.com/office/officeart/2005/8/layout/bList2"/>
    <dgm:cxn modelId="{E04C0CE4-0CF7-A240-9674-DE5A251A28CF}" type="presOf" srcId="{5EA5703D-8FBA-DE49-8D2A-81022597EA38}" destId="{29930F8C-DDAD-3048-8CBD-E3531FFFE87F}" srcOrd="0" destOrd="0" presId="urn:microsoft.com/office/officeart/2005/8/layout/bList2"/>
    <dgm:cxn modelId="{ECB94DB8-B853-B345-BB2C-CB1A2DEABBCE}" type="presOf" srcId="{20754110-493C-1345-9F38-90364E8C6969}" destId="{8F6E7EBB-DE96-E34A-90D1-DDE96AF0A194}" srcOrd="0" destOrd="6" presId="urn:microsoft.com/office/officeart/2005/8/layout/bList2"/>
    <dgm:cxn modelId="{E2D8C9E2-B726-044C-9F90-680537847DCA}" type="presOf" srcId="{FF72DDB4-CDED-C242-8914-2E1CE63DB5D8}" destId="{8FD20A60-CBEF-214F-9B80-FB0204D81F28}" srcOrd="1" destOrd="0" presId="urn:microsoft.com/office/officeart/2005/8/layout/bList2"/>
    <dgm:cxn modelId="{C22B8C6C-7C10-1440-8785-B51CE83BF5C6}" srcId="{481CB0EE-3DFE-B74D-92C8-ED82AF48663B}" destId="{55CCAFBE-EB06-6745-B946-288D34596324}" srcOrd="1" destOrd="0" parTransId="{7B0047E4-D132-7F43-8119-2F29C330DFC9}" sibTransId="{E7B9EA43-63AB-A242-B295-AE728D631FA5}"/>
    <dgm:cxn modelId="{F0DC9CC1-54C5-F048-B627-3CF39F357268}" srcId="{C1E07E2B-EAA3-4C43-97B4-B7A0B7239A1E}" destId="{18CCED5A-B571-CD46-B6A4-39AA0382D2AD}" srcOrd="1" destOrd="0" parTransId="{39FB02B0-CEF3-3D44-84E2-57823942AB47}" sibTransId="{2FAA2D75-F41D-C94C-8B2C-EBC4FFA8BC1E}"/>
    <dgm:cxn modelId="{0266AF5E-0204-7D4B-9859-D8A55C905BBB}" srcId="{481CB0EE-3DFE-B74D-92C8-ED82AF48663B}" destId="{B59ED352-134C-F54B-B214-30A3E7E63AD8}" srcOrd="0" destOrd="0" parTransId="{F181C4AE-7413-5846-BF75-F06E93EE9DAA}" sibTransId="{EED6109C-1642-574E-BCE2-94370A004440}"/>
    <dgm:cxn modelId="{31BCD72F-63C7-664C-BDDB-A85B3EFD4AF1}" type="presOf" srcId="{6D9E0B4F-49C5-DD4F-AC2E-5354FE94A80F}" destId="{73C99399-5205-8C4F-9C93-6360D0409351}" srcOrd="0" destOrd="0" presId="urn:microsoft.com/office/officeart/2005/8/layout/bList2"/>
    <dgm:cxn modelId="{88BD75DB-2932-CD4F-9681-15D5688FD544}" type="presOf" srcId="{F5827F38-6083-E746-AC1E-52A6B26215F7}" destId="{63F643CD-F77D-5846-8F28-B7AFF0258900}" srcOrd="1" destOrd="0" presId="urn:microsoft.com/office/officeart/2005/8/layout/bList2"/>
    <dgm:cxn modelId="{D5E99F58-F31D-AD4B-B445-5F7E202623A0}" srcId="{FF72DDB4-CDED-C242-8914-2E1CE63DB5D8}" destId="{ADAEEFA9-2E97-4642-9C28-7CC8E56ACC07}" srcOrd="2" destOrd="0" parTransId="{2981535E-C687-214C-BB2F-5887A6B9B9D1}" sibTransId="{D05B95F4-2C37-014E-B5DB-101728BA0165}"/>
    <dgm:cxn modelId="{642B3760-04D1-E743-8C79-7F8A8C937B2C}" type="presOf" srcId="{FF72DDB4-CDED-C242-8914-2E1CE63DB5D8}" destId="{1C06A621-71F6-6F48-8981-C3BD02DAD725}" srcOrd="0" destOrd="0" presId="urn:microsoft.com/office/officeart/2005/8/layout/bList2"/>
    <dgm:cxn modelId="{9C621696-2200-5645-B895-E52B9488E0DC}" srcId="{481CB0EE-3DFE-B74D-92C8-ED82AF48663B}" destId="{0661A802-C622-AB49-98DE-E1C03F72D6E1}" srcOrd="4" destOrd="0" parTransId="{998DA98C-62CC-EC4E-8F5C-23954F9887A6}" sibTransId="{1C3AF493-88D0-2248-AA06-AA16F4DD5589}"/>
    <dgm:cxn modelId="{A2B4082F-20CF-1741-BF52-3BCE5A56DEE9}" srcId="{BF0D34C9-A897-1D4E-B5E0-C3E20B0E38EE}" destId="{F5827F38-6083-E746-AC1E-52A6B26215F7}" srcOrd="1" destOrd="0" parTransId="{99D0E5D5-61E5-D345-83CF-EC38A4D019FA}" sibTransId="{0ECDB986-D3E7-ED40-B97B-CE9716AC81FB}"/>
    <dgm:cxn modelId="{27E0788D-59E3-4B41-BCFF-562270DCE9C9}" srcId="{F5827F38-6083-E746-AC1E-52A6B26215F7}" destId="{5EA5703D-8FBA-DE49-8D2A-81022597EA38}" srcOrd="0" destOrd="0" parTransId="{7B66E919-9FE7-CC44-9C98-78300068931C}" sibTransId="{CA7C6640-078D-ED40-A145-4D54860C406F}"/>
    <dgm:cxn modelId="{4702EF5E-8AC5-E44F-906F-BFEA19CAE353}" srcId="{481CB0EE-3DFE-B74D-92C8-ED82AF48663B}" destId="{C1024577-EF47-9841-81AF-A5D8E4140A2A}" srcOrd="2" destOrd="0" parTransId="{08F06837-6E60-D34F-BDF1-147604D09CD5}" sibTransId="{B4812CFC-C36C-754E-A81F-21831E26D394}"/>
    <dgm:cxn modelId="{3062F2BF-1F1B-3F44-A8AE-FAFB824C667E}" srcId="{D0EA4C6D-3E81-4948-B9C7-2AB5F605E5C8}" destId="{D4064183-3B22-1A40-9873-CD78FC041ED0}" srcOrd="0" destOrd="0" parTransId="{3BD84681-F0F1-E840-B201-D8D0C88EF096}" sibTransId="{B262060F-612B-544B-B981-D66E49D5028F}"/>
    <dgm:cxn modelId="{4AE1C14B-DBEF-9C48-AC68-EEC5B5150707}" srcId="{F5827F38-6083-E746-AC1E-52A6B26215F7}" destId="{865FE6D6-FCB0-C14F-B691-238456FC9EF0}" srcOrd="2" destOrd="0" parTransId="{2EA3A349-1D60-E943-A4C7-A76756174FAD}" sibTransId="{BF3EF00E-FBA4-4E45-A859-61ED7FDC26A4}"/>
    <dgm:cxn modelId="{F22E507B-0C95-3B45-B313-46646181E189}" srcId="{B3A0DBF7-A481-6D49-A4CB-ED88F08F858B}" destId="{042A9FE4-7C19-F342-A405-D32D3508C878}" srcOrd="1" destOrd="0" parTransId="{79D090B8-B349-F84C-BB92-912330BA24FD}" sibTransId="{C767FD2F-2424-9046-A6B4-BAF121EA46D1}"/>
    <dgm:cxn modelId="{6A6520F3-634D-9749-8D46-EF8E778F8581}" srcId="{481CB0EE-3DFE-B74D-92C8-ED82AF48663B}" destId="{E80A2957-E592-DC4A-8B43-798B0A03748C}" srcOrd="8" destOrd="0" parTransId="{EC798587-316A-7F4C-8D45-3771CD7FB568}" sibTransId="{C4240F03-04AA-6846-A6DF-1C863C729C2E}"/>
    <dgm:cxn modelId="{E41B3F38-E3BB-AD4B-B828-258ADE60F011}" type="presOf" srcId="{18CCED5A-B571-CD46-B6A4-39AA0382D2AD}" destId="{A97CEDF2-917C-6845-91DF-58276752ECFD}" srcOrd="0" destOrd="1" presId="urn:microsoft.com/office/officeart/2005/8/layout/bList2"/>
    <dgm:cxn modelId="{9F0A21D9-C962-F342-917E-82294BEA942F}" srcId="{BF0D34C9-A897-1D4E-B5E0-C3E20B0E38EE}" destId="{FF72DDB4-CDED-C242-8914-2E1CE63DB5D8}" srcOrd="2" destOrd="0" parTransId="{7E8F0765-A500-1C40-9615-2716F8932680}" sibTransId="{833A559D-208B-4541-ACD9-2B3C6327C206}"/>
    <dgm:cxn modelId="{E3304405-1599-2749-B063-C4B93128AF3B}" srcId="{481CB0EE-3DFE-B74D-92C8-ED82AF48663B}" destId="{307C8BEE-2E07-7C4C-8070-C5419A1D1FE1}" srcOrd="5" destOrd="0" parTransId="{E65DC270-6CF9-0042-99DB-2531B5D0C1D7}" sibTransId="{6908639A-316D-EB4F-9B73-307A0175F077}"/>
    <dgm:cxn modelId="{C1969ED4-4C5E-C74C-80C5-95DFBEC6CFC9}" srcId="{D0EA4C6D-3E81-4948-B9C7-2AB5F605E5C8}" destId="{124258FD-364D-F64F-BB6C-FA76BBE5B788}" srcOrd="3" destOrd="0" parTransId="{1CC87772-D6A9-0342-B33E-0175320F06A1}" sibTransId="{60BECB6D-0570-0240-A95C-038219E343D2}"/>
    <dgm:cxn modelId="{7193B278-BAE7-E444-8DC2-945BEC609B5E}" srcId="{481CB0EE-3DFE-B74D-92C8-ED82AF48663B}" destId="{16776370-9992-A049-A5A1-C40AEE158B27}" srcOrd="6" destOrd="0" parTransId="{3B669875-F2FF-F143-B894-B3DCF37DA59E}" sibTransId="{28C54FF7-A2B0-A947-A0C4-1BC41129040F}"/>
    <dgm:cxn modelId="{B58CB6EC-2A14-3D4E-9096-A969577C103A}" type="presOf" srcId="{D0EA4C6D-3E81-4948-B9C7-2AB5F605E5C8}" destId="{D1BBE3CC-7996-A04A-BF19-863952156F19}" srcOrd="0" destOrd="0" presId="urn:microsoft.com/office/officeart/2005/8/layout/bList2"/>
    <dgm:cxn modelId="{80BF5DE2-A98D-3D41-8622-ACC6665ADA55}" type="presOf" srcId="{0ECDB986-D3E7-ED40-B97B-CE9716AC81FB}" destId="{CF5EB6E1-B18C-D245-84C1-B29CECF1FDFB}" srcOrd="0" destOrd="0" presId="urn:microsoft.com/office/officeart/2005/8/layout/bList2"/>
    <dgm:cxn modelId="{A6A3D42A-01D2-B34D-BF53-352EC3477A68}" type="presOf" srcId="{FF936E44-A468-0A42-8A84-3BD846FCAC62}" destId="{0498ED18-5B6E-3246-9084-0222BA16DD96}" srcOrd="0" destOrd="9" presId="urn:microsoft.com/office/officeart/2005/8/layout/bList2"/>
    <dgm:cxn modelId="{2360E8DD-37BF-8543-BD6D-31A63EC9E7EF}" type="presOf" srcId="{C1024577-EF47-9841-81AF-A5D8E4140A2A}" destId="{0498ED18-5B6E-3246-9084-0222BA16DD96}" srcOrd="0" destOrd="2" presId="urn:microsoft.com/office/officeart/2005/8/layout/bList2"/>
    <dgm:cxn modelId="{31BE25CC-9CB5-CC4D-B4BD-63B55C95F64B}" srcId="{FF72DDB4-CDED-C242-8914-2E1CE63DB5D8}" destId="{8137184B-CCBE-144E-BECE-70FDD750E69F}" srcOrd="1" destOrd="0" parTransId="{F2C32AEF-309D-2C4D-9970-09AF9DBDED4F}" sibTransId="{A9213917-4B45-7148-BD0B-44032C131838}"/>
    <dgm:cxn modelId="{695F0CAA-15C4-6C48-B908-24798016533C}" type="presOf" srcId="{307C8BEE-2E07-7C4C-8070-C5419A1D1FE1}" destId="{0498ED18-5B6E-3246-9084-0222BA16DD96}" srcOrd="0" destOrd="5" presId="urn:microsoft.com/office/officeart/2005/8/layout/bList2"/>
    <dgm:cxn modelId="{14AF7785-AD8C-2B48-98B0-42B93024BDD2}" srcId="{BF0D34C9-A897-1D4E-B5E0-C3E20B0E38EE}" destId="{C1E07E2B-EAA3-4C43-97B4-B7A0B7239A1E}" srcOrd="4" destOrd="0" parTransId="{03855682-468E-3943-A032-D309D1C9AE88}" sibTransId="{6D9E0B4F-49C5-DD4F-AC2E-5354FE94A80F}"/>
    <dgm:cxn modelId="{C1BDA89B-1D2E-554F-AD95-585C43852AC9}" srcId="{481CB0EE-3DFE-B74D-92C8-ED82AF48663B}" destId="{F93D1B1A-9124-DC47-B4B5-E39905FEF6DC}" srcOrd="7" destOrd="0" parTransId="{951B3E85-1F18-5E43-B3F8-98C0F41F4BB3}" sibTransId="{A5FB0AA5-F4C2-E548-9841-F498F5CAFE99}"/>
    <dgm:cxn modelId="{65462141-730D-8640-AA4E-8194C0126196}" srcId="{BF0D34C9-A897-1D4E-B5E0-C3E20B0E38EE}" destId="{B3A0DBF7-A481-6D49-A4CB-ED88F08F858B}" srcOrd="5" destOrd="0" parTransId="{8076E7D1-F638-2F4C-BE27-D1D9A6C4BF78}" sibTransId="{7E8B7A64-2A4D-EF4A-BC75-C636DCBCFFD5}"/>
    <dgm:cxn modelId="{060CD646-3344-DD40-B2DB-E1ED1CD50D1A}" type="presOf" srcId="{187F95A3-6783-FE4E-A82D-66F493F75938}" destId="{A97CEDF2-917C-6845-91DF-58276752ECFD}" srcOrd="0" destOrd="0" presId="urn:microsoft.com/office/officeart/2005/8/layout/bList2"/>
    <dgm:cxn modelId="{D64522F6-1843-DD4D-B9AB-31162EFEE0B2}" type="presOf" srcId="{55CCAFBE-EB06-6745-B946-288D34596324}" destId="{0498ED18-5B6E-3246-9084-0222BA16DD96}" srcOrd="0" destOrd="1" presId="urn:microsoft.com/office/officeart/2005/8/layout/bList2"/>
    <dgm:cxn modelId="{579E4862-F902-DD4E-AF6F-42DB1D06FA4F}" type="presOf" srcId="{C750F91C-6182-6B40-B631-844EAC36B157}" destId="{18DF3E16-1D3F-7B43-9213-C9BA07FF762E}" srcOrd="0" destOrd="1" presId="urn:microsoft.com/office/officeart/2005/8/layout/bList2"/>
    <dgm:cxn modelId="{1C149598-E1EB-C24C-9577-AED508567301}" type="presOf" srcId="{FFD1E771-BB42-9948-828E-28C370442BF6}" destId="{0498ED18-5B6E-3246-9084-0222BA16DD96}" srcOrd="0" destOrd="3" presId="urn:microsoft.com/office/officeart/2005/8/layout/bList2"/>
    <dgm:cxn modelId="{8DA9EB0C-85D5-B44C-9597-60A74A3CF53A}" srcId="{F5827F38-6083-E746-AC1E-52A6B26215F7}" destId="{AE41CA08-53B0-914E-979A-EE951D408210}" srcOrd="1" destOrd="0" parTransId="{FEEF7544-3F8B-2A4F-BF81-3E78B49DAFDC}" sibTransId="{239E807B-0C23-F243-8D07-D6C2CED8CD28}"/>
    <dgm:cxn modelId="{D91C9218-8260-184D-8968-14F29B589318}" type="presOf" srcId="{9E013F36-ABC8-464D-B01C-A07176259BF7}" destId="{8F6E7EBB-DE96-E34A-90D1-DDE96AF0A194}" srcOrd="0" destOrd="0" presId="urn:microsoft.com/office/officeart/2005/8/layout/bList2"/>
    <dgm:cxn modelId="{26E18C6B-C690-1347-A46A-D84DA559D990}" type="presOf" srcId="{481CB0EE-3DFE-B74D-92C8-ED82AF48663B}" destId="{D0A5A7BD-096B-5746-99B8-0EC09694B1B1}" srcOrd="0" destOrd="0" presId="urn:microsoft.com/office/officeart/2005/8/layout/bList2"/>
    <dgm:cxn modelId="{610B234E-EDDF-EF4B-9314-CEBF943EF098}" type="presOf" srcId="{042A9FE4-7C19-F342-A405-D32D3508C878}" destId="{1C73AFDA-63ED-7540-888C-5ABA77E736EE}" srcOrd="0" destOrd="1" presId="urn:microsoft.com/office/officeart/2005/8/layout/bList2"/>
    <dgm:cxn modelId="{9012DF35-961D-4546-A646-FE3916370D95}" srcId="{FF72DDB4-CDED-C242-8914-2E1CE63DB5D8}" destId="{20754110-493C-1345-9F38-90364E8C6969}" srcOrd="6" destOrd="0" parTransId="{E05C0D96-2B4E-5D40-B028-74E8577DE4F0}" sibTransId="{EEBFE8B0-AE03-7D42-95E4-889FD9D08D46}"/>
    <dgm:cxn modelId="{4673042B-25F5-D54A-BBDF-57245A92DB57}" type="presOf" srcId="{A448CAA8-EC24-BE4C-A680-8AA800B34197}" destId="{E2F7B280-6A30-784E-9039-629ACF0CE67A}" srcOrd="0" destOrd="0" presId="urn:microsoft.com/office/officeart/2005/8/layout/bList2"/>
    <dgm:cxn modelId="{2F294E7B-2E7B-B14E-937B-BFE7AA1A2DB6}" srcId="{481CB0EE-3DFE-B74D-92C8-ED82AF48663B}" destId="{FFD1E771-BB42-9948-828E-28C370442BF6}" srcOrd="3" destOrd="0" parTransId="{56718F97-767B-B944-94CF-6DEFDB5FC580}" sibTransId="{4BF24C78-C3F1-DA43-BF7B-6B59D289E026}"/>
    <dgm:cxn modelId="{BB5C2F99-5CDD-5949-8031-92DC8521E970}" srcId="{FF72DDB4-CDED-C242-8914-2E1CE63DB5D8}" destId="{8BCB5765-D55B-F044-9628-C8FFCBB2F96A}" srcOrd="3" destOrd="0" parTransId="{FA5C130B-B798-8047-BEE1-31923BABD4AB}" sibTransId="{A825F3B8-D467-CA46-B114-AA8CBE7FF172}"/>
    <dgm:cxn modelId="{EC3EE0B3-710D-834E-9278-78BA02EEFB2D}" srcId="{C1E07E2B-EAA3-4C43-97B4-B7A0B7239A1E}" destId="{187F95A3-6783-FE4E-A82D-66F493F75938}" srcOrd="0" destOrd="0" parTransId="{8D603D22-25EF-314A-BEF9-B2E2A3806CF8}" sibTransId="{A843C8CF-D559-C24C-9FB0-11E3C9791DB7}"/>
    <dgm:cxn modelId="{C33A19F8-0BAE-A147-9182-98BF8B574C81}" type="presOf" srcId="{481CB0EE-3DFE-B74D-92C8-ED82AF48663B}" destId="{EE75AF01-9C37-1440-995D-5217FE3BEDFD}" srcOrd="1" destOrd="0" presId="urn:microsoft.com/office/officeart/2005/8/layout/bList2"/>
    <dgm:cxn modelId="{DBA3E9BC-7327-2D4E-8E8A-E0CDBF2FDCA8}" srcId="{FF72DDB4-CDED-C242-8914-2E1CE63DB5D8}" destId="{1754E0C5-65D3-8840-BE05-607F2AFA1D7F}" srcOrd="5" destOrd="0" parTransId="{4C9045CC-D1A2-D444-9B64-B7425D9721B0}" sibTransId="{AF824ACF-2DB4-9A46-8E09-12CC8EB16217}"/>
    <dgm:cxn modelId="{EB56A2C3-F1AF-D346-9253-78905F3DDB33}" type="presParOf" srcId="{AE876148-7794-8E4E-9EDA-BE36C5AB1404}" destId="{059D51EF-6008-E94A-B70D-578B77DB01F5}" srcOrd="0" destOrd="0" presId="urn:microsoft.com/office/officeart/2005/8/layout/bList2"/>
    <dgm:cxn modelId="{6D1E8A39-2E75-1549-8092-B37BA62725B9}" type="presParOf" srcId="{059D51EF-6008-E94A-B70D-578B77DB01F5}" destId="{0498ED18-5B6E-3246-9084-0222BA16DD96}" srcOrd="0" destOrd="0" presId="urn:microsoft.com/office/officeart/2005/8/layout/bList2"/>
    <dgm:cxn modelId="{436B38E7-A8C2-A640-90C1-DF145C29756B}" type="presParOf" srcId="{059D51EF-6008-E94A-B70D-578B77DB01F5}" destId="{D0A5A7BD-096B-5746-99B8-0EC09694B1B1}" srcOrd="1" destOrd="0" presId="urn:microsoft.com/office/officeart/2005/8/layout/bList2"/>
    <dgm:cxn modelId="{AA2D4E6F-2618-A342-BF3B-625E8DF3BEBE}" type="presParOf" srcId="{059D51EF-6008-E94A-B70D-578B77DB01F5}" destId="{EE75AF01-9C37-1440-995D-5217FE3BEDFD}" srcOrd="2" destOrd="0" presId="urn:microsoft.com/office/officeart/2005/8/layout/bList2"/>
    <dgm:cxn modelId="{999EDFC3-3DD5-114C-8F72-856F9BF10B91}" type="presParOf" srcId="{059D51EF-6008-E94A-B70D-578B77DB01F5}" destId="{D8AD8BC1-2F2A-BC43-9D72-A28D7A8B1C0D}" srcOrd="3" destOrd="0" presId="urn:microsoft.com/office/officeart/2005/8/layout/bList2"/>
    <dgm:cxn modelId="{7A47BDFB-88B3-F348-87E9-5308931909A9}" type="presParOf" srcId="{AE876148-7794-8E4E-9EDA-BE36C5AB1404}" destId="{E2F7B280-6A30-784E-9039-629ACF0CE67A}" srcOrd="1" destOrd="0" presId="urn:microsoft.com/office/officeart/2005/8/layout/bList2"/>
    <dgm:cxn modelId="{E7CFAD48-7CD8-EF4C-BDF9-E76BE798766C}" type="presParOf" srcId="{AE876148-7794-8E4E-9EDA-BE36C5AB1404}" destId="{33A8E467-7AB4-8849-98F0-AB14AEE4A03C}" srcOrd="2" destOrd="0" presId="urn:microsoft.com/office/officeart/2005/8/layout/bList2"/>
    <dgm:cxn modelId="{700D564D-3864-594A-BA66-ACA5459D8BDC}" type="presParOf" srcId="{33A8E467-7AB4-8849-98F0-AB14AEE4A03C}" destId="{29930F8C-DDAD-3048-8CBD-E3531FFFE87F}" srcOrd="0" destOrd="0" presId="urn:microsoft.com/office/officeart/2005/8/layout/bList2"/>
    <dgm:cxn modelId="{967E4E7D-040C-7545-8837-FB3AB5E7B0BB}" type="presParOf" srcId="{33A8E467-7AB4-8849-98F0-AB14AEE4A03C}" destId="{120431A0-4050-C747-82A3-0B77D7A70CA7}" srcOrd="1" destOrd="0" presId="urn:microsoft.com/office/officeart/2005/8/layout/bList2"/>
    <dgm:cxn modelId="{34A0F566-0AF0-7D4F-9756-0D3CF528D2EB}" type="presParOf" srcId="{33A8E467-7AB4-8849-98F0-AB14AEE4A03C}" destId="{63F643CD-F77D-5846-8F28-B7AFF0258900}" srcOrd="2" destOrd="0" presId="urn:microsoft.com/office/officeart/2005/8/layout/bList2"/>
    <dgm:cxn modelId="{9DF716BD-9B59-7848-9DDB-2689A1BC402D}" type="presParOf" srcId="{33A8E467-7AB4-8849-98F0-AB14AEE4A03C}" destId="{8F2FC4E0-9187-714A-8FE7-EF445A09F47A}" srcOrd="3" destOrd="0" presId="urn:microsoft.com/office/officeart/2005/8/layout/bList2"/>
    <dgm:cxn modelId="{40C765E0-FF0A-3F47-88FA-12424CB63DAA}" type="presParOf" srcId="{AE876148-7794-8E4E-9EDA-BE36C5AB1404}" destId="{CF5EB6E1-B18C-D245-84C1-B29CECF1FDFB}" srcOrd="3" destOrd="0" presId="urn:microsoft.com/office/officeart/2005/8/layout/bList2"/>
    <dgm:cxn modelId="{17713E3B-32B2-2F47-9191-3749EBE8A4BF}" type="presParOf" srcId="{AE876148-7794-8E4E-9EDA-BE36C5AB1404}" destId="{156FF067-4EB5-AF43-A807-5CAE6249FF4C}" srcOrd="4" destOrd="0" presId="urn:microsoft.com/office/officeart/2005/8/layout/bList2"/>
    <dgm:cxn modelId="{82500C83-A640-BB40-8B20-E5E0DB075C34}" type="presParOf" srcId="{156FF067-4EB5-AF43-A807-5CAE6249FF4C}" destId="{8F6E7EBB-DE96-E34A-90D1-DDE96AF0A194}" srcOrd="0" destOrd="0" presId="urn:microsoft.com/office/officeart/2005/8/layout/bList2"/>
    <dgm:cxn modelId="{19B7482C-74FE-B544-BA67-2AD39F190269}" type="presParOf" srcId="{156FF067-4EB5-AF43-A807-5CAE6249FF4C}" destId="{1C06A621-71F6-6F48-8981-C3BD02DAD725}" srcOrd="1" destOrd="0" presId="urn:microsoft.com/office/officeart/2005/8/layout/bList2"/>
    <dgm:cxn modelId="{31100E89-B4FB-A145-A0F7-F77520F02CED}" type="presParOf" srcId="{156FF067-4EB5-AF43-A807-5CAE6249FF4C}" destId="{8FD20A60-CBEF-214F-9B80-FB0204D81F28}" srcOrd="2" destOrd="0" presId="urn:microsoft.com/office/officeart/2005/8/layout/bList2"/>
    <dgm:cxn modelId="{8C82493E-CDE2-6143-9951-4740D229A82B}" type="presParOf" srcId="{156FF067-4EB5-AF43-A807-5CAE6249FF4C}" destId="{FF0C1101-38B1-F34B-9ED0-59DF848ACF8B}" srcOrd="3" destOrd="0" presId="urn:microsoft.com/office/officeart/2005/8/layout/bList2"/>
    <dgm:cxn modelId="{46D58601-572D-044D-B58E-C1D811DC644F}" type="presParOf" srcId="{AE876148-7794-8E4E-9EDA-BE36C5AB1404}" destId="{B22A4E3C-CF04-234C-BCDF-445BD6E3C2A9}" srcOrd="5" destOrd="0" presId="urn:microsoft.com/office/officeart/2005/8/layout/bList2"/>
    <dgm:cxn modelId="{E15D66C3-4B3C-924B-B784-4F6771BCF191}" type="presParOf" srcId="{AE876148-7794-8E4E-9EDA-BE36C5AB1404}" destId="{F9F80633-67AA-724A-B4E1-AEC254EC92F2}" srcOrd="6" destOrd="0" presId="urn:microsoft.com/office/officeart/2005/8/layout/bList2"/>
    <dgm:cxn modelId="{299F1AAC-3903-2747-B9BB-59A40EEF654E}" type="presParOf" srcId="{F9F80633-67AA-724A-B4E1-AEC254EC92F2}" destId="{18DF3E16-1D3F-7B43-9213-C9BA07FF762E}" srcOrd="0" destOrd="0" presId="urn:microsoft.com/office/officeart/2005/8/layout/bList2"/>
    <dgm:cxn modelId="{2C819901-9E37-B649-B8FA-645D96B7FA6E}" type="presParOf" srcId="{F9F80633-67AA-724A-B4E1-AEC254EC92F2}" destId="{D1BBE3CC-7996-A04A-BF19-863952156F19}" srcOrd="1" destOrd="0" presId="urn:microsoft.com/office/officeart/2005/8/layout/bList2"/>
    <dgm:cxn modelId="{AAF19F3E-C9F1-F046-9140-5429E5A0DD8A}" type="presParOf" srcId="{F9F80633-67AA-724A-B4E1-AEC254EC92F2}" destId="{F9567FC8-FD50-8544-9071-371867978E48}" srcOrd="2" destOrd="0" presId="urn:microsoft.com/office/officeart/2005/8/layout/bList2"/>
    <dgm:cxn modelId="{D2A7108E-C6B4-474C-91BE-B7E55A1F06F9}" type="presParOf" srcId="{F9F80633-67AA-724A-B4E1-AEC254EC92F2}" destId="{8CFF9EAB-B7BC-1340-A6F7-4042DCBC9CFC}" srcOrd="3" destOrd="0" presId="urn:microsoft.com/office/officeart/2005/8/layout/bList2"/>
    <dgm:cxn modelId="{DD5C05BB-E786-0E44-A46B-5C8850735BF4}" type="presParOf" srcId="{AE876148-7794-8E4E-9EDA-BE36C5AB1404}" destId="{FAF49CC4-D9E8-0940-90F9-0CF515E7240C}" srcOrd="7" destOrd="0" presId="urn:microsoft.com/office/officeart/2005/8/layout/bList2"/>
    <dgm:cxn modelId="{F6AF7863-067D-B14A-BC48-6AB3D1804836}" type="presParOf" srcId="{AE876148-7794-8E4E-9EDA-BE36C5AB1404}" destId="{C31F439F-3256-9F41-8823-D0CE2358985F}" srcOrd="8" destOrd="0" presId="urn:microsoft.com/office/officeart/2005/8/layout/bList2"/>
    <dgm:cxn modelId="{38C327FB-58FD-2444-9241-5943BAFFAA93}" type="presParOf" srcId="{C31F439F-3256-9F41-8823-D0CE2358985F}" destId="{A97CEDF2-917C-6845-91DF-58276752ECFD}" srcOrd="0" destOrd="0" presId="urn:microsoft.com/office/officeart/2005/8/layout/bList2"/>
    <dgm:cxn modelId="{951FA8C9-E9B7-9449-8964-6F8A4CADCC9F}" type="presParOf" srcId="{C31F439F-3256-9F41-8823-D0CE2358985F}" destId="{FAA3B4B8-4721-CD43-A3BC-2C49283C5F64}" srcOrd="1" destOrd="0" presId="urn:microsoft.com/office/officeart/2005/8/layout/bList2"/>
    <dgm:cxn modelId="{4A6EB59B-6A28-9049-9773-0221C8AB8B3B}" type="presParOf" srcId="{C31F439F-3256-9F41-8823-D0CE2358985F}" destId="{29037B4C-6D23-ED4E-8737-1755034C007F}" srcOrd="2" destOrd="0" presId="urn:microsoft.com/office/officeart/2005/8/layout/bList2"/>
    <dgm:cxn modelId="{279631B0-B64C-3746-8C4C-BDB2D26B47F3}" type="presParOf" srcId="{C31F439F-3256-9F41-8823-D0CE2358985F}" destId="{CED9B92C-EEE2-FF4E-9228-361904A93B9C}" srcOrd="3" destOrd="0" presId="urn:microsoft.com/office/officeart/2005/8/layout/bList2"/>
    <dgm:cxn modelId="{4B9916E0-3587-E443-8731-373625241FC5}" type="presParOf" srcId="{AE876148-7794-8E4E-9EDA-BE36C5AB1404}" destId="{73C99399-5205-8C4F-9C93-6360D0409351}" srcOrd="9" destOrd="0" presId="urn:microsoft.com/office/officeart/2005/8/layout/bList2"/>
    <dgm:cxn modelId="{B42A70AB-2D83-7A48-81EF-29C003A1B959}" type="presParOf" srcId="{AE876148-7794-8E4E-9EDA-BE36C5AB1404}" destId="{7F822C6A-D10C-2443-BD5A-D7C7E5CBBD7B}" srcOrd="10" destOrd="0" presId="urn:microsoft.com/office/officeart/2005/8/layout/bList2"/>
    <dgm:cxn modelId="{4FD520C8-8440-E34F-8372-31C444D4B3BF}" type="presParOf" srcId="{7F822C6A-D10C-2443-BD5A-D7C7E5CBBD7B}" destId="{1C73AFDA-63ED-7540-888C-5ABA77E736EE}" srcOrd="0" destOrd="0" presId="urn:microsoft.com/office/officeart/2005/8/layout/bList2"/>
    <dgm:cxn modelId="{C07FBD2E-95C9-D04C-BA4E-CCDB2B0E3578}" type="presParOf" srcId="{7F822C6A-D10C-2443-BD5A-D7C7E5CBBD7B}" destId="{DBD6125C-B435-2749-8921-99605175F43D}" srcOrd="1" destOrd="0" presId="urn:microsoft.com/office/officeart/2005/8/layout/bList2"/>
    <dgm:cxn modelId="{08E9D3D0-8AF1-D74A-9FD4-835BB9D8EDBD}" type="presParOf" srcId="{7F822C6A-D10C-2443-BD5A-D7C7E5CBBD7B}" destId="{6D7B7F4C-EE43-6441-A4C3-B5B3A3EE34ED}" srcOrd="2" destOrd="0" presId="urn:microsoft.com/office/officeart/2005/8/layout/bList2"/>
    <dgm:cxn modelId="{FFE51ED8-94F1-7C4B-BC9C-889095CA4F35}" type="presParOf" srcId="{7F822C6A-D10C-2443-BD5A-D7C7E5CBBD7B}" destId="{D6FFDB73-8A53-8546-9090-A602FA21D22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AE4043-5DF5-A847-A1C4-775E841BAA01}" type="doc">
      <dgm:prSet loTypeId="urn:microsoft.com/office/officeart/2005/8/layout/vList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D16E694-CEC3-0E44-9EF2-B14D595CD6B6}">
      <dgm:prSet/>
      <dgm:spPr/>
      <dgm:t>
        <a:bodyPr/>
        <a:lstStyle/>
        <a:p>
          <a:pPr algn="l" rtl="0"/>
          <a:r>
            <a:rPr lang="en-US" b="1" dirty="0" smtClean="0">
              <a:solidFill>
                <a:srgbClr val="000000"/>
              </a:solidFill>
            </a:rPr>
            <a:t>LGBT </a:t>
          </a:r>
          <a:r>
            <a:rPr lang="en-US" b="1" dirty="0" err="1" smtClean="0">
              <a:solidFill>
                <a:srgbClr val="000000"/>
              </a:solidFill>
            </a:rPr>
            <a:t>bertolak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belakang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dengan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nilai-nilai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Pancasila</a:t>
          </a:r>
          <a:r>
            <a:rPr lang="en-US" b="1" dirty="0" smtClean="0">
              <a:solidFill>
                <a:srgbClr val="000000"/>
              </a:solidFill>
            </a:rPr>
            <a:t> </a:t>
          </a:r>
          <a:endParaRPr lang="en-US" b="1" dirty="0">
            <a:solidFill>
              <a:srgbClr val="000000"/>
            </a:solidFill>
          </a:endParaRPr>
        </a:p>
      </dgm:t>
    </dgm:pt>
    <dgm:pt modelId="{FC14F96A-F5BE-874B-AB78-74B8A1E27FCC}" type="parTrans" cxnId="{57C57089-DDAB-7C46-AC08-2DF6960796B1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779EBA20-47F5-D54F-9FC5-5C689C385145}" type="sibTrans" cxnId="{57C57089-DDAB-7C46-AC08-2DF6960796B1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04F0C5CB-9A09-2E4E-B8AF-B7EEDE7C1667}">
      <dgm:prSet/>
      <dgm:spPr/>
      <dgm:t>
        <a:bodyPr/>
        <a:lstStyle/>
        <a:p>
          <a:pPr algn="l" rtl="0"/>
          <a:r>
            <a:rPr lang="en-US" b="1" dirty="0" err="1" smtClean="0">
              <a:solidFill>
                <a:srgbClr val="000000"/>
              </a:solidFill>
            </a:rPr>
            <a:t>Sila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Ketuhanan</a:t>
          </a:r>
          <a:r>
            <a:rPr lang="en-US" b="1" dirty="0" smtClean="0">
              <a:solidFill>
                <a:srgbClr val="000000"/>
              </a:solidFill>
            </a:rPr>
            <a:t> Yang </a:t>
          </a:r>
          <a:r>
            <a:rPr lang="en-US" b="1" dirty="0" err="1" smtClean="0">
              <a:solidFill>
                <a:srgbClr val="000000"/>
              </a:solidFill>
            </a:rPr>
            <a:t>Maha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Esa</a:t>
          </a:r>
          <a:r>
            <a:rPr lang="en-US" b="1" dirty="0" smtClean="0">
              <a:solidFill>
                <a:srgbClr val="000000"/>
              </a:solidFill>
            </a:rPr>
            <a:t> </a:t>
          </a:r>
          <a:endParaRPr lang="en-US" b="1" dirty="0">
            <a:solidFill>
              <a:srgbClr val="000000"/>
            </a:solidFill>
          </a:endParaRPr>
        </a:p>
      </dgm:t>
    </dgm:pt>
    <dgm:pt modelId="{4E57DEBC-B5DF-F643-9FB8-60611E5EF1B9}" type="parTrans" cxnId="{6249BDDE-F9E7-5B48-93C0-ED67C5FB347E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EA5731D8-E842-2C48-A716-565CD381A49F}" type="sibTrans" cxnId="{6249BDDE-F9E7-5B48-93C0-ED67C5FB347E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342799E8-0826-6F4B-9EC5-81F69907C8A4}">
      <dgm:prSet/>
      <dgm:spPr/>
      <dgm:t>
        <a:bodyPr/>
        <a:lstStyle/>
        <a:p>
          <a:pPr algn="l" rtl="0"/>
          <a:r>
            <a:rPr lang="en-US" b="1" dirty="0" err="1" smtClean="0">
              <a:solidFill>
                <a:srgbClr val="000000"/>
              </a:solidFill>
            </a:rPr>
            <a:t>Dasar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negara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tidak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lepas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dari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norma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dan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hukum</a:t>
          </a:r>
          <a:r>
            <a:rPr lang="en-US" b="1" dirty="0" smtClean="0">
              <a:solidFill>
                <a:srgbClr val="000000"/>
              </a:solidFill>
            </a:rPr>
            <a:t> agama</a:t>
          </a:r>
          <a:endParaRPr lang="en-US" b="1" dirty="0">
            <a:solidFill>
              <a:srgbClr val="000000"/>
            </a:solidFill>
          </a:endParaRPr>
        </a:p>
      </dgm:t>
    </dgm:pt>
    <dgm:pt modelId="{BA13CD98-DB57-AA43-BA8A-B838524931BE}" type="parTrans" cxnId="{76839BD4-6E8A-CA40-9C21-8CC2490E551A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4DCCAE8D-E5DC-6540-8FE2-E8F96E391FB4}" type="sibTrans" cxnId="{76839BD4-6E8A-CA40-9C21-8CC2490E551A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76408570-BF8B-8440-A879-0CEAC27173F3}">
      <dgm:prSet/>
      <dgm:spPr/>
      <dgm:t>
        <a:bodyPr/>
        <a:lstStyle/>
        <a:p>
          <a:pPr algn="l" rtl="0"/>
          <a:r>
            <a:rPr lang="en-US" b="1" dirty="0" smtClean="0">
              <a:solidFill>
                <a:srgbClr val="000000"/>
              </a:solidFill>
            </a:rPr>
            <a:t>Agama </a:t>
          </a:r>
          <a:r>
            <a:rPr lang="en-US" b="1" dirty="0" err="1" smtClean="0">
              <a:solidFill>
                <a:srgbClr val="000000"/>
              </a:solidFill>
            </a:rPr>
            <a:t>tidak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membenarkan</a:t>
          </a:r>
          <a:r>
            <a:rPr lang="en-US" b="1" dirty="0" smtClean="0">
              <a:solidFill>
                <a:srgbClr val="000000"/>
              </a:solidFill>
            </a:rPr>
            <a:t> LGBT</a:t>
          </a:r>
          <a:endParaRPr lang="en-US" b="1" dirty="0">
            <a:solidFill>
              <a:srgbClr val="000000"/>
            </a:solidFill>
          </a:endParaRPr>
        </a:p>
      </dgm:t>
    </dgm:pt>
    <dgm:pt modelId="{37FD7A1E-9C69-404E-A4BC-2FA3FBEEEFB9}" type="parTrans" cxnId="{BE1EDEE2-02C4-6240-90FF-A56CDDE35951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C030B629-85A9-1B49-9DDA-2A7B23689321}" type="sibTrans" cxnId="{BE1EDEE2-02C4-6240-90FF-A56CDDE35951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B13E8A53-03FF-584D-9E97-DC3353FD328F}">
      <dgm:prSet/>
      <dgm:spPr/>
      <dgm:t>
        <a:bodyPr/>
        <a:lstStyle/>
        <a:p>
          <a:pPr algn="l" rtl="0"/>
          <a:r>
            <a:rPr lang="en-US" b="1" dirty="0" smtClean="0">
              <a:solidFill>
                <a:srgbClr val="000000"/>
              </a:solidFill>
            </a:rPr>
            <a:t>LGBT </a:t>
          </a:r>
          <a:r>
            <a:rPr lang="en-US" b="1" dirty="0" err="1" smtClean="0">
              <a:solidFill>
                <a:srgbClr val="000000"/>
              </a:solidFill>
            </a:rPr>
            <a:t>merupakan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Pelanggaran</a:t>
          </a:r>
          <a:r>
            <a:rPr lang="en-US" b="1" dirty="0" smtClean="0">
              <a:solidFill>
                <a:srgbClr val="000000"/>
              </a:solidFill>
            </a:rPr>
            <a:t> Norma </a:t>
          </a:r>
          <a:r>
            <a:rPr lang="en-US" b="1" dirty="0" err="1" smtClean="0">
              <a:solidFill>
                <a:srgbClr val="000000"/>
              </a:solidFill>
            </a:rPr>
            <a:t>dan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Hukum</a:t>
          </a:r>
          <a:r>
            <a:rPr lang="en-US" b="1" dirty="0" smtClean="0">
              <a:solidFill>
                <a:srgbClr val="000000"/>
              </a:solidFill>
            </a:rPr>
            <a:t> Agama</a:t>
          </a:r>
          <a:endParaRPr lang="en-US" b="1" dirty="0">
            <a:solidFill>
              <a:srgbClr val="000000"/>
            </a:solidFill>
          </a:endParaRPr>
        </a:p>
      </dgm:t>
    </dgm:pt>
    <dgm:pt modelId="{D8D47383-0276-844A-98CF-2C6E8274BAAD}" type="parTrans" cxnId="{3A426D37-0004-1648-B19C-DF60327C431C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4BA8F2C0-5151-9A4B-95C3-20AE9250F554}" type="sibTrans" cxnId="{3A426D37-0004-1648-B19C-DF60327C431C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8E988299-2FFA-5C45-B299-B4D438A1BAAF}">
      <dgm:prSet/>
      <dgm:spPr/>
      <dgm:t>
        <a:bodyPr/>
        <a:lstStyle/>
        <a:p>
          <a:pPr rtl="0"/>
          <a:r>
            <a:rPr lang="en-US" b="1" dirty="0" smtClean="0">
              <a:solidFill>
                <a:srgbClr val="000000"/>
              </a:solidFill>
            </a:rPr>
            <a:t>LGBT </a:t>
          </a:r>
          <a:r>
            <a:rPr lang="en-US" b="1" dirty="0" err="1" smtClean="0">
              <a:solidFill>
                <a:srgbClr val="000000"/>
              </a:solidFill>
            </a:rPr>
            <a:t>adalah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orientasi</a:t>
          </a:r>
          <a:r>
            <a:rPr lang="en-US" b="1" dirty="0" smtClean="0">
              <a:solidFill>
                <a:srgbClr val="000000"/>
              </a:solidFill>
            </a:rPr>
            <a:t> sex yang </a:t>
          </a:r>
          <a:r>
            <a:rPr lang="en-US" b="1" dirty="0" err="1" smtClean="0">
              <a:solidFill>
                <a:srgbClr val="000000"/>
              </a:solidFill>
            </a:rPr>
            <a:t>menyimpang</a:t>
          </a:r>
          <a:endParaRPr lang="en-US" b="1" dirty="0">
            <a:solidFill>
              <a:srgbClr val="000000"/>
            </a:solidFill>
          </a:endParaRPr>
        </a:p>
      </dgm:t>
    </dgm:pt>
    <dgm:pt modelId="{0C9CF70F-0939-5841-8AD7-5475AB4BCF18}" type="parTrans" cxnId="{0000446C-E593-0740-9281-B2DBDE593C13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F00B761F-9E89-4F46-AB97-93D8DE3ACD47}" type="sibTrans" cxnId="{0000446C-E593-0740-9281-B2DBDE593C13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B05E0AE3-3A9E-8D44-A478-DA9A3DA8AFF8}">
      <dgm:prSet/>
      <dgm:spPr/>
      <dgm:t>
        <a:bodyPr/>
        <a:lstStyle/>
        <a:p>
          <a:pPr rtl="0"/>
          <a:r>
            <a:rPr lang="en-US" b="1" dirty="0" smtClean="0">
              <a:solidFill>
                <a:srgbClr val="000000"/>
              </a:solidFill>
            </a:rPr>
            <a:t>LGBT </a:t>
          </a:r>
          <a:r>
            <a:rPr lang="en-US" b="1" dirty="0" err="1" smtClean="0">
              <a:solidFill>
                <a:srgbClr val="000000"/>
              </a:solidFill>
            </a:rPr>
            <a:t>rentan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dengan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Penyakit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Kelamin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dan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Epidemik</a:t>
          </a:r>
          <a:r>
            <a:rPr lang="en-US" b="1" dirty="0" smtClean="0">
              <a:solidFill>
                <a:srgbClr val="000000"/>
              </a:solidFill>
            </a:rPr>
            <a:t> HIV/AIDS</a:t>
          </a:r>
          <a:endParaRPr lang="en-US" b="1" dirty="0">
            <a:solidFill>
              <a:srgbClr val="000000"/>
            </a:solidFill>
          </a:endParaRPr>
        </a:p>
      </dgm:t>
    </dgm:pt>
    <dgm:pt modelId="{9F22788B-AAFE-5241-9593-71E5E3B05067}" type="parTrans" cxnId="{A8CD9752-2020-8745-BA9B-5974EDAA111C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39AC1009-E2AB-5A46-BB67-FEA5A41746A4}" type="sibTrans" cxnId="{A8CD9752-2020-8745-BA9B-5974EDAA111C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4924F130-CAB8-394F-A1E8-8901381CC855}">
      <dgm:prSet/>
      <dgm:spPr/>
      <dgm:t>
        <a:bodyPr/>
        <a:lstStyle/>
        <a:p>
          <a:pPr rtl="0"/>
          <a:r>
            <a:rPr lang="en-US" b="1" dirty="0" smtClean="0">
              <a:solidFill>
                <a:srgbClr val="000000"/>
              </a:solidFill>
            </a:rPr>
            <a:t>LGBT </a:t>
          </a:r>
          <a:r>
            <a:rPr lang="en-US" b="1" dirty="0" err="1" smtClean="0">
              <a:solidFill>
                <a:srgbClr val="000000"/>
              </a:solidFill>
            </a:rPr>
            <a:t>berpotensi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menghasilkan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kejahatan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seperti</a:t>
          </a:r>
          <a:r>
            <a:rPr lang="en-US" b="1" dirty="0" smtClean="0">
              <a:solidFill>
                <a:srgbClr val="000000"/>
              </a:solidFill>
            </a:rPr>
            <a:t>:</a:t>
          </a:r>
          <a:endParaRPr lang="en-US" b="1" dirty="0">
            <a:solidFill>
              <a:srgbClr val="000000"/>
            </a:solidFill>
          </a:endParaRPr>
        </a:p>
      </dgm:t>
    </dgm:pt>
    <dgm:pt modelId="{D21AFD91-D16B-974B-A0A1-3F9215D19D61}" type="parTrans" cxnId="{43A34260-BA10-4B45-8512-79FD5E1ED5B4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D4153F66-4FCD-674B-9CD6-CE37BB41136C}" type="sibTrans" cxnId="{43A34260-BA10-4B45-8512-79FD5E1ED5B4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6EE020B8-D4CF-214B-ABDB-DFFBD80436A9}">
      <dgm:prSet/>
      <dgm:spPr/>
      <dgm:t>
        <a:bodyPr/>
        <a:lstStyle/>
        <a:p>
          <a:pPr rtl="0"/>
          <a:r>
            <a:rPr lang="en-US" b="1" dirty="0" err="1" smtClean="0">
              <a:solidFill>
                <a:srgbClr val="000000"/>
              </a:solidFill>
            </a:rPr>
            <a:t>kekerasan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seksual</a:t>
          </a:r>
          <a:r>
            <a:rPr lang="en-US" b="1" dirty="0" smtClean="0">
              <a:solidFill>
                <a:srgbClr val="000000"/>
              </a:solidFill>
            </a:rPr>
            <a:t>;</a:t>
          </a:r>
          <a:endParaRPr lang="en-US" b="1" dirty="0">
            <a:solidFill>
              <a:srgbClr val="000000"/>
            </a:solidFill>
          </a:endParaRPr>
        </a:p>
      </dgm:t>
    </dgm:pt>
    <dgm:pt modelId="{A8883DB7-18D5-614C-A102-A9FD4B27B67D}" type="parTrans" cxnId="{E5D5A91C-63BC-7948-8999-39A0C17D12E0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E8064F21-17F4-DA4A-B209-430C3C3DC357}" type="sibTrans" cxnId="{E5D5A91C-63BC-7948-8999-39A0C17D12E0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35366E42-E3FD-B34D-BC39-BE41260F96E0}">
      <dgm:prSet/>
      <dgm:spPr/>
      <dgm:t>
        <a:bodyPr/>
        <a:lstStyle/>
        <a:p>
          <a:pPr rtl="0"/>
          <a:r>
            <a:rPr lang="en-US" b="1" dirty="0" err="1" smtClean="0">
              <a:solidFill>
                <a:srgbClr val="000000"/>
              </a:solidFill>
            </a:rPr>
            <a:t>penyebaran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penyakit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seksual</a:t>
          </a:r>
          <a:r>
            <a:rPr lang="en-US" b="1" dirty="0" smtClean="0">
              <a:solidFill>
                <a:srgbClr val="000000"/>
              </a:solidFill>
            </a:rPr>
            <a:t>;</a:t>
          </a:r>
          <a:endParaRPr lang="en-US" b="1" dirty="0">
            <a:solidFill>
              <a:srgbClr val="000000"/>
            </a:solidFill>
          </a:endParaRPr>
        </a:p>
      </dgm:t>
    </dgm:pt>
    <dgm:pt modelId="{3146A33C-BCA9-BA47-B01B-C52A9D6F6520}" type="parTrans" cxnId="{97470485-6035-2D44-904B-95C52C334BDF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0A0B855D-446B-314D-9BDB-572A172629AF}" type="sibTrans" cxnId="{97470485-6035-2D44-904B-95C52C334BDF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01450A15-4581-BF40-B268-2DAE489F9C00}">
      <dgm:prSet/>
      <dgm:spPr/>
      <dgm:t>
        <a:bodyPr/>
        <a:lstStyle/>
        <a:p>
          <a:pPr rtl="0"/>
          <a:r>
            <a:rPr lang="en-US" b="1" dirty="0" err="1" smtClean="0">
              <a:solidFill>
                <a:srgbClr val="000000"/>
              </a:solidFill>
            </a:rPr>
            <a:t>agresi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terhadap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nilai-nilai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publik</a:t>
          </a:r>
          <a:endParaRPr lang="en-US" b="1" dirty="0">
            <a:solidFill>
              <a:srgbClr val="000000"/>
            </a:solidFill>
          </a:endParaRPr>
        </a:p>
      </dgm:t>
    </dgm:pt>
    <dgm:pt modelId="{48E50027-00E9-9E4B-A34B-D480C9A70C9A}" type="parTrans" cxnId="{EC4F5666-0D33-2D43-A9E5-52A2599CEF1C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41256383-9B8A-8A47-90C2-91F2FDF37734}" type="sibTrans" cxnId="{EC4F5666-0D33-2D43-A9E5-52A2599CEF1C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3D9EBADB-E3EA-8041-B48F-A8F400286FC6}">
      <dgm:prSet/>
      <dgm:spPr/>
      <dgm:t>
        <a:bodyPr/>
        <a:lstStyle/>
        <a:p>
          <a:pPr rtl="0"/>
          <a:r>
            <a:rPr lang="en-US" b="1" dirty="0" smtClean="0">
              <a:solidFill>
                <a:srgbClr val="000000"/>
              </a:solidFill>
            </a:rPr>
            <a:t>LGBT </a:t>
          </a:r>
          <a:r>
            <a:rPr lang="en-US" b="1" dirty="0" err="1" smtClean="0">
              <a:solidFill>
                <a:srgbClr val="000000"/>
              </a:solidFill>
            </a:rPr>
            <a:t>bukan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bagian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Budaya</a:t>
          </a:r>
          <a:r>
            <a:rPr lang="en-US" b="1" dirty="0" smtClean="0">
              <a:solidFill>
                <a:srgbClr val="000000"/>
              </a:solidFill>
            </a:rPr>
            <a:t> Indonesia</a:t>
          </a:r>
        </a:p>
      </dgm:t>
    </dgm:pt>
    <dgm:pt modelId="{638B8AB7-38C8-5440-9941-37BE3C71E44B}" type="parTrans" cxnId="{C642EECE-FBF7-1142-B720-D23187E3649A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5DDC0014-D8B8-B54B-90E8-095326DA4264}" type="sibTrans" cxnId="{C642EECE-FBF7-1142-B720-D23187E3649A}">
      <dgm:prSet/>
      <dgm:spPr/>
      <dgm:t>
        <a:bodyPr/>
        <a:lstStyle/>
        <a:p>
          <a:endParaRPr lang="en-US" b="1">
            <a:solidFill>
              <a:srgbClr val="000000"/>
            </a:solidFill>
          </a:endParaRPr>
        </a:p>
      </dgm:t>
    </dgm:pt>
    <dgm:pt modelId="{90B87F42-D74E-F44A-8770-16C7C64B939D}">
      <dgm:prSet/>
      <dgm:spPr/>
      <dgm:t>
        <a:bodyPr/>
        <a:lstStyle/>
        <a:p>
          <a:pPr rtl="0"/>
          <a:r>
            <a:rPr lang="en-US" b="1" dirty="0" smtClean="0">
              <a:solidFill>
                <a:srgbClr val="000000"/>
              </a:solidFill>
            </a:rPr>
            <a:t>LGBT </a:t>
          </a:r>
          <a:r>
            <a:rPr lang="en-US" b="1" dirty="0" err="1" smtClean="0">
              <a:solidFill>
                <a:srgbClr val="000000"/>
              </a:solidFill>
            </a:rPr>
            <a:t>merusak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tatanan</a:t>
          </a:r>
          <a:r>
            <a:rPr lang="en-US" b="1" dirty="0" smtClean="0">
              <a:solidFill>
                <a:srgbClr val="000000"/>
              </a:solidFill>
            </a:rPr>
            <a:t> </a:t>
          </a:r>
          <a:r>
            <a:rPr lang="en-US" b="1" dirty="0" err="1" smtClean="0">
              <a:solidFill>
                <a:srgbClr val="000000"/>
              </a:solidFill>
            </a:rPr>
            <a:t>sosial</a:t>
          </a:r>
          <a:endParaRPr lang="en-US" b="1" dirty="0" smtClean="0">
            <a:solidFill>
              <a:srgbClr val="000000"/>
            </a:solidFill>
          </a:endParaRPr>
        </a:p>
      </dgm:t>
    </dgm:pt>
    <dgm:pt modelId="{E1B16F88-B072-B344-9FB3-FD51AED9888B}" type="parTrans" cxnId="{C16CE988-9A36-8946-A93E-69DDDCA11B8A}">
      <dgm:prSet/>
      <dgm:spPr/>
      <dgm:t>
        <a:bodyPr/>
        <a:lstStyle/>
        <a:p>
          <a:endParaRPr lang="en-US"/>
        </a:p>
      </dgm:t>
    </dgm:pt>
    <dgm:pt modelId="{50828D21-8411-9840-AAF9-4403E372410E}" type="sibTrans" cxnId="{C16CE988-9A36-8946-A93E-69DDDCA11B8A}">
      <dgm:prSet/>
      <dgm:spPr/>
      <dgm:t>
        <a:bodyPr/>
        <a:lstStyle/>
        <a:p>
          <a:endParaRPr lang="en-US"/>
        </a:p>
      </dgm:t>
    </dgm:pt>
    <dgm:pt modelId="{FA7F5283-A402-614A-BDD3-D0F8D9082032}" type="pres">
      <dgm:prSet presAssocID="{D4AE4043-5DF5-A847-A1C4-775E841BAA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446DA6-5299-A54D-9152-056570739088}" type="pres">
      <dgm:prSet presAssocID="{3D16E694-CEC3-0E44-9EF2-B14D595CD6B6}" presName="parentText" presStyleLbl="node1" presStyleIdx="0" presStyleCnt="7" custLinFactNeighborX="-5556" custLinFactNeighborY="-1910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9F7A20-F6B4-374A-ACEB-AC95E5DCDA2F}" type="pres">
      <dgm:prSet presAssocID="{3D16E694-CEC3-0E44-9EF2-B14D595CD6B6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73A49D-DCB9-E749-994D-7EB4B5FE45FD}" type="pres">
      <dgm:prSet presAssocID="{B13E8A53-03FF-584D-9E97-DC3353FD328F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0087E5-9412-AE41-9AA3-BF25CF07B452}" type="pres">
      <dgm:prSet presAssocID="{4BA8F2C0-5151-9A4B-95C3-20AE9250F554}" presName="spacer" presStyleCnt="0"/>
      <dgm:spPr/>
    </dgm:pt>
    <dgm:pt modelId="{2DEEDE41-EBCF-0D4F-B7C2-F675955B2EC8}" type="pres">
      <dgm:prSet presAssocID="{8E988299-2FFA-5C45-B299-B4D438A1BAAF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4F9E3B-1CE9-2E4E-BF9D-2CDEA8C4B65E}" type="pres">
      <dgm:prSet presAssocID="{F00B761F-9E89-4F46-AB97-93D8DE3ACD47}" presName="spacer" presStyleCnt="0"/>
      <dgm:spPr/>
    </dgm:pt>
    <dgm:pt modelId="{C20EC4B8-BB6C-9E43-B45C-F356619986A3}" type="pres">
      <dgm:prSet presAssocID="{B05E0AE3-3A9E-8D44-A478-DA9A3DA8AFF8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D56F21-4534-0D44-835F-64969DE8749F}" type="pres">
      <dgm:prSet presAssocID="{39AC1009-E2AB-5A46-BB67-FEA5A41746A4}" presName="spacer" presStyleCnt="0"/>
      <dgm:spPr/>
    </dgm:pt>
    <dgm:pt modelId="{3576E0DE-A480-1B48-B09F-B9762A508C9B}" type="pres">
      <dgm:prSet presAssocID="{4924F130-CAB8-394F-A1E8-8901381CC855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BC19D9-7200-244C-94EE-B4AA4DA34162}" type="pres">
      <dgm:prSet presAssocID="{4924F130-CAB8-394F-A1E8-8901381CC855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22C451-6987-6D4D-9EB9-029DDA4C5F7C}" type="pres">
      <dgm:prSet presAssocID="{3D9EBADB-E3EA-8041-B48F-A8F400286FC6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1BBAE6-54A5-0143-ACC5-FDB7D65304F0}" type="pres">
      <dgm:prSet presAssocID="{5DDC0014-D8B8-B54B-90E8-095326DA4264}" presName="spacer" presStyleCnt="0"/>
      <dgm:spPr/>
    </dgm:pt>
    <dgm:pt modelId="{BD08CA9F-00E9-9F4A-900D-B2E2DC976460}" type="pres">
      <dgm:prSet presAssocID="{90B87F42-D74E-F44A-8770-16C7C64B939D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D5A91C-63BC-7948-8999-39A0C17D12E0}" srcId="{4924F130-CAB8-394F-A1E8-8901381CC855}" destId="{6EE020B8-D4CF-214B-ABDB-DFFBD80436A9}" srcOrd="0" destOrd="0" parTransId="{A8883DB7-18D5-614C-A102-A9FD4B27B67D}" sibTransId="{E8064F21-17F4-DA4A-B209-430C3C3DC357}"/>
    <dgm:cxn modelId="{C642EECE-FBF7-1142-B720-D23187E3649A}" srcId="{D4AE4043-5DF5-A847-A1C4-775E841BAA01}" destId="{3D9EBADB-E3EA-8041-B48F-A8F400286FC6}" srcOrd="5" destOrd="0" parTransId="{638B8AB7-38C8-5440-9941-37BE3C71E44B}" sibTransId="{5DDC0014-D8B8-B54B-90E8-095326DA4264}"/>
    <dgm:cxn modelId="{C3A782A4-542B-4442-9374-BC15682630B9}" type="presOf" srcId="{35366E42-E3FD-B34D-BC39-BE41260F96E0}" destId="{32BC19D9-7200-244C-94EE-B4AA4DA34162}" srcOrd="0" destOrd="1" presId="urn:microsoft.com/office/officeart/2005/8/layout/vList2"/>
    <dgm:cxn modelId="{BACB452B-79D2-8446-9C00-A8ABE3A30FDA}" type="presOf" srcId="{3D16E694-CEC3-0E44-9EF2-B14D595CD6B6}" destId="{E7446DA6-5299-A54D-9152-056570739088}" srcOrd="0" destOrd="0" presId="urn:microsoft.com/office/officeart/2005/8/layout/vList2"/>
    <dgm:cxn modelId="{747F279E-6F3B-C74F-BB1D-C983D8020A24}" type="presOf" srcId="{B13E8A53-03FF-584D-9E97-DC3353FD328F}" destId="{2373A49D-DCB9-E749-994D-7EB4B5FE45FD}" srcOrd="0" destOrd="0" presId="urn:microsoft.com/office/officeart/2005/8/layout/vList2"/>
    <dgm:cxn modelId="{57C57089-DDAB-7C46-AC08-2DF6960796B1}" srcId="{D4AE4043-5DF5-A847-A1C4-775E841BAA01}" destId="{3D16E694-CEC3-0E44-9EF2-B14D595CD6B6}" srcOrd="0" destOrd="0" parTransId="{FC14F96A-F5BE-874B-AB78-74B8A1E27FCC}" sibTransId="{779EBA20-47F5-D54F-9FC5-5C689C385145}"/>
    <dgm:cxn modelId="{8059CE36-79FC-4644-9854-982347B2E460}" type="presOf" srcId="{D4AE4043-5DF5-A847-A1C4-775E841BAA01}" destId="{FA7F5283-A402-614A-BDD3-D0F8D9082032}" srcOrd="0" destOrd="0" presId="urn:microsoft.com/office/officeart/2005/8/layout/vList2"/>
    <dgm:cxn modelId="{4CE178AE-9B24-9E4D-A761-1C87E37534C0}" type="presOf" srcId="{01450A15-4581-BF40-B268-2DAE489F9C00}" destId="{32BC19D9-7200-244C-94EE-B4AA4DA34162}" srcOrd="0" destOrd="2" presId="urn:microsoft.com/office/officeart/2005/8/layout/vList2"/>
    <dgm:cxn modelId="{A572983E-E6D7-A84B-8AB5-2575B21488E3}" type="presOf" srcId="{6EE020B8-D4CF-214B-ABDB-DFFBD80436A9}" destId="{32BC19D9-7200-244C-94EE-B4AA4DA34162}" srcOrd="0" destOrd="0" presId="urn:microsoft.com/office/officeart/2005/8/layout/vList2"/>
    <dgm:cxn modelId="{0000446C-E593-0740-9281-B2DBDE593C13}" srcId="{D4AE4043-5DF5-A847-A1C4-775E841BAA01}" destId="{8E988299-2FFA-5C45-B299-B4D438A1BAAF}" srcOrd="2" destOrd="0" parTransId="{0C9CF70F-0939-5841-8AD7-5475AB4BCF18}" sibTransId="{F00B761F-9E89-4F46-AB97-93D8DE3ACD47}"/>
    <dgm:cxn modelId="{BE1EDEE2-02C4-6240-90FF-A56CDDE35951}" srcId="{3D16E694-CEC3-0E44-9EF2-B14D595CD6B6}" destId="{76408570-BF8B-8440-A879-0CEAC27173F3}" srcOrd="2" destOrd="0" parTransId="{37FD7A1E-9C69-404E-A4BC-2FA3FBEEEFB9}" sibTransId="{C030B629-85A9-1B49-9DDA-2A7B23689321}"/>
    <dgm:cxn modelId="{97470485-6035-2D44-904B-95C52C334BDF}" srcId="{4924F130-CAB8-394F-A1E8-8901381CC855}" destId="{35366E42-E3FD-B34D-BC39-BE41260F96E0}" srcOrd="1" destOrd="0" parTransId="{3146A33C-BCA9-BA47-B01B-C52A9D6F6520}" sibTransId="{0A0B855D-446B-314D-9BDB-572A172629AF}"/>
    <dgm:cxn modelId="{7334A095-7232-5B46-95CD-6A89863152CF}" type="presOf" srcId="{04F0C5CB-9A09-2E4E-B8AF-B7EEDE7C1667}" destId="{4E9F7A20-F6B4-374A-ACEB-AC95E5DCDA2F}" srcOrd="0" destOrd="0" presId="urn:microsoft.com/office/officeart/2005/8/layout/vList2"/>
    <dgm:cxn modelId="{C16CE988-9A36-8946-A93E-69DDDCA11B8A}" srcId="{D4AE4043-5DF5-A847-A1C4-775E841BAA01}" destId="{90B87F42-D74E-F44A-8770-16C7C64B939D}" srcOrd="6" destOrd="0" parTransId="{E1B16F88-B072-B344-9FB3-FD51AED9888B}" sibTransId="{50828D21-8411-9840-AAF9-4403E372410E}"/>
    <dgm:cxn modelId="{3A426D37-0004-1648-B19C-DF60327C431C}" srcId="{D4AE4043-5DF5-A847-A1C4-775E841BAA01}" destId="{B13E8A53-03FF-584D-9E97-DC3353FD328F}" srcOrd="1" destOrd="0" parTransId="{D8D47383-0276-844A-98CF-2C6E8274BAAD}" sibTransId="{4BA8F2C0-5151-9A4B-95C3-20AE9250F554}"/>
    <dgm:cxn modelId="{90B09A0B-0726-1E4C-BA67-14944628E397}" type="presOf" srcId="{3D9EBADB-E3EA-8041-B48F-A8F400286FC6}" destId="{4322C451-6987-6D4D-9EB9-029DDA4C5F7C}" srcOrd="0" destOrd="0" presId="urn:microsoft.com/office/officeart/2005/8/layout/vList2"/>
    <dgm:cxn modelId="{A8CD9752-2020-8745-BA9B-5974EDAA111C}" srcId="{D4AE4043-5DF5-A847-A1C4-775E841BAA01}" destId="{B05E0AE3-3A9E-8D44-A478-DA9A3DA8AFF8}" srcOrd="3" destOrd="0" parTransId="{9F22788B-AAFE-5241-9593-71E5E3B05067}" sibTransId="{39AC1009-E2AB-5A46-BB67-FEA5A41746A4}"/>
    <dgm:cxn modelId="{2D56F598-86C9-BD4B-AC40-71EBF8837AAC}" type="presOf" srcId="{342799E8-0826-6F4B-9EC5-81F69907C8A4}" destId="{4E9F7A20-F6B4-374A-ACEB-AC95E5DCDA2F}" srcOrd="0" destOrd="1" presId="urn:microsoft.com/office/officeart/2005/8/layout/vList2"/>
    <dgm:cxn modelId="{937393B8-8EFE-8846-8A70-9E38DD9FBD10}" type="presOf" srcId="{B05E0AE3-3A9E-8D44-A478-DA9A3DA8AFF8}" destId="{C20EC4B8-BB6C-9E43-B45C-F356619986A3}" srcOrd="0" destOrd="0" presId="urn:microsoft.com/office/officeart/2005/8/layout/vList2"/>
    <dgm:cxn modelId="{4CB32FEB-90D4-9F46-8726-7BFB6A0530E1}" type="presOf" srcId="{76408570-BF8B-8440-A879-0CEAC27173F3}" destId="{4E9F7A20-F6B4-374A-ACEB-AC95E5DCDA2F}" srcOrd="0" destOrd="2" presId="urn:microsoft.com/office/officeart/2005/8/layout/vList2"/>
    <dgm:cxn modelId="{EC4F5666-0D33-2D43-A9E5-52A2599CEF1C}" srcId="{4924F130-CAB8-394F-A1E8-8901381CC855}" destId="{01450A15-4581-BF40-B268-2DAE489F9C00}" srcOrd="2" destOrd="0" parTransId="{48E50027-00E9-9E4B-A34B-D480C9A70C9A}" sibTransId="{41256383-9B8A-8A47-90C2-91F2FDF37734}"/>
    <dgm:cxn modelId="{43A34260-BA10-4B45-8512-79FD5E1ED5B4}" srcId="{D4AE4043-5DF5-A847-A1C4-775E841BAA01}" destId="{4924F130-CAB8-394F-A1E8-8901381CC855}" srcOrd="4" destOrd="0" parTransId="{D21AFD91-D16B-974B-A0A1-3F9215D19D61}" sibTransId="{D4153F66-4FCD-674B-9CD6-CE37BB41136C}"/>
    <dgm:cxn modelId="{6BE259D3-625D-A240-AB2A-D9F81FD16BA7}" type="presOf" srcId="{8E988299-2FFA-5C45-B299-B4D438A1BAAF}" destId="{2DEEDE41-EBCF-0D4F-B7C2-F675955B2EC8}" srcOrd="0" destOrd="0" presId="urn:microsoft.com/office/officeart/2005/8/layout/vList2"/>
    <dgm:cxn modelId="{6B56A2E7-6ABB-7746-80B1-6F654E69F4C0}" type="presOf" srcId="{90B87F42-D74E-F44A-8770-16C7C64B939D}" destId="{BD08CA9F-00E9-9F4A-900D-B2E2DC976460}" srcOrd="0" destOrd="0" presId="urn:microsoft.com/office/officeart/2005/8/layout/vList2"/>
    <dgm:cxn modelId="{6249BDDE-F9E7-5B48-93C0-ED67C5FB347E}" srcId="{3D16E694-CEC3-0E44-9EF2-B14D595CD6B6}" destId="{04F0C5CB-9A09-2E4E-B8AF-B7EEDE7C1667}" srcOrd="0" destOrd="0" parTransId="{4E57DEBC-B5DF-F643-9FB8-60611E5EF1B9}" sibTransId="{EA5731D8-E842-2C48-A716-565CD381A49F}"/>
    <dgm:cxn modelId="{F52CEC3D-7D98-7E40-8A1E-6070F0DF60F9}" type="presOf" srcId="{4924F130-CAB8-394F-A1E8-8901381CC855}" destId="{3576E0DE-A480-1B48-B09F-B9762A508C9B}" srcOrd="0" destOrd="0" presId="urn:microsoft.com/office/officeart/2005/8/layout/vList2"/>
    <dgm:cxn modelId="{76839BD4-6E8A-CA40-9C21-8CC2490E551A}" srcId="{3D16E694-CEC3-0E44-9EF2-B14D595CD6B6}" destId="{342799E8-0826-6F4B-9EC5-81F69907C8A4}" srcOrd="1" destOrd="0" parTransId="{BA13CD98-DB57-AA43-BA8A-B838524931BE}" sibTransId="{4DCCAE8D-E5DC-6540-8FE2-E8F96E391FB4}"/>
    <dgm:cxn modelId="{8E81A6B6-697A-6448-BDC9-0EE163C71595}" type="presParOf" srcId="{FA7F5283-A402-614A-BDD3-D0F8D9082032}" destId="{E7446DA6-5299-A54D-9152-056570739088}" srcOrd="0" destOrd="0" presId="urn:microsoft.com/office/officeart/2005/8/layout/vList2"/>
    <dgm:cxn modelId="{9C45CD5E-5F92-0A48-9E04-F5727887F3F1}" type="presParOf" srcId="{FA7F5283-A402-614A-BDD3-D0F8D9082032}" destId="{4E9F7A20-F6B4-374A-ACEB-AC95E5DCDA2F}" srcOrd="1" destOrd="0" presId="urn:microsoft.com/office/officeart/2005/8/layout/vList2"/>
    <dgm:cxn modelId="{ACA31C81-7045-7846-8158-CECF5D5B22D4}" type="presParOf" srcId="{FA7F5283-A402-614A-BDD3-D0F8D9082032}" destId="{2373A49D-DCB9-E749-994D-7EB4B5FE45FD}" srcOrd="2" destOrd="0" presId="urn:microsoft.com/office/officeart/2005/8/layout/vList2"/>
    <dgm:cxn modelId="{C67A2BB4-E91B-2D40-A77F-680EE6E2F2D0}" type="presParOf" srcId="{FA7F5283-A402-614A-BDD3-D0F8D9082032}" destId="{9F0087E5-9412-AE41-9AA3-BF25CF07B452}" srcOrd="3" destOrd="0" presId="urn:microsoft.com/office/officeart/2005/8/layout/vList2"/>
    <dgm:cxn modelId="{031136AF-1BE2-354F-8630-612711A21F36}" type="presParOf" srcId="{FA7F5283-A402-614A-BDD3-D0F8D9082032}" destId="{2DEEDE41-EBCF-0D4F-B7C2-F675955B2EC8}" srcOrd="4" destOrd="0" presId="urn:microsoft.com/office/officeart/2005/8/layout/vList2"/>
    <dgm:cxn modelId="{DF48C397-1715-6744-8731-A0177A8EE2D5}" type="presParOf" srcId="{FA7F5283-A402-614A-BDD3-D0F8D9082032}" destId="{6A4F9E3B-1CE9-2E4E-BF9D-2CDEA8C4B65E}" srcOrd="5" destOrd="0" presId="urn:microsoft.com/office/officeart/2005/8/layout/vList2"/>
    <dgm:cxn modelId="{0542CADE-D4D1-DA42-85F1-5C62150F4293}" type="presParOf" srcId="{FA7F5283-A402-614A-BDD3-D0F8D9082032}" destId="{C20EC4B8-BB6C-9E43-B45C-F356619986A3}" srcOrd="6" destOrd="0" presId="urn:microsoft.com/office/officeart/2005/8/layout/vList2"/>
    <dgm:cxn modelId="{258F6706-A996-1B4B-A9B8-6F22D4A9E9F9}" type="presParOf" srcId="{FA7F5283-A402-614A-BDD3-D0F8D9082032}" destId="{A0D56F21-4534-0D44-835F-64969DE8749F}" srcOrd="7" destOrd="0" presId="urn:microsoft.com/office/officeart/2005/8/layout/vList2"/>
    <dgm:cxn modelId="{32B08657-66E5-3843-BF0E-36D5F9777B93}" type="presParOf" srcId="{FA7F5283-A402-614A-BDD3-D0F8D9082032}" destId="{3576E0DE-A480-1B48-B09F-B9762A508C9B}" srcOrd="8" destOrd="0" presId="urn:microsoft.com/office/officeart/2005/8/layout/vList2"/>
    <dgm:cxn modelId="{9FA8EA3D-FD72-5E4C-83A3-4527DCFC2593}" type="presParOf" srcId="{FA7F5283-A402-614A-BDD3-D0F8D9082032}" destId="{32BC19D9-7200-244C-94EE-B4AA4DA34162}" srcOrd="9" destOrd="0" presId="urn:microsoft.com/office/officeart/2005/8/layout/vList2"/>
    <dgm:cxn modelId="{471D1DA7-7797-2E46-ADCB-9F8698CB15D9}" type="presParOf" srcId="{FA7F5283-A402-614A-BDD3-D0F8D9082032}" destId="{4322C451-6987-6D4D-9EB9-029DDA4C5F7C}" srcOrd="10" destOrd="0" presId="urn:microsoft.com/office/officeart/2005/8/layout/vList2"/>
    <dgm:cxn modelId="{10BB599F-F75A-1A4F-836D-CDE176016436}" type="presParOf" srcId="{FA7F5283-A402-614A-BDD3-D0F8D9082032}" destId="{131BBAE6-54A5-0143-ACC5-FDB7D65304F0}" srcOrd="11" destOrd="0" presId="urn:microsoft.com/office/officeart/2005/8/layout/vList2"/>
    <dgm:cxn modelId="{E8A93678-E00A-2545-9014-ECCE51E95E74}" type="presParOf" srcId="{FA7F5283-A402-614A-BDD3-D0F8D9082032}" destId="{BD08CA9F-00E9-9F4A-900D-B2E2DC976460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4313E8-AC0D-CA4E-89C1-5A7AF7D19BAE}" type="doc">
      <dgm:prSet loTypeId="urn:microsoft.com/office/officeart/2005/8/layout/hProcess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0899B2-A260-B543-8E12-8951547B0FD1}">
      <dgm:prSet/>
      <dgm:spPr/>
      <dgm:t>
        <a:bodyPr/>
        <a:lstStyle/>
        <a:p>
          <a:pPr rtl="0"/>
          <a:r>
            <a:rPr lang="ro-RO" b="1" dirty="0" smtClean="0">
              <a:solidFill>
                <a:schemeClr val="tx1"/>
              </a:solidFill>
            </a:rPr>
            <a:t>30 April – 5 Mei 2017</a:t>
          </a:r>
          <a:endParaRPr lang="ro-RO" b="1" dirty="0">
            <a:solidFill>
              <a:schemeClr val="tx1"/>
            </a:solidFill>
          </a:endParaRPr>
        </a:p>
      </dgm:t>
    </dgm:pt>
    <dgm:pt modelId="{80CD6C8A-C175-AA40-9961-E67894A6EC64}" type="parTrans" cxnId="{C8A6B68A-7F20-6647-9774-EE4CB64F1024}">
      <dgm:prSet/>
      <dgm:spPr/>
      <dgm:t>
        <a:bodyPr/>
        <a:lstStyle/>
        <a:p>
          <a:endParaRPr lang="en-US"/>
        </a:p>
      </dgm:t>
    </dgm:pt>
    <dgm:pt modelId="{C6B356AA-59DA-5B40-A5B9-DEF0619B9979}" type="sibTrans" cxnId="{C8A6B68A-7F20-6647-9774-EE4CB64F1024}">
      <dgm:prSet/>
      <dgm:spPr/>
      <dgm:t>
        <a:bodyPr/>
        <a:lstStyle/>
        <a:p>
          <a:endParaRPr lang="en-US"/>
        </a:p>
      </dgm:t>
    </dgm:pt>
    <dgm:pt modelId="{1B069B51-04C0-A24C-9B0D-7BA4DEB99CCB}">
      <dgm:prSet/>
      <dgm:spPr/>
      <dgm:t>
        <a:bodyPr/>
        <a:lstStyle/>
        <a:p>
          <a:pPr rtl="0"/>
          <a:r>
            <a:rPr lang="de-DE" b="1" dirty="0" smtClean="0">
              <a:solidFill>
                <a:srgbClr val="000000"/>
              </a:solidFill>
            </a:rPr>
            <a:t>8 – 10 Mei 2017</a:t>
          </a:r>
          <a:endParaRPr lang="de-DE" b="1" dirty="0">
            <a:solidFill>
              <a:srgbClr val="000000"/>
            </a:solidFill>
          </a:endParaRPr>
        </a:p>
      </dgm:t>
    </dgm:pt>
    <dgm:pt modelId="{BDAB27B9-92EB-2745-8A13-7601ED54305E}" type="parTrans" cxnId="{72168BA9-DDBA-EC4C-86F1-478D11E5A297}">
      <dgm:prSet/>
      <dgm:spPr/>
      <dgm:t>
        <a:bodyPr/>
        <a:lstStyle/>
        <a:p>
          <a:endParaRPr lang="en-US"/>
        </a:p>
      </dgm:t>
    </dgm:pt>
    <dgm:pt modelId="{FD3CC9BA-C414-4C4A-9354-45FA6507AF95}" type="sibTrans" cxnId="{72168BA9-DDBA-EC4C-86F1-478D11E5A297}">
      <dgm:prSet/>
      <dgm:spPr/>
      <dgm:t>
        <a:bodyPr/>
        <a:lstStyle/>
        <a:p>
          <a:endParaRPr lang="en-US"/>
        </a:p>
      </dgm:t>
    </dgm:pt>
    <dgm:pt modelId="{372C9365-6CC3-294B-9600-7D3AD09C46D3}">
      <dgm:prSet/>
      <dgm:spPr/>
      <dgm:t>
        <a:bodyPr/>
        <a:lstStyle/>
        <a:p>
          <a:pPr rtl="0"/>
          <a:r>
            <a:rPr lang="de-DE" b="1" dirty="0" smtClean="0">
              <a:solidFill>
                <a:srgbClr val="000000"/>
              </a:solidFill>
            </a:rPr>
            <a:t>15 – 20 Mei 2017</a:t>
          </a:r>
          <a:endParaRPr lang="de-DE" b="1" dirty="0">
            <a:solidFill>
              <a:srgbClr val="000000"/>
            </a:solidFill>
          </a:endParaRPr>
        </a:p>
      </dgm:t>
    </dgm:pt>
    <dgm:pt modelId="{926FD273-46CC-AE46-9F9E-03275074FA34}" type="parTrans" cxnId="{709D087F-3F0A-4E45-9ECC-F97925DC38A0}">
      <dgm:prSet/>
      <dgm:spPr/>
      <dgm:t>
        <a:bodyPr/>
        <a:lstStyle/>
        <a:p>
          <a:endParaRPr lang="en-US"/>
        </a:p>
      </dgm:t>
    </dgm:pt>
    <dgm:pt modelId="{99845180-26DC-1249-B968-58B4B0C623F4}" type="sibTrans" cxnId="{709D087F-3F0A-4E45-9ECC-F97925DC38A0}">
      <dgm:prSet/>
      <dgm:spPr/>
      <dgm:t>
        <a:bodyPr/>
        <a:lstStyle/>
        <a:p>
          <a:endParaRPr lang="en-US"/>
        </a:p>
      </dgm:t>
    </dgm:pt>
    <dgm:pt modelId="{F63654AE-73BC-0F45-A318-A165C492CD0D}">
      <dgm:prSet/>
      <dgm:spPr/>
      <dgm:t>
        <a:bodyPr/>
        <a:lstStyle/>
        <a:p>
          <a:pPr rtl="0"/>
          <a:r>
            <a:rPr lang="en-US" b="1" dirty="0" smtClean="0">
              <a:solidFill>
                <a:srgbClr val="000000"/>
              </a:solidFill>
            </a:rPr>
            <a:t>2 – 8 </a:t>
          </a:r>
          <a:r>
            <a:rPr lang="en-US" b="1" dirty="0" err="1" smtClean="0">
              <a:solidFill>
                <a:srgbClr val="000000"/>
              </a:solidFill>
            </a:rPr>
            <a:t>Juli</a:t>
          </a:r>
          <a:r>
            <a:rPr lang="en-US" b="1" dirty="0" smtClean="0">
              <a:solidFill>
                <a:srgbClr val="000000"/>
              </a:solidFill>
            </a:rPr>
            <a:t> 2017</a:t>
          </a:r>
          <a:endParaRPr lang="en-US" b="1" dirty="0">
            <a:solidFill>
              <a:srgbClr val="000000"/>
            </a:solidFill>
          </a:endParaRPr>
        </a:p>
      </dgm:t>
    </dgm:pt>
    <dgm:pt modelId="{95EB2E08-C9E8-A14B-90B3-BA08A35333B7}" type="parTrans" cxnId="{50CF27F1-3CC4-F44E-BCD2-CBBF2EE6CBB9}">
      <dgm:prSet/>
      <dgm:spPr/>
      <dgm:t>
        <a:bodyPr/>
        <a:lstStyle/>
        <a:p>
          <a:endParaRPr lang="en-US"/>
        </a:p>
      </dgm:t>
    </dgm:pt>
    <dgm:pt modelId="{72A46E4D-6EC2-0540-B76B-CEAFE4FFFEF6}" type="sibTrans" cxnId="{50CF27F1-3CC4-F44E-BCD2-CBBF2EE6CBB9}">
      <dgm:prSet/>
      <dgm:spPr/>
      <dgm:t>
        <a:bodyPr/>
        <a:lstStyle/>
        <a:p>
          <a:endParaRPr lang="en-US"/>
        </a:p>
      </dgm:t>
    </dgm:pt>
    <dgm:pt modelId="{DBE30C4A-5BE8-6F4F-B375-3C04C8D73E61}">
      <dgm:prSet/>
      <dgm:spPr/>
      <dgm:t>
        <a:bodyPr/>
        <a:lstStyle/>
        <a:p>
          <a:pPr rtl="0"/>
          <a:r>
            <a:rPr lang="fi-FI" b="1" dirty="0" smtClean="0">
              <a:solidFill>
                <a:srgbClr val="000000"/>
              </a:solidFill>
            </a:rPr>
            <a:t>20 – 26 </a:t>
          </a:r>
          <a:r>
            <a:rPr lang="fi-FI" b="1" dirty="0" err="1" smtClean="0">
              <a:solidFill>
                <a:srgbClr val="000000"/>
              </a:solidFill>
            </a:rPr>
            <a:t>Agustus</a:t>
          </a:r>
          <a:r>
            <a:rPr lang="fi-FI" b="1" dirty="0" smtClean="0">
              <a:solidFill>
                <a:srgbClr val="000000"/>
              </a:solidFill>
            </a:rPr>
            <a:t> 2017</a:t>
          </a:r>
          <a:endParaRPr lang="fi-FI" b="1" dirty="0">
            <a:solidFill>
              <a:srgbClr val="000000"/>
            </a:solidFill>
          </a:endParaRPr>
        </a:p>
      </dgm:t>
    </dgm:pt>
    <dgm:pt modelId="{77B1C8E8-4A1E-4647-8FEB-EC5F7C629CCD}" type="parTrans" cxnId="{8011FB80-D818-9043-AAC3-E0717262A501}">
      <dgm:prSet/>
      <dgm:spPr/>
      <dgm:t>
        <a:bodyPr/>
        <a:lstStyle/>
        <a:p>
          <a:endParaRPr lang="en-US"/>
        </a:p>
      </dgm:t>
    </dgm:pt>
    <dgm:pt modelId="{D81F90FC-0908-E84D-8F87-7C0E87935E62}" type="sibTrans" cxnId="{8011FB80-D818-9043-AAC3-E0717262A501}">
      <dgm:prSet/>
      <dgm:spPr/>
      <dgm:t>
        <a:bodyPr/>
        <a:lstStyle/>
        <a:p>
          <a:endParaRPr lang="en-US"/>
        </a:p>
      </dgm:t>
    </dgm:pt>
    <dgm:pt modelId="{63872939-26E4-D049-89E5-54BB72EBE6E0}">
      <dgm:prSet/>
      <dgm:spPr/>
      <dgm:t>
        <a:bodyPr/>
        <a:lstStyle/>
        <a:p>
          <a:pPr rtl="0"/>
          <a:r>
            <a:rPr lang="en-US" b="1" dirty="0" smtClean="0">
              <a:solidFill>
                <a:srgbClr val="000000"/>
              </a:solidFill>
            </a:rPr>
            <a:t>3 – 9 September 2017</a:t>
          </a:r>
          <a:endParaRPr lang="en-US" b="1" dirty="0">
            <a:solidFill>
              <a:srgbClr val="000000"/>
            </a:solidFill>
          </a:endParaRPr>
        </a:p>
      </dgm:t>
    </dgm:pt>
    <dgm:pt modelId="{A78F3A5F-F499-7F48-8C9E-1729059D0E66}" type="parTrans" cxnId="{C0B8E7B2-D2D3-6243-82B4-2250DEFF40A0}">
      <dgm:prSet/>
      <dgm:spPr/>
      <dgm:t>
        <a:bodyPr/>
        <a:lstStyle/>
        <a:p>
          <a:endParaRPr lang="en-US"/>
        </a:p>
      </dgm:t>
    </dgm:pt>
    <dgm:pt modelId="{5EAB62E6-D4CA-A341-B69A-355A841F6C5F}" type="sibTrans" cxnId="{C0B8E7B2-D2D3-6243-82B4-2250DEFF40A0}">
      <dgm:prSet/>
      <dgm:spPr/>
      <dgm:t>
        <a:bodyPr/>
        <a:lstStyle/>
        <a:p>
          <a:endParaRPr lang="en-US"/>
        </a:p>
      </dgm:t>
    </dgm:pt>
    <dgm:pt modelId="{0363F541-9114-3E41-AF15-AD9B88691E89}">
      <dgm:prSet/>
      <dgm:spPr/>
      <dgm:t>
        <a:bodyPr/>
        <a:lstStyle/>
        <a:p>
          <a:pPr rtl="0"/>
          <a:r>
            <a:rPr lang="en-US" b="1" dirty="0" smtClean="0">
              <a:solidFill>
                <a:srgbClr val="000000"/>
              </a:solidFill>
            </a:rPr>
            <a:t>11 – 16 September 2017</a:t>
          </a:r>
          <a:endParaRPr lang="en-US" b="1" dirty="0">
            <a:solidFill>
              <a:srgbClr val="000000"/>
            </a:solidFill>
          </a:endParaRPr>
        </a:p>
      </dgm:t>
    </dgm:pt>
    <dgm:pt modelId="{A62153E5-F822-0A41-B13F-AFDD491B10CB}" type="parTrans" cxnId="{0FD62E4A-F118-8F40-BE63-39384D485DD5}">
      <dgm:prSet/>
      <dgm:spPr/>
      <dgm:t>
        <a:bodyPr/>
        <a:lstStyle/>
        <a:p>
          <a:endParaRPr lang="en-US"/>
        </a:p>
      </dgm:t>
    </dgm:pt>
    <dgm:pt modelId="{2985E396-E82B-DC44-B003-5B79670EEC06}" type="sibTrans" cxnId="{0FD62E4A-F118-8F40-BE63-39384D485DD5}">
      <dgm:prSet/>
      <dgm:spPr/>
      <dgm:t>
        <a:bodyPr/>
        <a:lstStyle/>
        <a:p>
          <a:endParaRPr lang="en-US"/>
        </a:p>
      </dgm:t>
    </dgm:pt>
    <dgm:pt modelId="{846833CC-7C49-5C41-8182-16F7CA131CBE}">
      <dgm:prSet/>
      <dgm:spPr/>
      <dgm:t>
        <a:bodyPr/>
        <a:lstStyle/>
        <a:p>
          <a:pPr rtl="0"/>
          <a:r>
            <a:rPr lang="en-US" b="1" dirty="0" smtClean="0">
              <a:solidFill>
                <a:srgbClr val="000000"/>
              </a:solidFill>
            </a:rPr>
            <a:t>24 – 30 September 2017</a:t>
          </a:r>
          <a:endParaRPr lang="en-US" b="1" dirty="0">
            <a:solidFill>
              <a:srgbClr val="000000"/>
            </a:solidFill>
          </a:endParaRPr>
        </a:p>
      </dgm:t>
    </dgm:pt>
    <dgm:pt modelId="{53D24788-6BC5-CF4E-B719-8E91416E84AD}" type="parTrans" cxnId="{283E0087-41AA-E343-9569-442CA537C32A}">
      <dgm:prSet/>
      <dgm:spPr/>
      <dgm:t>
        <a:bodyPr/>
        <a:lstStyle/>
        <a:p>
          <a:endParaRPr lang="en-US"/>
        </a:p>
      </dgm:t>
    </dgm:pt>
    <dgm:pt modelId="{CDB00951-A23D-AF44-BF33-5A2196333C41}" type="sibTrans" cxnId="{283E0087-41AA-E343-9569-442CA537C32A}">
      <dgm:prSet/>
      <dgm:spPr/>
      <dgm:t>
        <a:bodyPr/>
        <a:lstStyle/>
        <a:p>
          <a:endParaRPr lang="en-US"/>
        </a:p>
      </dgm:t>
    </dgm:pt>
    <dgm:pt modelId="{CDD15D2F-7922-4A42-AEED-4EA169013641}">
      <dgm:prSet/>
      <dgm:spPr/>
      <dgm:t>
        <a:bodyPr/>
        <a:lstStyle/>
        <a:p>
          <a:pPr rtl="0"/>
          <a:r>
            <a:rPr lang="de-DE" b="1" dirty="0" smtClean="0">
              <a:solidFill>
                <a:srgbClr val="000000"/>
              </a:solidFill>
            </a:rPr>
            <a:t>9 – 14 Oktober 2017</a:t>
          </a:r>
          <a:endParaRPr lang="de-DE" b="1" dirty="0">
            <a:solidFill>
              <a:srgbClr val="000000"/>
            </a:solidFill>
          </a:endParaRPr>
        </a:p>
      </dgm:t>
    </dgm:pt>
    <dgm:pt modelId="{E4F1B511-0906-3E41-9DAC-69D49D49929E}" type="parTrans" cxnId="{193FDFB6-7CC4-1C4E-88A0-A2B7DCBFE6EB}">
      <dgm:prSet/>
      <dgm:spPr/>
      <dgm:t>
        <a:bodyPr/>
        <a:lstStyle/>
        <a:p>
          <a:endParaRPr lang="en-US"/>
        </a:p>
      </dgm:t>
    </dgm:pt>
    <dgm:pt modelId="{BFC73560-F0C9-7344-8C01-2B67571E7C56}" type="sibTrans" cxnId="{193FDFB6-7CC4-1C4E-88A0-A2B7DCBFE6EB}">
      <dgm:prSet/>
      <dgm:spPr/>
      <dgm:t>
        <a:bodyPr/>
        <a:lstStyle/>
        <a:p>
          <a:endParaRPr lang="en-US"/>
        </a:p>
      </dgm:t>
    </dgm:pt>
    <dgm:pt modelId="{E3BC29A6-E4A6-F14D-BA72-F3E21453EBAB}">
      <dgm:prSet/>
      <dgm:spPr/>
      <dgm:t>
        <a:bodyPr/>
        <a:lstStyle/>
        <a:p>
          <a:pPr rtl="0"/>
          <a:r>
            <a:rPr lang="ro-RO" dirty="0" smtClean="0"/>
            <a:t>KKP</a:t>
          </a:r>
          <a:endParaRPr lang="ro-RO" dirty="0"/>
        </a:p>
      </dgm:t>
    </dgm:pt>
    <dgm:pt modelId="{EB56A9D0-DE41-DD43-A27F-DEAFBB3213EA}" type="parTrans" cxnId="{9562053B-B862-5448-911F-8A7D4EFE0919}">
      <dgm:prSet/>
      <dgm:spPr/>
      <dgm:t>
        <a:bodyPr/>
        <a:lstStyle/>
        <a:p>
          <a:endParaRPr lang="en-US"/>
        </a:p>
      </dgm:t>
    </dgm:pt>
    <dgm:pt modelId="{3CFB230C-A26E-0E46-A8F5-A9D627BC59E1}" type="sibTrans" cxnId="{9562053B-B862-5448-911F-8A7D4EFE0919}">
      <dgm:prSet/>
      <dgm:spPr/>
      <dgm:t>
        <a:bodyPr/>
        <a:lstStyle/>
        <a:p>
          <a:endParaRPr lang="en-US"/>
        </a:p>
      </dgm:t>
    </dgm:pt>
    <dgm:pt modelId="{FF43BC6E-15BB-2547-8BD5-A585307D675E}">
      <dgm:prSet/>
      <dgm:spPr/>
      <dgm:t>
        <a:bodyPr/>
        <a:lstStyle/>
        <a:p>
          <a:pPr rtl="0"/>
          <a:r>
            <a:rPr lang="de-DE" dirty="0" smtClean="0"/>
            <a:t>OSP</a:t>
          </a:r>
          <a:endParaRPr lang="de-DE" dirty="0"/>
        </a:p>
      </dgm:t>
    </dgm:pt>
    <dgm:pt modelId="{C353D95A-9062-5342-A640-E3E1C75B5C2E}" type="parTrans" cxnId="{F372C9EC-B13F-8847-9536-46E5C28096E4}">
      <dgm:prSet/>
      <dgm:spPr/>
      <dgm:t>
        <a:bodyPr/>
        <a:lstStyle/>
        <a:p>
          <a:endParaRPr lang="en-US"/>
        </a:p>
      </dgm:t>
    </dgm:pt>
    <dgm:pt modelId="{67CFD4DD-4912-D745-AAE5-91AEAF2B3B89}" type="sibTrans" cxnId="{F372C9EC-B13F-8847-9536-46E5C28096E4}">
      <dgm:prSet/>
      <dgm:spPr/>
      <dgm:t>
        <a:bodyPr/>
        <a:lstStyle/>
        <a:p>
          <a:endParaRPr lang="en-US"/>
        </a:p>
      </dgm:t>
    </dgm:pt>
    <dgm:pt modelId="{E4B7426C-359F-0D47-8FBA-EB6FF1A12D9E}">
      <dgm:prSet/>
      <dgm:spPr/>
      <dgm:t>
        <a:bodyPr/>
        <a:lstStyle/>
        <a:p>
          <a:pPr rtl="0"/>
          <a:r>
            <a:rPr lang="de-DE" dirty="0" smtClean="0"/>
            <a:t>LDBI &amp; NSDC</a:t>
          </a:r>
          <a:endParaRPr lang="de-DE" dirty="0"/>
        </a:p>
      </dgm:t>
    </dgm:pt>
    <dgm:pt modelId="{984625EE-9D38-F347-80C1-04B85C55BAFA}" type="parTrans" cxnId="{48903B16-BCF0-C64D-ABEC-3949E62586E3}">
      <dgm:prSet/>
      <dgm:spPr/>
      <dgm:t>
        <a:bodyPr/>
        <a:lstStyle/>
        <a:p>
          <a:endParaRPr lang="en-US"/>
        </a:p>
      </dgm:t>
    </dgm:pt>
    <dgm:pt modelId="{241B742B-039D-B147-809D-6E1894E8D467}" type="sibTrans" cxnId="{48903B16-BCF0-C64D-ABEC-3949E62586E3}">
      <dgm:prSet/>
      <dgm:spPr/>
      <dgm:t>
        <a:bodyPr/>
        <a:lstStyle/>
        <a:p>
          <a:endParaRPr lang="en-US"/>
        </a:p>
      </dgm:t>
    </dgm:pt>
    <dgm:pt modelId="{5F3BF3F2-03E3-1743-99EC-A35459A84113}">
      <dgm:prSet/>
      <dgm:spPr/>
      <dgm:t>
        <a:bodyPr/>
        <a:lstStyle/>
        <a:p>
          <a:pPr rtl="0"/>
          <a:r>
            <a:rPr lang="en-US" dirty="0" smtClean="0"/>
            <a:t>OSN I</a:t>
          </a:r>
          <a:endParaRPr lang="en-US" dirty="0"/>
        </a:p>
      </dgm:t>
    </dgm:pt>
    <dgm:pt modelId="{31B83062-B990-AA47-8BB5-A4578DA1F357}" type="parTrans" cxnId="{FB698EB6-E0D8-A847-83FB-381775785D3A}">
      <dgm:prSet/>
      <dgm:spPr/>
      <dgm:t>
        <a:bodyPr/>
        <a:lstStyle/>
        <a:p>
          <a:endParaRPr lang="en-US"/>
        </a:p>
      </dgm:t>
    </dgm:pt>
    <dgm:pt modelId="{5F873D4D-D0B5-294E-95AE-17CA73DE0FD3}" type="sibTrans" cxnId="{FB698EB6-E0D8-A847-83FB-381775785D3A}">
      <dgm:prSet/>
      <dgm:spPr/>
      <dgm:t>
        <a:bodyPr/>
        <a:lstStyle/>
        <a:p>
          <a:endParaRPr lang="en-US"/>
        </a:p>
      </dgm:t>
    </dgm:pt>
    <dgm:pt modelId="{4216CCFD-41B2-EC4C-B94C-202656F3C606}">
      <dgm:prSet/>
      <dgm:spPr/>
      <dgm:t>
        <a:bodyPr/>
        <a:lstStyle/>
        <a:p>
          <a:pPr rtl="0"/>
          <a:r>
            <a:rPr lang="fi-FI" dirty="0" smtClean="0"/>
            <a:t>OSN II</a:t>
          </a:r>
          <a:endParaRPr lang="fi-FI" dirty="0"/>
        </a:p>
      </dgm:t>
    </dgm:pt>
    <dgm:pt modelId="{D2FADA9F-948D-FF4F-A7A1-20D3F60EDE6B}" type="parTrans" cxnId="{79D5F181-F40E-F043-8725-CE4B25E92803}">
      <dgm:prSet/>
      <dgm:spPr/>
      <dgm:t>
        <a:bodyPr/>
        <a:lstStyle/>
        <a:p>
          <a:endParaRPr lang="en-US"/>
        </a:p>
      </dgm:t>
    </dgm:pt>
    <dgm:pt modelId="{71B14B35-0387-BA4F-9EDF-F3EDC1F0FC23}" type="sibTrans" cxnId="{79D5F181-F40E-F043-8725-CE4B25E92803}">
      <dgm:prSet/>
      <dgm:spPr/>
      <dgm:t>
        <a:bodyPr/>
        <a:lstStyle/>
        <a:p>
          <a:endParaRPr lang="en-US"/>
        </a:p>
      </dgm:t>
    </dgm:pt>
    <dgm:pt modelId="{126B710A-79B5-B341-9070-F6D38C6824D4}">
      <dgm:prSet/>
      <dgm:spPr/>
      <dgm:t>
        <a:bodyPr/>
        <a:lstStyle/>
        <a:p>
          <a:pPr rtl="0"/>
          <a:r>
            <a:rPr lang="en-US" dirty="0" smtClean="0"/>
            <a:t>O2SN</a:t>
          </a:r>
          <a:endParaRPr lang="en-US" dirty="0"/>
        </a:p>
      </dgm:t>
    </dgm:pt>
    <dgm:pt modelId="{DC66E635-0A34-AB4D-95AA-718BA066D01B}" type="parTrans" cxnId="{A8780DBE-9960-3A45-8D87-D74E16FF0B67}">
      <dgm:prSet/>
      <dgm:spPr/>
      <dgm:t>
        <a:bodyPr/>
        <a:lstStyle/>
        <a:p>
          <a:endParaRPr lang="en-US"/>
        </a:p>
      </dgm:t>
    </dgm:pt>
    <dgm:pt modelId="{510546C0-B001-4249-8A12-32EC049CB959}" type="sibTrans" cxnId="{A8780DBE-9960-3A45-8D87-D74E16FF0B67}">
      <dgm:prSet/>
      <dgm:spPr/>
      <dgm:t>
        <a:bodyPr/>
        <a:lstStyle/>
        <a:p>
          <a:endParaRPr lang="en-US"/>
        </a:p>
      </dgm:t>
    </dgm:pt>
    <dgm:pt modelId="{651D9031-7A83-1A41-A647-87C79391167A}">
      <dgm:prSet/>
      <dgm:spPr/>
      <dgm:t>
        <a:bodyPr/>
        <a:lstStyle/>
        <a:p>
          <a:pPr rtl="0"/>
          <a:r>
            <a:rPr lang="en-US" dirty="0" smtClean="0"/>
            <a:t>FIKSI</a:t>
          </a:r>
          <a:endParaRPr lang="en-US" b="1" dirty="0">
            <a:solidFill>
              <a:srgbClr val="000000"/>
            </a:solidFill>
          </a:endParaRPr>
        </a:p>
      </dgm:t>
    </dgm:pt>
    <dgm:pt modelId="{19F7C69A-8A2C-DA46-8556-C5414722A8EE}" type="parTrans" cxnId="{A63E7350-1284-724D-9A24-F3C18AF33170}">
      <dgm:prSet/>
      <dgm:spPr/>
      <dgm:t>
        <a:bodyPr/>
        <a:lstStyle/>
        <a:p>
          <a:endParaRPr lang="en-US"/>
        </a:p>
      </dgm:t>
    </dgm:pt>
    <dgm:pt modelId="{906757D1-DEAB-4043-BE30-77557170F2F8}" type="sibTrans" cxnId="{A63E7350-1284-724D-9A24-F3C18AF33170}">
      <dgm:prSet/>
      <dgm:spPr/>
      <dgm:t>
        <a:bodyPr/>
        <a:lstStyle/>
        <a:p>
          <a:endParaRPr lang="en-US"/>
        </a:p>
      </dgm:t>
    </dgm:pt>
    <dgm:pt modelId="{AE5B9292-FEAF-A64E-90B1-9B5C4F8AEA96}">
      <dgm:prSet/>
      <dgm:spPr/>
      <dgm:t>
        <a:bodyPr/>
        <a:lstStyle/>
        <a:p>
          <a:pPr rtl="0"/>
          <a:r>
            <a:rPr lang="en-US" dirty="0" smtClean="0"/>
            <a:t>FLS2N</a:t>
          </a:r>
          <a:endParaRPr lang="en-US" dirty="0"/>
        </a:p>
      </dgm:t>
    </dgm:pt>
    <dgm:pt modelId="{3878B5F0-1F3A-C745-B6E7-531E567AE940}" type="parTrans" cxnId="{E1CA1631-BFE9-E74D-AE82-F16C0B47E33E}">
      <dgm:prSet/>
      <dgm:spPr/>
      <dgm:t>
        <a:bodyPr/>
        <a:lstStyle/>
        <a:p>
          <a:endParaRPr lang="en-US"/>
        </a:p>
      </dgm:t>
    </dgm:pt>
    <dgm:pt modelId="{685DFF15-18D2-B94E-A6DF-D131AD80617B}" type="sibTrans" cxnId="{E1CA1631-BFE9-E74D-AE82-F16C0B47E33E}">
      <dgm:prSet/>
      <dgm:spPr/>
      <dgm:t>
        <a:bodyPr/>
        <a:lstStyle/>
        <a:p>
          <a:endParaRPr lang="en-US"/>
        </a:p>
      </dgm:t>
    </dgm:pt>
    <dgm:pt modelId="{B8BD9BCD-5F7E-754C-A2A7-564B967C8FCE}">
      <dgm:prSet/>
      <dgm:spPr/>
      <dgm:t>
        <a:bodyPr/>
        <a:lstStyle/>
        <a:p>
          <a:pPr rtl="0"/>
          <a:r>
            <a:rPr lang="de-DE" dirty="0" smtClean="0"/>
            <a:t>OPSI</a:t>
          </a:r>
          <a:endParaRPr lang="de-DE" b="1" dirty="0">
            <a:solidFill>
              <a:srgbClr val="000000"/>
            </a:solidFill>
          </a:endParaRPr>
        </a:p>
      </dgm:t>
    </dgm:pt>
    <dgm:pt modelId="{2F1AEA8A-AAD6-9B43-BCCC-BCD7BFFF2D97}" type="parTrans" cxnId="{8847022A-5351-D448-85A8-2674DE8D1595}">
      <dgm:prSet/>
      <dgm:spPr/>
      <dgm:t>
        <a:bodyPr/>
        <a:lstStyle/>
        <a:p>
          <a:endParaRPr lang="en-US"/>
        </a:p>
      </dgm:t>
    </dgm:pt>
    <dgm:pt modelId="{428914E4-9A57-D643-B34D-84AECDA2FA67}" type="sibTrans" cxnId="{8847022A-5351-D448-85A8-2674DE8D1595}">
      <dgm:prSet/>
      <dgm:spPr/>
      <dgm:t>
        <a:bodyPr/>
        <a:lstStyle/>
        <a:p>
          <a:endParaRPr lang="en-US"/>
        </a:p>
      </dgm:t>
    </dgm:pt>
    <dgm:pt modelId="{D5999A0D-E1AB-384D-8D5F-CC355CD4D9A7}">
      <dgm:prSet/>
      <dgm:spPr/>
      <dgm:t>
        <a:bodyPr/>
        <a:lstStyle/>
        <a:p>
          <a:pPr rtl="0"/>
          <a:r>
            <a:rPr lang="de-DE" b="1" dirty="0" smtClean="0">
              <a:solidFill>
                <a:srgbClr val="000000"/>
              </a:solidFill>
            </a:rPr>
            <a:t>16 – 21 Oktober 2017</a:t>
          </a:r>
          <a:endParaRPr lang="de-DE" b="1" dirty="0">
            <a:solidFill>
              <a:srgbClr val="000000"/>
            </a:solidFill>
          </a:endParaRPr>
        </a:p>
      </dgm:t>
    </dgm:pt>
    <dgm:pt modelId="{C47A8CA1-A1E8-DA40-A720-DCFC9991B787}" type="parTrans" cxnId="{F448B351-8C85-E745-8C7D-40EF7BD002DB}">
      <dgm:prSet/>
      <dgm:spPr/>
      <dgm:t>
        <a:bodyPr/>
        <a:lstStyle/>
        <a:p>
          <a:endParaRPr lang="en-US"/>
        </a:p>
      </dgm:t>
    </dgm:pt>
    <dgm:pt modelId="{59085C35-8DC2-7D45-BD06-046209363456}" type="sibTrans" cxnId="{F448B351-8C85-E745-8C7D-40EF7BD002DB}">
      <dgm:prSet/>
      <dgm:spPr/>
      <dgm:t>
        <a:bodyPr/>
        <a:lstStyle/>
        <a:p>
          <a:endParaRPr lang="en-US"/>
        </a:p>
      </dgm:t>
    </dgm:pt>
    <dgm:pt modelId="{1C8332FB-300D-AE4C-B4F4-2C5ACAC75C4E}">
      <dgm:prSet/>
      <dgm:spPr/>
      <dgm:t>
        <a:bodyPr/>
        <a:lstStyle/>
        <a:p>
          <a:pPr rtl="0"/>
          <a:r>
            <a:rPr lang="de-DE" dirty="0" smtClean="0"/>
            <a:t>ARKI</a:t>
          </a:r>
          <a:endParaRPr lang="de-DE" dirty="0"/>
        </a:p>
      </dgm:t>
    </dgm:pt>
    <dgm:pt modelId="{16351C49-EE9D-3D43-8670-68A5E441AECC}" type="parTrans" cxnId="{2E16630A-7CF8-D547-8ADA-09D8EC299255}">
      <dgm:prSet/>
      <dgm:spPr/>
      <dgm:t>
        <a:bodyPr/>
        <a:lstStyle/>
        <a:p>
          <a:endParaRPr lang="en-US"/>
        </a:p>
      </dgm:t>
    </dgm:pt>
    <dgm:pt modelId="{89620905-67C4-C141-851E-D567BF609FF0}" type="sibTrans" cxnId="{2E16630A-7CF8-D547-8ADA-09D8EC299255}">
      <dgm:prSet/>
      <dgm:spPr/>
      <dgm:t>
        <a:bodyPr/>
        <a:lstStyle/>
        <a:p>
          <a:endParaRPr lang="en-US"/>
        </a:p>
      </dgm:t>
    </dgm:pt>
    <dgm:pt modelId="{1CB046A2-A099-7F4C-8C72-76EC89AE3CA8}" type="pres">
      <dgm:prSet presAssocID="{C94313E8-AC0D-CA4E-89C1-5A7AF7D19BA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F8F2C0-A59D-9A46-8B20-96B2C63599E8}" type="pres">
      <dgm:prSet presAssocID="{C94313E8-AC0D-CA4E-89C1-5A7AF7D19BAE}" presName="tSp" presStyleCnt="0"/>
      <dgm:spPr/>
    </dgm:pt>
    <dgm:pt modelId="{09CEF35D-C3C6-FD4C-B76D-6C19C6F449EE}" type="pres">
      <dgm:prSet presAssocID="{C94313E8-AC0D-CA4E-89C1-5A7AF7D19BAE}" presName="bSp" presStyleCnt="0"/>
      <dgm:spPr/>
    </dgm:pt>
    <dgm:pt modelId="{FA845AF7-2C70-FA42-B787-9665BBA4BFE9}" type="pres">
      <dgm:prSet presAssocID="{C94313E8-AC0D-CA4E-89C1-5A7AF7D19BAE}" presName="process" presStyleCnt="0"/>
      <dgm:spPr/>
    </dgm:pt>
    <dgm:pt modelId="{9EF3C20C-DABC-5A42-A366-8E6614BF1BD6}" type="pres">
      <dgm:prSet presAssocID="{770899B2-A260-B543-8E12-8951547B0FD1}" presName="composite1" presStyleCnt="0"/>
      <dgm:spPr/>
    </dgm:pt>
    <dgm:pt modelId="{9274181D-AE34-1643-8834-1A9845C64928}" type="pres">
      <dgm:prSet presAssocID="{770899B2-A260-B543-8E12-8951547B0FD1}" presName="dummyNode1" presStyleLbl="node1" presStyleIdx="0" presStyleCnt="10"/>
      <dgm:spPr/>
    </dgm:pt>
    <dgm:pt modelId="{B4CBFE53-0CFC-0D43-9294-0ED9E7BAE361}" type="pres">
      <dgm:prSet presAssocID="{770899B2-A260-B543-8E12-8951547B0FD1}" presName="childNode1" presStyleLbl="bgAcc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D6CA4-BB97-B242-A651-5E996A218F86}" type="pres">
      <dgm:prSet presAssocID="{770899B2-A260-B543-8E12-8951547B0FD1}" presName="childNode1tx" presStyleLbl="bgAcc1" presStyleIdx="0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C0E686-F239-A447-A668-4ADB73185B42}" type="pres">
      <dgm:prSet presAssocID="{770899B2-A260-B543-8E12-8951547B0FD1}" presName="parentNode1" presStyleLbl="node1" presStyleIdx="0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8C8A24-CA3F-2D44-B915-16CF369E4D5A}" type="pres">
      <dgm:prSet presAssocID="{770899B2-A260-B543-8E12-8951547B0FD1}" presName="connSite1" presStyleCnt="0"/>
      <dgm:spPr/>
    </dgm:pt>
    <dgm:pt modelId="{821DD96B-633C-7846-93B0-2E1AC344AC92}" type="pres">
      <dgm:prSet presAssocID="{C6B356AA-59DA-5B40-A5B9-DEF0619B9979}" presName="Name9" presStyleLbl="sibTrans2D1" presStyleIdx="0" presStyleCnt="9"/>
      <dgm:spPr/>
      <dgm:t>
        <a:bodyPr/>
        <a:lstStyle/>
        <a:p>
          <a:endParaRPr lang="en-US"/>
        </a:p>
      </dgm:t>
    </dgm:pt>
    <dgm:pt modelId="{6B80ED78-8658-4E40-A219-15FE8A2FEF5A}" type="pres">
      <dgm:prSet presAssocID="{1B069B51-04C0-A24C-9B0D-7BA4DEB99CCB}" presName="composite2" presStyleCnt="0"/>
      <dgm:spPr/>
    </dgm:pt>
    <dgm:pt modelId="{00972DA4-08F3-B345-ABF7-747B6AA71797}" type="pres">
      <dgm:prSet presAssocID="{1B069B51-04C0-A24C-9B0D-7BA4DEB99CCB}" presName="dummyNode2" presStyleLbl="node1" presStyleIdx="0" presStyleCnt="10"/>
      <dgm:spPr/>
    </dgm:pt>
    <dgm:pt modelId="{1CFA43E2-C3A3-7540-BDDB-36B6CACC55C2}" type="pres">
      <dgm:prSet presAssocID="{1B069B51-04C0-A24C-9B0D-7BA4DEB99CCB}" presName="childNode2" presStyleLbl="bgAcc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96712E-28B9-E143-AE5C-FB46D1484D66}" type="pres">
      <dgm:prSet presAssocID="{1B069B51-04C0-A24C-9B0D-7BA4DEB99CCB}" presName="childNode2tx" presStyleLbl="bgAcc1" presStyleIdx="1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75687A-AF44-3346-8450-204B6F587F67}" type="pres">
      <dgm:prSet presAssocID="{1B069B51-04C0-A24C-9B0D-7BA4DEB99CCB}" presName="parentNode2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4C82F3-8CBD-DA41-97AC-025C228E9718}" type="pres">
      <dgm:prSet presAssocID="{1B069B51-04C0-A24C-9B0D-7BA4DEB99CCB}" presName="connSite2" presStyleCnt="0"/>
      <dgm:spPr/>
    </dgm:pt>
    <dgm:pt modelId="{03AF9E1B-0281-F047-8347-107540D65085}" type="pres">
      <dgm:prSet presAssocID="{FD3CC9BA-C414-4C4A-9354-45FA6507AF95}" presName="Name18" presStyleLbl="sibTrans2D1" presStyleIdx="1" presStyleCnt="9"/>
      <dgm:spPr/>
      <dgm:t>
        <a:bodyPr/>
        <a:lstStyle/>
        <a:p>
          <a:endParaRPr lang="en-US"/>
        </a:p>
      </dgm:t>
    </dgm:pt>
    <dgm:pt modelId="{0BA4543C-092F-DC48-8D92-7E4A0B92B047}" type="pres">
      <dgm:prSet presAssocID="{372C9365-6CC3-294B-9600-7D3AD09C46D3}" presName="composite1" presStyleCnt="0"/>
      <dgm:spPr/>
    </dgm:pt>
    <dgm:pt modelId="{E427B826-C756-A149-9204-6AE54235696A}" type="pres">
      <dgm:prSet presAssocID="{372C9365-6CC3-294B-9600-7D3AD09C46D3}" presName="dummyNode1" presStyleLbl="node1" presStyleIdx="1" presStyleCnt="10"/>
      <dgm:spPr/>
    </dgm:pt>
    <dgm:pt modelId="{9DDA43AE-C4A9-8446-B165-C134AAC487AB}" type="pres">
      <dgm:prSet presAssocID="{372C9365-6CC3-294B-9600-7D3AD09C46D3}" presName="childNode1" presStyleLbl="bgAcc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6DB4AA-7863-2C46-82B8-B52F74951A22}" type="pres">
      <dgm:prSet presAssocID="{372C9365-6CC3-294B-9600-7D3AD09C46D3}" presName="childNode1tx" presStyleLbl="bgAcc1" presStyleIdx="2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81A3A7-D473-F54A-A79D-C7755F385414}" type="pres">
      <dgm:prSet presAssocID="{372C9365-6CC3-294B-9600-7D3AD09C46D3}" presName="parentNode1" presStyleLbl="node1" presStyleIdx="2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0796BD-6FB7-0440-A904-D8B639E1A207}" type="pres">
      <dgm:prSet presAssocID="{372C9365-6CC3-294B-9600-7D3AD09C46D3}" presName="connSite1" presStyleCnt="0"/>
      <dgm:spPr/>
    </dgm:pt>
    <dgm:pt modelId="{B7201C16-AA0A-B64B-907F-3696FE3F3C54}" type="pres">
      <dgm:prSet presAssocID="{99845180-26DC-1249-B968-58B4B0C623F4}" presName="Name9" presStyleLbl="sibTrans2D1" presStyleIdx="2" presStyleCnt="9"/>
      <dgm:spPr/>
      <dgm:t>
        <a:bodyPr/>
        <a:lstStyle/>
        <a:p>
          <a:endParaRPr lang="en-US"/>
        </a:p>
      </dgm:t>
    </dgm:pt>
    <dgm:pt modelId="{5CE0AC0C-5572-BF42-A3B5-2DC3C8B013E2}" type="pres">
      <dgm:prSet presAssocID="{F63654AE-73BC-0F45-A318-A165C492CD0D}" presName="composite2" presStyleCnt="0"/>
      <dgm:spPr/>
    </dgm:pt>
    <dgm:pt modelId="{F424AE7B-D3CE-9243-8942-F07C2C0EE856}" type="pres">
      <dgm:prSet presAssocID="{F63654AE-73BC-0F45-A318-A165C492CD0D}" presName="dummyNode2" presStyleLbl="node1" presStyleIdx="2" presStyleCnt="10"/>
      <dgm:spPr/>
    </dgm:pt>
    <dgm:pt modelId="{83719795-0337-6B4C-8802-2EB27F39980D}" type="pres">
      <dgm:prSet presAssocID="{F63654AE-73BC-0F45-A318-A165C492CD0D}" presName="childNode2" presStyleLbl="bgAcc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A09B94-BB55-8242-942A-5EDE2D547618}" type="pres">
      <dgm:prSet presAssocID="{F63654AE-73BC-0F45-A318-A165C492CD0D}" presName="childNode2tx" presStyleLbl="bgAcc1" presStyleIdx="3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D0DBA5-98E5-B44E-8536-7ECFE1B4E1F5}" type="pres">
      <dgm:prSet presAssocID="{F63654AE-73BC-0F45-A318-A165C492CD0D}" presName="parentNode2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25A823-9F25-544B-AB0C-934943F2F7CE}" type="pres">
      <dgm:prSet presAssocID="{F63654AE-73BC-0F45-A318-A165C492CD0D}" presName="connSite2" presStyleCnt="0"/>
      <dgm:spPr/>
    </dgm:pt>
    <dgm:pt modelId="{1A4F4FF6-9837-E54B-A531-1624994095DB}" type="pres">
      <dgm:prSet presAssocID="{72A46E4D-6EC2-0540-B76B-CEAFE4FFFEF6}" presName="Name18" presStyleLbl="sibTrans2D1" presStyleIdx="3" presStyleCnt="9"/>
      <dgm:spPr/>
      <dgm:t>
        <a:bodyPr/>
        <a:lstStyle/>
        <a:p>
          <a:endParaRPr lang="en-US"/>
        </a:p>
      </dgm:t>
    </dgm:pt>
    <dgm:pt modelId="{8A4F7B61-E7C5-0046-9010-270392F7A03C}" type="pres">
      <dgm:prSet presAssocID="{DBE30C4A-5BE8-6F4F-B375-3C04C8D73E61}" presName="composite1" presStyleCnt="0"/>
      <dgm:spPr/>
    </dgm:pt>
    <dgm:pt modelId="{AF9865F1-FE73-F840-A87B-6F5ABB36D670}" type="pres">
      <dgm:prSet presAssocID="{DBE30C4A-5BE8-6F4F-B375-3C04C8D73E61}" presName="dummyNode1" presStyleLbl="node1" presStyleIdx="3" presStyleCnt="10"/>
      <dgm:spPr/>
    </dgm:pt>
    <dgm:pt modelId="{357F762F-D156-894C-98D3-68734FE4CC8F}" type="pres">
      <dgm:prSet presAssocID="{DBE30C4A-5BE8-6F4F-B375-3C04C8D73E61}" presName="childNode1" presStyleLbl="bgAcc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5C503C-703C-8F41-8892-C29A6DD2DF2E}" type="pres">
      <dgm:prSet presAssocID="{DBE30C4A-5BE8-6F4F-B375-3C04C8D73E61}" presName="childNode1tx" presStyleLbl="bgAcc1" presStyleIdx="4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18902A-75AC-3B4D-82BC-4904FC270853}" type="pres">
      <dgm:prSet presAssocID="{DBE30C4A-5BE8-6F4F-B375-3C04C8D73E61}" presName="parentNode1" presStyleLbl="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16E016-1465-AD4F-A195-E73F9CC0FC88}" type="pres">
      <dgm:prSet presAssocID="{DBE30C4A-5BE8-6F4F-B375-3C04C8D73E61}" presName="connSite1" presStyleCnt="0"/>
      <dgm:spPr/>
    </dgm:pt>
    <dgm:pt modelId="{14E6803E-069D-3647-A368-C551569B05F3}" type="pres">
      <dgm:prSet presAssocID="{D81F90FC-0908-E84D-8F87-7C0E87935E62}" presName="Name9" presStyleLbl="sibTrans2D1" presStyleIdx="4" presStyleCnt="9"/>
      <dgm:spPr/>
      <dgm:t>
        <a:bodyPr/>
        <a:lstStyle/>
        <a:p>
          <a:endParaRPr lang="en-US"/>
        </a:p>
      </dgm:t>
    </dgm:pt>
    <dgm:pt modelId="{F2FEB3C9-F09C-DC4F-B747-7B43776B0FD1}" type="pres">
      <dgm:prSet presAssocID="{63872939-26E4-D049-89E5-54BB72EBE6E0}" presName="composite2" presStyleCnt="0"/>
      <dgm:spPr/>
    </dgm:pt>
    <dgm:pt modelId="{FDB120A6-69CE-834A-BEB2-F767869BF3B7}" type="pres">
      <dgm:prSet presAssocID="{63872939-26E4-D049-89E5-54BB72EBE6E0}" presName="dummyNode2" presStyleLbl="node1" presStyleIdx="4" presStyleCnt="10"/>
      <dgm:spPr/>
    </dgm:pt>
    <dgm:pt modelId="{76716F51-0097-7D4E-9660-4CE619FC1188}" type="pres">
      <dgm:prSet presAssocID="{63872939-26E4-D049-89E5-54BB72EBE6E0}" presName="childNode2" presStyleLbl="bgAcc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AA768D-C28B-C546-8296-B6D994922774}" type="pres">
      <dgm:prSet presAssocID="{63872939-26E4-D049-89E5-54BB72EBE6E0}" presName="childNode2tx" presStyleLbl="bgAcc1" presStyleIdx="5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E53C7C-7D96-D948-9CBC-8504F23517C2}" type="pres">
      <dgm:prSet presAssocID="{63872939-26E4-D049-89E5-54BB72EBE6E0}" presName="parentNode2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E9FC62-D103-F746-A16D-E7A24F1317EC}" type="pres">
      <dgm:prSet presAssocID="{63872939-26E4-D049-89E5-54BB72EBE6E0}" presName="connSite2" presStyleCnt="0"/>
      <dgm:spPr/>
    </dgm:pt>
    <dgm:pt modelId="{E9EEA670-1C7E-4141-A631-FA0748ECB655}" type="pres">
      <dgm:prSet presAssocID="{5EAB62E6-D4CA-A341-B69A-355A841F6C5F}" presName="Name18" presStyleLbl="sibTrans2D1" presStyleIdx="5" presStyleCnt="9"/>
      <dgm:spPr/>
      <dgm:t>
        <a:bodyPr/>
        <a:lstStyle/>
        <a:p>
          <a:endParaRPr lang="en-US"/>
        </a:p>
      </dgm:t>
    </dgm:pt>
    <dgm:pt modelId="{C1599648-EF87-244C-8CE6-86A687340255}" type="pres">
      <dgm:prSet presAssocID="{0363F541-9114-3E41-AF15-AD9B88691E89}" presName="composite1" presStyleCnt="0"/>
      <dgm:spPr/>
    </dgm:pt>
    <dgm:pt modelId="{70C1EB5A-5DF9-0A4B-87DE-CEE8978B8B57}" type="pres">
      <dgm:prSet presAssocID="{0363F541-9114-3E41-AF15-AD9B88691E89}" presName="dummyNode1" presStyleLbl="node1" presStyleIdx="5" presStyleCnt="10"/>
      <dgm:spPr/>
    </dgm:pt>
    <dgm:pt modelId="{DBAAD6E4-BC30-F94A-B67E-C618D44DE2F0}" type="pres">
      <dgm:prSet presAssocID="{0363F541-9114-3E41-AF15-AD9B88691E89}" presName="childNode1" presStyleLbl="bgAcc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4D8DDB-C50A-0D4D-ABD8-FDE01E2A10BA}" type="pres">
      <dgm:prSet presAssocID="{0363F541-9114-3E41-AF15-AD9B88691E89}" presName="childNode1tx" presStyleLbl="bgAcc1" presStyleIdx="6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9A4D34-A471-5845-954F-0BBC9A16C893}" type="pres">
      <dgm:prSet presAssocID="{0363F541-9114-3E41-AF15-AD9B88691E89}" presName="parentNode1" presStyleLbl="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3AD79E-700B-E94F-BE68-9929D8F744B2}" type="pres">
      <dgm:prSet presAssocID="{0363F541-9114-3E41-AF15-AD9B88691E89}" presName="connSite1" presStyleCnt="0"/>
      <dgm:spPr/>
    </dgm:pt>
    <dgm:pt modelId="{37703749-9562-5843-8A99-C2DDC801CE6E}" type="pres">
      <dgm:prSet presAssocID="{2985E396-E82B-DC44-B003-5B79670EEC06}" presName="Name9" presStyleLbl="sibTrans2D1" presStyleIdx="6" presStyleCnt="9"/>
      <dgm:spPr/>
      <dgm:t>
        <a:bodyPr/>
        <a:lstStyle/>
        <a:p>
          <a:endParaRPr lang="en-US"/>
        </a:p>
      </dgm:t>
    </dgm:pt>
    <dgm:pt modelId="{640A82E9-F6CB-124F-ACED-28A9057E3581}" type="pres">
      <dgm:prSet presAssocID="{846833CC-7C49-5C41-8182-16F7CA131CBE}" presName="composite2" presStyleCnt="0"/>
      <dgm:spPr/>
    </dgm:pt>
    <dgm:pt modelId="{1A18A520-F298-6048-A1E7-16DB6BC92B0B}" type="pres">
      <dgm:prSet presAssocID="{846833CC-7C49-5C41-8182-16F7CA131CBE}" presName="dummyNode2" presStyleLbl="node1" presStyleIdx="6" presStyleCnt="10"/>
      <dgm:spPr/>
    </dgm:pt>
    <dgm:pt modelId="{747D7BE2-923C-6B41-BEEB-0184286822CB}" type="pres">
      <dgm:prSet presAssocID="{846833CC-7C49-5C41-8182-16F7CA131CBE}" presName="childNode2" presStyleLbl="bgAcc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B9E72F-060D-AC4A-99C5-C2C3CFF5EB67}" type="pres">
      <dgm:prSet presAssocID="{846833CC-7C49-5C41-8182-16F7CA131CBE}" presName="childNode2tx" presStyleLbl="bgAcc1" presStyleIdx="7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381CC8-0AFC-D744-911D-1C407EE0860A}" type="pres">
      <dgm:prSet presAssocID="{846833CC-7C49-5C41-8182-16F7CA131CBE}" presName="parentNode2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0BCFBC-313E-0445-99BB-76DF97B4DE50}" type="pres">
      <dgm:prSet presAssocID="{846833CC-7C49-5C41-8182-16F7CA131CBE}" presName="connSite2" presStyleCnt="0"/>
      <dgm:spPr/>
    </dgm:pt>
    <dgm:pt modelId="{DFB6F986-2360-5A4C-8417-1C38E8F32BB4}" type="pres">
      <dgm:prSet presAssocID="{CDB00951-A23D-AF44-BF33-5A2196333C41}" presName="Name18" presStyleLbl="sibTrans2D1" presStyleIdx="7" presStyleCnt="9"/>
      <dgm:spPr/>
      <dgm:t>
        <a:bodyPr/>
        <a:lstStyle/>
        <a:p>
          <a:endParaRPr lang="en-US"/>
        </a:p>
      </dgm:t>
    </dgm:pt>
    <dgm:pt modelId="{3E4FC85B-0144-494B-B760-318272FADA22}" type="pres">
      <dgm:prSet presAssocID="{CDD15D2F-7922-4A42-AEED-4EA169013641}" presName="composite1" presStyleCnt="0"/>
      <dgm:spPr/>
    </dgm:pt>
    <dgm:pt modelId="{848F863E-74A0-3B4D-9959-8C422C3450B9}" type="pres">
      <dgm:prSet presAssocID="{CDD15D2F-7922-4A42-AEED-4EA169013641}" presName="dummyNode1" presStyleLbl="node1" presStyleIdx="7" presStyleCnt="10"/>
      <dgm:spPr/>
    </dgm:pt>
    <dgm:pt modelId="{24C816DF-6C7D-8646-AC55-C8025E466DAB}" type="pres">
      <dgm:prSet presAssocID="{CDD15D2F-7922-4A42-AEED-4EA169013641}" presName="childNode1" presStyleLbl="bgAcc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9956CB-88EB-6143-9A36-254EAF909703}" type="pres">
      <dgm:prSet presAssocID="{CDD15D2F-7922-4A42-AEED-4EA169013641}" presName="childNode1tx" presStyleLbl="bgAcc1" presStyleIdx="8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F0E0D7-DA6E-5A43-A3B5-6E21B4C41FE1}" type="pres">
      <dgm:prSet presAssocID="{CDD15D2F-7922-4A42-AEED-4EA169013641}" presName="parentNode1" presStyleLbl="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BDEFD4-9B21-0646-B82A-C740A7184605}" type="pres">
      <dgm:prSet presAssocID="{CDD15D2F-7922-4A42-AEED-4EA169013641}" presName="connSite1" presStyleCnt="0"/>
      <dgm:spPr/>
    </dgm:pt>
    <dgm:pt modelId="{5D098C34-C52C-FB4B-B8DE-0F772B6A6D10}" type="pres">
      <dgm:prSet presAssocID="{BFC73560-F0C9-7344-8C01-2B67571E7C56}" presName="Name9" presStyleLbl="sibTrans2D1" presStyleIdx="8" presStyleCnt="9"/>
      <dgm:spPr/>
      <dgm:t>
        <a:bodyPr/>
        <a:lstStyle/>
        <a:p>
          <a:endParaRPr lang="en-US"/>
        </a:p>
      </dgm:t>
    </dgm:pt>
    <dgm:pt modelId="{DB7E771F-7966-0341-AF07-8A7DF46484FF}" type="pres">
      <dgm:prSet presAssocID="{D5999A0D-E1AB-384D-8D5F-CC355CD4D9A7}" presName="composite2" presStyleCnt="0"/>
      <dgm:spPr/>
    </dgm:pt>
    <dgm:pt modelId="{2FA1B35E-1167-124C-B578-E76570FAD0DF}" type="pres">
      <dgm:prSet presAssocID="{D5999A0D-E1AB-384D-8D5F-CC355CD4D9A7}" presName="dummyNode2" presStyleLbl="node1" presStyleIdx="8" presStyleCnt="10"/>
      <dgm:spPr/>
    </dgm:pt>
    <dgm:pt modelId="{F8F6FB8C-729B-C241-9564-1B93B629A24D}" type="pres">
      <dgm:prSet presAssocID="{D5999A0D-E1AB-384D-8D5F-CC355CD4D9A7}" presName="childNode2" presStyleLbl="bgAcc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149B37-8AAD-1A40-9319-7F08D3D84168}" type="pres">
      <dgm:prSet presAssocID="{D5999A0D-E1AB-384D-8D5F-CC355CD4D9A7}" presName="childNode2tx" presStyleLbl="bgAcc1" presStyleIdx="9" presStyleCnt="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152E5-01D9-0D4D-B50D-79C3EDC52F22}" type="pres">
      <dgm:prSet presAssocID="{D5999A0D-E1AB-384D-8D5F-CC355CD4D9A7}" presName="parentNode2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993A19-247E-B040-810E-B7E96DD2EB61}" type="pres">
      <dgm:prSet presAssocID="{D5999A0D-E1AB-384D-8D5F-CC355CD4D9A7}" presName="connSite2" presStyleCnt="0"/>
      <dgm:spPr/>
    </dgm:pt>
  </dgm:ptLst>
  <dgm:cxnLst>
    <dgm:cxn modelId="{2BC0C1E1-F710-A14B-A251-B090AC257529}" type="presOf" srcId="{AE5B9292-FEAF-A64E-90B1-9B5C4F8AEA96}" destId="{E5B9E72F-060D-AC4A-99C5-C2C3CFF5EB67}" srcOrd="1" destOrd="0" presId="urn:microsoft.com/office/officeart/2005/8/layout/hProcess4"/>
    <dgm:cxn modelId="{267CB0B3-F414-AD4F-AD71-C793CF365138}" type="presOf" srcId="{126B710A-79B5-B341-9070-F6D38C6824D4}" destId="{AFAA768D-C28B-C546-8296-B6D994922774}" srcOrd="1" destOrd="0" presId="urn:microsoft.com/office/officeart/2005/8/layout/hProcess4"/>
    <dgm:cxn modelId="{0B3717A0-1AC7-2E4B-9BA6-770C048BE709}" type="presOf" srcId="{770899B2-A260-B543-8E12-8951547B0FD1}" destId="{4AC0E686-F239-A447-A668-4ADB73185B42}" srcOrd="0" destOrd="0" presId="urn:microsoft.com/office/officeart/2005/8/layout/hProcess4"/>
    <dgm:cxn modelId="{0DE94A48-F987-8B47-A609-6598A1236F9A}" type="presOf" srcId="{0363F541-9114-3E41-AF15-AD9B88691E89}" destId="{6A9A4D34-A471-5845-954F-0BBC9A16C893}" srcOrd="0" destOrd="0" presId="urn:microsoft.com/office/officeart/2005/8/layout/hProcess4"/>
    <dgm:cxn modelId="{1E0B395C-5BDC-6244-A966-4217961A5818}" type="presOf" srcId="{D81F90FC-0908-E84D-8F87-7C0E87935E62}" destId="{14E6803E-069D-3647-A368-C551569B05F3}" srcOrd="0" destOrd="0" presId="urn:microsoft.com/office/officeart/2005/8/layout/hProcess4"/>
    <dgm:cxn modelId="{97F678D7-60CF-F646-AA33-04BDC045B0B1}" type="presOf" srcId="{C94313E8-AC0D-CA4E-89C1-5A7AF7D19BAE}" destId="{1CB046A2-A099-7F4C-8C72-76EC89AE3CA8}" srcOrd="0" destOrd="0" presId="urn:microsoft.com/office/officeart/2005/8/layout/hProcess4"/>
    <dgm:cxn modelId="{2E16630A-7CF8-D547-8ADA-09D8EC299255}" srcId="{D5999A0D-E1AB-384D-8D5F-CC355CD4D9A7}" destId="{1C8332FB-300D-AE4C-B4F4-2C5ACAC75C4E}" srcOrd="0" destOrd="0" parTransId="{16351C49-EE9D-3D43-8670-68A5E441AECC}" sibTransId="{89620905-67C4-C141-851E-D567BF609FF0}"/>
    <dgm:cxn modelId="{0FD62E4A-F118-8F40-BE63-39384D485DD5}" srcId="{C94313E8-AC0D-CA4E-89C1-5A7AF7D19BAE}" destId="{0363F541-9114-3E41-AF15-AD9B88691E89}" srcOrd="6" destOrd="0" parTransId="{A62153E5-F822-0A41-B13F-AFDD491B10CB}" sibTransId="{2985E396-E82B-DC44-B003-5B79670EEC06}"/>
    <dgm:cxn modelId="{A63E7350-1284-724D-9A24-F3C18AF33170}" srcId="{0363F541-9114-3E41-AF15-AD9B88691E89}" destId="{651D9031-7A83-1A41-A647-87C79391167A}" srcOrd="0" destOrd="0" parTransId="{19F7C69A-8A2C-DA46-8556-C5414722A8EE}" sibTransId="{906757D1-DEAB-4043-BE30-77557170F2F8}"/>
    <dgm:cxn modelId="{E1CA1631-BFE9-E74D-AE82-F16C0B47E33E}" srcId="{846833CC-7C49-5C41-8182-16F7CA131CBE}" destId="{AE5B9292-FEAF-A64E-90B1-9B5C4F8AEA96}" srcOrd="0" destOrd="0" parTransId="{3878B5F0-1F3A-C745-B6E7-531E567AE940}" sibTransId="{685DFF15-18D2-B94E-A6DF-D131AD80617B}"/>
    <dgm:cxn modelId="{48903B16-BCF0-C64D-ABEC-3949E62586E3}" srcId="{372C9365-6CC3-294B-9600-7D3AD09C46D3}" destId="{E4B7426C-359F-0D47-8FBA-EB6FF1A12D9E}" srcOrd="0" destOrd="0" parTransId="{984625EE-9D38-F347-80C1-04B85C55BAFA}" sibTransId="{241B742B-039D-B147-809D-6E1894E8D467}"/>
    <dgm:cxn modelId="{1BF02152-CE3F-B643-9846-DD08B1BA8020}" type="presOf" srcId="{5F3BF3F2-03E3-1743-99EC-A35459A84113}" destId="{83719795-0337-6B4C-8802-2EB27F39980D}" srcOrd="0" destOrd="0" presId="urn:microsoft.com/office/officeart/2005/8/layout/hProcess4"/>
    <dgm:cxn modelId="{B34D2844-0CA8-A94F-BDBE-BE5E359068DD}" type="presOf" srcId="{FF43BC6E-15BB-2547-8BD5-A585307D675E}" destId="{9D96712E-28B9-E143-AE5C-FB46D1484D66}" srcOrd="1" destOrd="0" presId="urn:microsoft.com/office/officeart/2005/8/layout/hProcess4"/>
    <dgm:cxn modelId="{3B295552-29D0-8645-9C18-F81C19BC4AA9}" type="presOf" srcId="{651D9031-7A83-1A41-A647-87C79391167A}" destId="{A64D8DDB-C50A-0D4D-ABD8-FDE01E2A10BA}" srcOrd="1" destOrd="0" presId="urn:microsoft.com/office/officeart/2005/8/layout/hProcess4"/>
    <dgm:cxn modelId="{709D087F-3F0A-4E45-9ECC-F97925DC38A0}" srcId="{C94313E8-AC0D-CA4E-89C1-5A7AF7D19BAE}" destId="{372C9365-6CC3-294B-9600-7D3AD09C46D3}" srcOrd="2" destOrd="0" parTransId="{926FD273-46CC-AE46-9F9E-03275074FA34}" sibTransId="{99845180-26DC-1249-B968-58B4B0C623F4}"/>
    <dgm:cxn modelId="{181E4259-EA88-C84E-8DBD-C79B42F2F660}" type="presOf" srcId="{AE5B9292-FEAF-A64E-90B1-9B5C4F8AEA96}" destId="{747D7BE2-923C-6B41-BEEB-0184286822CB}" srcOrd="0" destOrd="0" presId="urn:microsoft.com/office/officeart/2005/8/layout/hProcess4"/>
    <dgm:cxn modelId="{C0B8E7B2-D2D3-6243-82B4-2250DEFF40A0}" srcId="{C94313E8-AC0D-CA4E-89C1-5A7AF7D19BAE}" destId="{63872939-26E4-D049-89E5-54BB72EBE6E0}" srcOrd="5" destOrd="0" parTransId="{A78F3A5F-F499-7F48-8C9E-1729059D0E66}" sibTransId="{5EAB62E6-D4CA-A341-B69A-355A841F6C5F}"/>
    <dgm:cxn modelId="{F448B351-8C85-E745-8C7D-40EF7BD002DB}" srcId="{C94313E8-AC0D-CA4E-89C1-5A7AF7D19BAE}" destId="{D5999A0D-E1AB-384D-8D5F-CC355CD4D9A7}" srcOrd="9" destOrd="0" parTransId="{C47A8CA1-A1E8-DA40-A720-DCFC9991B787}" sibTransId="{59085C35-8DC2-7D45-BD06-046209363456}"/>
    <dgm:cxn modelId="{283E0087-41AA-E343-9569-442CA537C32A}" srcId="{C94313E8-AC0D-CA4E-89C1-5A7AF7D19BAE}" destId="{846833CC-7C49-5C41-8182-16F7CA131CBE}" srcOrd="7" destOrd="0" parTransId="{53D24788-6BC5-CF4E-B719-8E91416E84AD}" sibTransId="{CDB00951-A23D-AF44-BF33-5A2196333C41}"/>
    <dgm:cxn modelId="{9562053B-B862-5448-911F-8A7D4EFE0919}" srcId="{770899B2-A260-B543-8E12-8951547B0FD1}" destId="{E3BC29A6-E4A6-F14D-BA72-F3E21453EBAB}" srcOrd="0" destOrd="0" parTransId="{EB56A9D0-DE41-DD43-A27F-DEAFBB3213EA}" sibTransId="{3CFB230C-A26E-0E46-A8F5-A9D627BC59E1}"/>
    <dgm:cxn modelId="{FB698EB6-E0D8-A847-83FB-381775785D3A}" srcId="{F63654AE-73BC-0F45-A318-A165C492CD0D}" destId="{5F3BF3F2-03E3-1743-99EC-A35459A84113}" srcOrd="0" destOrd="0" parTransId="{31B83062-B990-AA47-8BB5-A4578DA1F357}" sibTransId="{5F873D4D-D0B5-294E-95AE-17CA73DE0FD3}"/>
    <dgm:cxn modelId="{9726008B-DC7C-6C4A-A5A8-ECE011C32718}" type="presOf" srcId="{B8BD9BCD-5F7E-754C-A2A7-564B967C8FCE}" destId="{FA9956CB-88EB-6143-9A36-254EAF909703}" srcOrd="1" destOrd="0" presId="urn:microsoft.com/office/officeart/2005/8/layout/hProcess4"/>
    <dgm:cxn modelId="{36637ED4-9F2F-7847-A4A7-F272425619C2}" type="presOf" srcId="{E4B7426C-359F-0D47-8FBA-EB6FF1A12D9E}" destId="{856DB4AA-7863-2C46-82B8-B52F74951A22}" srcOrd="1" destOrd="0" presId="urn:microsoft.com/office/officeart/2005/8/layout/hProcess4"/>
    <dgm:cxn modelId="{4F6EEC05-F942-4247-92C7-79D98021B2D1}" type="presOf" srcId="{72A46E4D-6EC2-0540-B76B-CEAFE4FFFEF6}" destId="{1A4F4FF6-9837-E54B-A531-1624994095DB}" srcOrd="0" destOrd="0" presId="urn:microsoft.com/office/officeart/2005/8/layout/hProcess4"/>
    <dgm:cxn modelId="{98C2A1EC-48CC-3048-9845-D8FBDC5711C7}" type="presOf" srcId="{4216CCFD-41B2-EC4C-B94C-202656F3C606}" destId="{4C5C503C-703C-8F41-8892-C29A6DD2DF2E}" srcOrd="1" destOrd="0" presId="urn:microsoft.com/office/officeart/2005/8/layout/hProcess4"/>
    <dgm:cxn modelId="{C84B169F-921B-674F-AED8-81BB410A6D22}" type="presOf" srcId="{63872939-26E4-D049-89E5-54BB72EBE6E0}" destId="{7DE53C7C-7D96-D948-9CBC-8504F23517C2}" srcOrd="0" destOrd="0" presId="urn:microsoft.com/office/officeart/2005/8/layout/hProcess4"/>
    <dgm:cxn modelId="{2132630E-676E-C142-AF4F-DFBAFA4310D1}" type="presOf" srcId="{5EAB62E6-D4CA-A341-B69A-355A841F6C5F}" destId="{E9EEA670-1C7E-4141-A631-FA0748ECB655}" srcOrd="0" destOrd="0" presId="urn:microsoft.com/office/officeart/2005/8/layout/hProcess4"/>
    <dgm:cxn modelId="{A8780DBE-9960-3A45-8D87-D74E16FF0B67}" srcId="{63872939-26E4-D049-89E5-54BB72EBE6E0}" destId="{126B710A-79B5-B341-9070-F6D38C6824D4}" srcOrd="0" destOrd="0" parTransId="{DC66E635-0A34-AB4D-95AA-718BA066D01B}" sibTransId="{510546C0-B001-4249-8A12-32EC049CB959}"/>
    <dgm:cxn modelId="{79D5F181-F40E-F043-8725-CE4B25E92803}" srcId="{DBE30C4A-5BE8-6F4F-B375-3C04C8D73E61}" destId="{4216CCFD-41B2-EC4C-B94C-202656F3C606}" srcOrd="0" destOrd="0" parTransId="{D2FADA9F-948D-FF4F-A7A1-20D3F60EDE6B}" sibTransId="{71B14B35-0387-BA4F-9EDF-F3EDC1F0FC23}"/>
    <dgm:cxn modelId="{A9C595C9-AE41-CD4E-9754-6F0A98075161}" type="presOf" srcId="{E3BC29A6-E4A6-F14D-BA72-F3E21453EBAB}" destId="{5D4D6CA4-BB97-B242-A651-5E996A218F86}" srcOrd="1" destOrd="0" presId="urn:microsoft.com/office/officeart/2005/8/layout/hProcess4"/>
    <dgm:cxn modelId="{72168BA9-DDBA-EC4C-86F1-478D11E5A297}" srcId="{C94313E8-AC0D-CA4E-89C1-5A7AF7D19BAE}" destId="{1B069B51-04C0-A24C-9B0D-7BA4DEB99CCB}" srcOrd="1" destOrd="0" parTransId="{BDAB27B9-92EB-2745-8A13-7601ED54305E}" sibTransId="{FD3CC9BA-C414-4C4A-9354-45FA6507AF95}"/>
    <dgm:cxn modelId="{8011FB80-D818-9043-AAC3-E0717262A501}" srcId="{C94313E8-AC0D-CA4E-89C1-5A7AF7D19BAE}" destId="{DBE30C4A-5BE8-6F4F-B375-3C04C8D73E61}" srcOrd="4" destOrd="0" parTransId="{77B1C8E8-4A1E-4647-8FEB-EC5F7C629CCD}" sibTransId="{D81F90FC-0908-E84D-8F87-7C0E87935E62}"/>
    <dgm:cxn modelId="{BE54BB24-6142-5D49-8558-D87AF65B0936}" type="presOf" srcId="{DBE30C4A-5BE8-6F4F-B375-3C04C8D73E61}" destId="{9C18902A-75AC-3B4D-82BC-4904FC270853}" srcOrd="0" destOrd="0" presId="urn:microsoft.com/office/officeart/2005/8/layout/hProcess4"/>
    <dgm:cxn modelId="{D85E5200-8826-AB45-9574-A1029EB1490F}" type="presOf" srcId="{CDD15D2F-7922-4A42-AEED-4EA169013641}" destId="{4EF0E0D7-DA6E-5A43-A3B5-6E21B4C41FE1}" srcOrd="0" destOrd="0" presId="urn:microsoft.com/office/officeart/2005/8/layout/hProcess4"/>
    <dgm:cxn modelId="{07B6AE51-7FBE-3448-BE42-014DF670A69B}" type="presOf" srcId="{D5999A0D-E1AB-384D-8D5F-CC355CD4D9A7}" destId="{333152E5-01D9-0D4D-B50D-79C3EDC52F22}" srcOrd="0" destOrd="0" presId="urn:microsoft.com/office/officeart/2005/8/layout/hProcess4"/>
    <dgm:cxn modelId="{358CA5D3-01D3-B143-9CA7-F9A7591CDD9C}" type="presOf" srcId="{F63654AE-73BC-0F45-A318-A165C492CD0D}" destId="{41D0DBA5-98E5-B44E-8536-7ECFE1B4E1F5}" srcOrd="0" destOrd="0" presId="urn:microsoft.com/office/officeart/2005/8/layout/hProcess4"/>
    <dgm:cxn modelId="{FACD1DAB-ABD1-1E4F-A882-50309E39BF1B}" type="presOf" srcId="{E3BC29A6-E4A6-F14D-BA72-F3E21453EBAB}" destId="{B4CBFE53-0CFC-0D43-9294-0ED9E7BAE361}" srcOrd="0" destOrd="0" presId="urn:microsoft.com/office/officeart/2005/8/layout/hProcess4"/>
    <dgm:cxn modelId="{50CF27F1-3CC4-F44E-BCD2-CBBF2EE6CBB9}" srcId="{C94313E8-AC0D-CA4E-89C1-5A7AF7D19BAE}" destId="{F63654AE-73BC-0F45-A318-A165C492CD0D}" srcOrd="3" destOrd="0" parTransId="{95EB2E08-C9E8-A14B-90B3-BA08A35333B7}" sibTransId="{72A46E4D-6EC2-0540-B76B-CEAFE4FFFEF6}"/>
    <dgm:cxn modelId="{45C57449-3D9C-F240-9BD3-480694773E17}" type="presOf" srcId="{372C9365-6CC3-294B-9600-7D3AD09C46D3}" destId="{F581A3A7-D473-F54A-A79D-C7755F385414}" srcOrd="0" destOrd="0" presId="urn:microsoft.com/office/officeart/2005/8/layout/hProcess4"/>
    <dgm:cxn modelId="{8847022A-5351-D448-85A8-2674DE8D1595}" srcId="{CDD15D2F-7922-4A42-AEED-4EA169013641}" destId="{B8BD9BCD-5F7E-754C-A2A7-564B967C8FCE}" srcOrd="0" destOrd="0" parTransId="{2F1AEA8A-AAD6-9B43-BCCC-BCD7BFFF2D97}" sibTransId="{428914E4-9A57-D643-B34D-84AECDA2FA67}"/>
    <dgm:cxn modelId="{58D6AE54-C50F-F646-A512-7BE6DDF2F2AD}" type="presOf" srcId="{1B069B51-04C0-A24C-9B0D-7BA4DEB99CCB}" destId="{A875687A-AF44-3346-8450-204B6F587F67}" srcOrd="0" destOrd="0" presId="urn:microsoft.com/office/officeart/2005/8/layout/hProcess4"/>
    <dgm:cxn modelId="{F372C9EC-B13F-8847-9536-46E5C28096E4}" srcId="{1B069B51-04C0-A24C-9B0D-7BA4DEB99CCB}" destId="{FF43BC6E-15BB-2547-8BD5-A585307D675E}" srcOrd="0" destOrd="0" parTransId="{C353D95A-9062-5342-A640-E3E1C75B5C2E}" sibTransId="{67CFD4DD-4912-D745-AAE5-91AEAF2B3B89}"/>
    <dgm:cxn modelId="{4F3C03A0-0E7E-3F48-A6C1-7FA9486FA83A}" type="presOf" srcId="{BFC73560-F0C9-7344-8C01-2B67571E7C56}" destId="{5D098C34-C52C-FB4B-B8DE-0F772B6A6D10}" srcOrd="0" destOrd="0" presId="urn:microsoft.com/office/officeart/2005/8/layout/hProcess4"/>
    <dgm:cxn modelId="{3CA104DB-34B7-0842-A214-52E1BB888AC2}" type="presOf" srcId="{5F3BF3F2-03E3-1743-99EC-A35459A84113}" destId="{31A09B94-BB55-8242-942A-5EDE2D547618}" srcOrd="1" destOrd="0" presId="urn:microsoft.com/office/officeart/2005/8/layout/hProcess4"/>
    <dgm:cxn modelId="{C8A6B68A-7F20-6647-9774-EE4CB64F1024}" srcId="{C94313E8-AC0D-CA4E-89C1-5A7AF7D19BAE}" destId="{770899B2-A260-B543-8E12-8951547B0FD1}" srcOrd="0" destOrd="0" parTransId="{80CD6C8A-C175-AA40-9961-E67894A6EC64}" sibTransId="{C6B356AA-59DA-5B40-A5B9-DEF0619B9979}"/>
    <dgm:cxn modelId="{2EC17D3B-4967-B242-96AF-F95467A61287}" type="presOf" srcId="{651D9031-7A83-1A41-A647-87C79391167A}" destId="{DBAAD6E4-BC30-F94A-B67E-C618D44DE2F0}" srcOrd="0" destOrd="0" presId="urn:microsoft.com/office/officeart/2005/8/layout/hProcess4"/>
    <dgm:cxn modelId="{C258FF55-841E-9C47-A576-028AF16E2C28}" type="presOf" srcId="{E4B7426C-359F-0D47-8FBA-EB6FF1A12D9E}" destId="{9DDA43AE-C4A9-8446-B165-C134AAC487AB}" srcOrd="0" destOrd="0" presId="urn:microsoft.com/office/officeart/2005/8/layout/hProcess4"/>
    <dgm:cxn modelId="{E7CDFFEC-ACDB-A54F-93B9-F9631DA27505}" type="presOf" srcId="{99845180-26DC-1249-B968-58B4B0C623F4}" destId="{B7201C16-AA0A-B64B-907F-3696FE3F3C54}" srcOrd="0" destOrd="0" presId="urn:microsoft.com/office/officeart/2005/8/layout/hProcess4"/>
    <dgm:cxn modelId="{193FDFB6-7CC4-1C4E-88A0-A2B7DCBFE6EB}" srcId="{C94313E8-AC0D-CA4E-89C1-5A7AF7D19BAE}" destId="{CDD15D2F-7922-4A42-AEED-4EA169013641}" srcOrd="8" destOrd="0" parTransId="{E4F1B511-0906-3E41-9DAC-69D49D49929E}" sibTransId="{BFC73560-F0C9-7344-8C01-2B67571E7C56}"/>
    <dgm:cxn modelId="{C01CE19B-47C1-E343-9B3D-75F402F2869A}" type="presOf" srcId="{846833CC-7C49-5C41-8182-16F7CA131CBE}" destId="{A5381CC8-0AFC-D744-911D-1C407EE0860A}" srcOrd="0" destOrd="0" presId="urn:microsoft.com/office/officeart/2005/8/layout/hProcess4"/>
    <dgm:cxn modelId="{BF41EB00-EFEF-4E45-995B-C76BC20B340E}" type="presOf" srcId="{4216CCFD-41B2-EC4C-B94C-202656F3C606}" destId="{357F762F-D156-894C-98D3-68734FE4CC8F}" srcOrd="0" destOrd="0" presId="urn:microsoft.com/office/officeart/2005/8/layout/hProcess4"/>
    <dgm:cxn modelId="{4245F908-2CE1-0749-8F48-D3F253F4C5A3}" type="presOf" srcId="{1C8332FB-300D-AE4C-B4F4-2C5ACAC75C4E}" destId="{23149B37-8AAD-1A40-9319-7F08D3D84168}" srcOrd="1" destOrd="0" presId="urn:microsoft.com/office/officeart/2005/8/layout/hProcess4"/>
    <dgm:cxn modelId="{E5D3624B-5C53-6F45-B6FF-F8264FABE141}" type="presOf" srcId="{2985E396-E82B-DC44-B003-5B79670EEC06}" destId="{37703749-9562-5843-8A99-C2DDC801CE6E}" srcOrd="0" destOrd="0" presId="urn:microsoft.com/office/officeart/2005/8/layout/hProcess4"/>
    <dgm:cxn modelId="{DA8F2512-3C80-F44F-A185-0DF2F70EB798}" type="presOf" srcId="{FF43BC6E-15BB-2547-8BD5-A585307D675E}" destId="{1CFA43E2-C3A3-7540-BDDB-36B6CACC55C2}" srcOrd="0" destOrd="0" presId="urn:microsoft.com/office/officeart/2005/8/layout/hProcess4"/>
    <dgm:cxn modelId="{015E14D1-6CAF-C14B-BF02-AE88F82C3B4C}" type="presOf" srcId="{126B710A-79B5-B341-9070-F6D38C6824D4}" destId="{76716F51-0097-7D4E-9660-4CE619FC1188}" srcOrd="0" destOrd="0" presId="urn:microsoft.com/office/officeart/2005/8/layout/hProcess4"/>
    <dgm:cxn modelId="{945BAF25-2B3C-834F-BECA-F873D2BE3A0A}" type="presOf" srcId="{CDB00951-A23D-AF44-BF33-5A2196333C41}" destId="{DFB6F986-2360-5A4C-8417-1C38E8F32BB4}" srcOrd="0" destOrd="0" presId="urn:microsoft.com/office/officeart/2005/8/layout/hProcess4"/>
    <dgm:cxn modelId="{F0F29BB7-3E68-3A4C-9D5E-B44CA84808D0}" type="presOf" srcId="{1C8332FB-300D-AE4C-B4F4-2C5ACAC75C4E}" destId="{F8F6FB8C-729B-C241-9564-1B93B629A24D}" srcOrd="0" destOrd="0" presId="urn:microsoft.com/office/officeart/2005/8/layout/hProcess4"/>
    <dgm:cxn modelId="{57346AEF-0051-2D42-A0A9-BB7C5B03DB8B}" type="presOf" srcId="{C6B356AA-59DA-5B40-A5B9-DEF0619B9979}" destId="{821DD96B-633C-7846-93B0-2E1AC344AC92}" srcOrd="0" destOrd="0" presId="urn:microsoft.com/office/officeart/2005/8/layout/hProcess4"/>
    <dgm:cxn modelId="{73A198B9-60D0-2E4E-A118-81DD5B39ED79}" type="presOf" srcId="{FD3CC9BA-C414-4C4A-9354-45FA6507AF95}" destId="{03AF9E1B-0281-F047-8347-107540D65085}" srcOrd="0" destOrd="0" presId="urn:microsoft.com/office/officeart/2005/8/layout/hProcess4"/>
    <dgm:cxn modelId="{2EC8E221-FBD3-934F-982F-C78B22FBD38D}" type="presOf" srcId="{B8BD9BCD-5F7E-754C-A2A7-564B967C8FCE}" destId="{24C816DF-6C7D-8646-AC55-C8025E466DAB}" srcOrd="0" destOrd="0" presId="urn:microsoft.com/office/officeart/2005/8/layout/hProcess4"/>
    <dgm:cxn modelId="{7427807B-6B9D-F84C-B1F0-739E332BCCC0}" type="presParOf" srcId="{1CB046A2-A099-7F4C-8C72-76EC89AE3CA8}" destId="{88F8F2C0-A59D-9A46-8B20-96B2C63599E8}" srcOrd="0" destOrd="0" presId="urn:microsoft.com/office/officeart/2005/8/layout/hProcess4"/>
    <dgm:cxn modelId="{97D109CC-FE7F-D04A-B208-68E54F4B2AFC}" type="presParOf" srcId="{1CB046A2-A099-7F4C-8C72-76EC89AE3CA8}" destId="{09CEF35D-C3C6-FD4C-B76D-6C19C6F449EE}" srcOrd="1" destOrd="0" presId="urn:microsoft.com/office/officeart/2005/8/layout/hProcess4"/>
    <dgm:cxn modelId="{61B08AEE-F2D7-4B4C-8925-1E8A4691FDB7}" type="presParOf" srcId="{1CB046A2-A099-7F4C-8C72-76EC89AE3CA8}" destId="{FA845AF7-2C70-FA42-B787-9665BBA4BFE9}" srcOrd="2" destOrd="0" presId="urn:microsoft.com/office/officeart/2005/8/layout/hProcess4"/>
    <dgm:cxn modelId="{772CA413-D82B-A541-BD8D-52DE3D2A1292}" type="presParOf" srcId="{FA845AF7-2C70-FA42-B787-9665BBA4BFE9}" destId="{9EF3C20C-DABC-5A42-A366-8E6614BF1BD6}" srcOrd="0" destOrd="0" presId="urn:microsoft.com/office/officeart/2005/8/layout/hProcess4"/>
    <dgm:cxn modelId="{9450D252-7A46-E341-B88B-671EE1D02369}" type="presParOf" srcId="{9EF3C20C-DABC-5A42-A366-8E6614BF1BD6}" destId="{9274181D-AE34-1643-8834-1A9845C64928}" srcOrd="0" destOrd="0" presId="urn:microsoft.com/office/officeart/2005/8/layout/hProcess4"/>
    <dgm:cxn modelId="{0F1DF711-662B-9643-A793-EFCE80914559}" type="presParOf" srcId="{9EF3C20C-DABC-5A42-A366-8E6614BF1BD6}" destId="{B4CBFE53-0CFC-0D43-9294-0ED9E7BAE361}" srcOrd="1" destOrd="0" presId="urn:microsoft.com/office/officeart/2005/8/layout/hProcess4"/>
    <dgm:cxn modelId="{9E6016A4-D6E6-4E4D-B199-8F8A92CD4F35}" type="presParOf" srcId="{9EF3C20C-DABC-5A42-A366-8E6614BF1BD6}" destId="{5D4D6CA4-BB97-B242-A651-5E996A218F86}" srcOrd="2" destOrd="0" presId="urn:microsoft.com/office/officeart/2005/8/layout/hProcess4"/>
    <dgm:cxn modelId="{40F41627-5D2C-0246-A5D8-03E499526254}" type="presParOf" srcId="{9EF3C20C-DABC-5A42-A366-8E6614BF1BD6}" destId="{4AC0E686-F239-A447-A668-4ADB73185B42}" srcOrd="3" destOrd="0" presId="urn:microsoft.com/office/officeart/2005/8/layout/hProcess4"/>
    <dgm:cxn modelId="{51B27687-15B3-834B-BD75-DE644B2AE474}" type="presParOf" srcId="{9EF3C20C-DABC-5A42-A366-8E6614BF1BD6}" destId="{F78C8A24-CA3F-2D44-B915-16CF369E4D5A}" srcOrd="4" destOrd="0" presId="urn:microsoft.com/office/officeart/2005/8/layout/hProcess4"/>
    <dgm:cxn modelId="{9CECFB27-A45A-1241-9881-B55B1957EE5A}" type="presParOf" srcId="{FA845AF7-2C70-FA42-B787-9665BBA4BFE9}" destId="{821DD96B-633C-7846-93B0-2E1AC344AC92}" srcOrd="1" destOrd="0" presId="urn:microsoft.com/office/officeart/2005/8/layout/hProcess4"/>
    <dgm:cxn modelId="{A4597BD3-B781-634A-BD31-10508461328B}" type="presParOf" srcId="{FA845AF7-2C70-FA42-B787-9665BBA4BFE9}" destId="{6B80ED78-8658-4E40-A219-15FE8A2FEF5A}" srcOrd="2" destOrd="0" presId="urn:microsoft.com/office/officeart/2005/8/layout/hProcess4"/>
    <dgm:cxn modelId="{44E49950-6B24-C24D-A915-02E12740F550}" type="presParOf" srcId="{6B80ED78-8658-4E40-A219-15FE8A2FEF5A}" destId="{00972DA4-08F3-B345-ABF7-747B6AA71797}" srcOrd="0" destOrd="0" presId="urn:microsoft.com/office/officeart/2005/8/layout/hProcess4"/>
    <dgm:cxn modelId="{6B408040-CC1D-114E-B92F-35911CAAC360}" type="presParOf" srcId="{6B80ED78-8658-4E40-A219-15FE8A2FEF5A}" destId="{1CFA43E2-C3A3-7540-BDDB-36B6CACC55C2}" srcOrd="1" destOrd="0" presId="urn:microsoft.com/office/officeart/2005/8/layout/hProcess4"/>
    <dgm:cxn modelId="{550142D3-848E-914F-9B66-0FA999C3FC78}" type="presParOf" srcId="{6B80ED78-8658-4E40-A219-15FE8A2FEF5A}" destId="{9D96712E-28B9-E143-AE5C-FB46D1484D66}" srcOrd="2" destOrd="0" presId="urn:microsoft.com/office/officeart/2005/8/layout/hProcess4"/>
    <dgm:cxn modelId="{B9605628-5272-1B4C-BC97-F356C20AC39A}" type="presParOf" srcId="{6B80ED78-8658-4E40-A219-15FE8A2FEF5A}" destId="{A875687A-AF44-3346-8450-204B6F587F67}" srcOrd="3" destOrd="0" presId="urn:microsoft.com/office/officeart/2005/8/layout/hProcess4"/>
    <dgm:cxn modelId="{8BBB1CD9-2E9D-434C-B7B9-A619ACFFC38C}" type="presParOf" srcId="{6B80ED78-8658-4E40-A219-15FE8A2FEF5A}" destId="{994C82F3-8CBD-DA41-97AC-025C228E9718}" srcOrd="4" destOrd="0" presId="urn:microsoft.com/office/officeart/2005/8/layout/hProcess4"/>
    <dgm:cxn modelId="{381027EB-8995-D146-9B0A-9B896C8938B1}" type="presParOf" srcId="{FA845AF7-2C70-FA42-B787-9665BBA4BFE9}" destId="{03AF9E1B-0281-F047-8347-107540D65085}" srcOrd="3" destOrd="0" presId="urn:microsoft.com/office/officeart/2005/8/layout/hProcess4"/>
    <dgm:cxn modelId="{00C7BAA6-0DA4-5A43-8FFC-BFB6DBAC3CF2}" type="presParOf" srcId="{FA845AF7-2C70-FA42-B787-9665BBA4BFE9}" destId="{0BA4543C-092F-DC48-8D92-7E4A0B92B047}" srcOrd="4" destOrd="0" presId="urn:microsoft.com/office/officeart/2005/8/layout/hProcess4"/>
    <dgm:cxn modelId="{3879F0E2-B040-D346-B7F4-7DA2AE2D0685}" type="presParOf" srcId="{0BA4543C-092F-DC48-8D92-7E4A0B92B047}" destId="{E427B826-C756-A149-9204-6AE54235696A}" srcOrd="0" destOrd="0" presId="urn:microsoft.com/office/officeart/2005/8/layout/hProcess4"/>
    <dgm:cxn modelId="{83794E67-E946-434E-9251-AD3F29D2D288}" type="presParOf" srcId="{0BA4543C-092F-DC48-8D92-7E4A0B92B047}" destId="{9DDA43AE-C4A9-8446-B165-C134AAC487AB}" srcOrd="1" destOrd="0" presId="urn:microsoft.com/office/officeart/2005/8/layout/hProcess4"/>
    <dgm:cxn modelId="{9C72A03D-F21A-574F-A3CE-DD81A8838164}" type="presParOf" srcId="{0BA4543C-092F-DC48-8D92-7E4A0B92B047}" destId="{856DB4AA-7863-2C46-82B8-B52F74951A22}" srcOrd="2" destOrd="0" presId="urn:microsoft.com/office/officeart/2005/8/layout/hProcess4"/>
    <dgm:cxn modelId="{C2B37D8E-254C-7A43-8743-ED11D993C247}" type="presParOf" srcId="{0BA4543C-092F-DC48-8D92-7E4A0B92B047}" destId="{F581A3A7-D473-F54A-A79D-C7755F385414}" srcOrd="3" destOrd="0" presId="urn:microsoft.com/office/officeart/2005/8/layout/hProcess4"/>
    <dgm:cxn modelId="{A71D6828-751F-6E47-86D6-ED8804689548}" type="presParOf" srcId="{0BA4543C-092F-DC48-8D92-7E4A0B92B047}" destId="{220796BD-6FB7-0440-A904-D8B639E1A207}" srcOrd="4" destOrd="0" presId="urn:microsoft.com/office/officeart/2005/8/layout/hProcess4"/>
    <dgm:cxn modelId="{E3AAB7CE-F0BF-F84C-BE03-CCAA3318B58B}" type="presParOf" srcId="{FA845AF7-2C70-FA42-B787-9665BBA4BFE9}" destId="{B7201C16-AA0A-B64B-907F-3696FE3F3C54}" srcOrd="5" destOrd="0" presId="urn:microsoft.com/office/officeart/2005/8/layout/hProcess4"/>
    <dgm:cxn modelId="{F1302495-3CF6-3042-BF84-C5F9DDAA9BEB}" type="presParOf" srcId="{FA845AF7-2C70-FA42-B787-9665BBA4BFE9}" destId="{5CE0AC0C-5572-BF42-A3B5-2DC3C8B013E2}" srcOrd="6" destOrd="0" presId="urn:microsoft.com/office/officeart/2005/8/layout/hProcess4"/>
    <dgm:cxn modelId="{7847DCDF-5CED-9642-97B7-FFFEA720A317}" type="presParOf" srcId="{5CE0AC0C-5572-BF42-A3B5-2DC3C8B013E2}" destId="{F424AE7B-D3CE-9243-8942-F07C2C0EE856}" srcOrd="0" destOrd="0" presId="urn:microsoft.com/office/officeart/2005/8/layout/hProcess4"/>
    <dgm:cxn modelId="{08DA2C08-CB3F-FA4D-9F22-1521CEB3CF55}" type="presParOf" srcId="{5CE0AC0C-5572-BF42-A3B5-2DC3C8B013E2}" destId="{83719795-0337-6B4C-8802-2EB27F39980D}" srcOrd="1" destOrd="0" presId="urn:microsoft.com/office/officeart/2005/8/layout/hProcess4"/>
    <dgm:cxn modelId="{EEEA647E-58D7-454E-A7F1-3DE28BFA045D}" type="presParOf" srcId="{5CE0AC0C-5572-BF42-A3B5-2DC3C8B013E2}" destId="{31A09B94-BB55-8242-942A-5EDE2D547618}" srcOrd="2" destOrd="0" presId="urn:microsoft.com/office/officeart/2005/8/layout/hProcess4"/>
    <dgm:cxn modelId="{2D0C1366-E05F-4B43-85C4-CDB8D84D750C}" type="presParOf" srcId="{5CE0AC0C-5572-BF42-A3B5-2DC3C8B013E2}" destId="{41D0DBA5-98E5-B44E-8536-7ECFE1B4E1F5}" srcOrd="3" destOrd="0" presId="urn:microsoft.com/office/officeart/2005/8/layout/hProcess4"/>
    <dgm:cxn modelId="{88E63485-DC48-834D-AED9-D68D00576F07}" type="presParOf" srcId="{5CE0AC0C-5572-BF42-A3B5-2DC3C8B013E2}" destId="{A125A823-9F25-544B-AB0C-934943F2F7CE}" srcOrd="4" destOrd="0" presId="urn:microsoft.com/office/officeart/2005/8/layout/hProcess4"/>
    <dgm:cxn modelId="{97F11955-9081-A141-917D-010260209C9E}" type="presParOf" srcId="{FA845AF7-2C70-FA42-B787-9665BBA4BFE9}" destId="{1A4F4FF6-9837-E54B-A531-1624994095DB}" srcOrd="7" destOrd="0" presId="urn:microsoft.com/office/officeart/2005/8/layout/hProcess4"/>
    <dgm:cxn modelId="{8669E890-CCC8-1444-A8FC-CCB1645DAC10}" type="presParOf" srcId="{FA845AF7-2C70-FA42-B787-9665BBA4BFE9}" destId="{8A4F7B61-E7C5-0046-9010-270392F7A03C}" srcOrd="8" destOrd="0" presId="urn:microsoft.com/office/officeart/2005/8/layout/hProcess4"/>
    <dgm:cxn modelId="{4E525859-A200-5144-AD1C-2472D1220CF9}" type="presParOf" srcId="{8A4F7B61-E7C5-0046-9010-270392F7A03C}" destId="{AF9865F1-FE73-F840-A87B-6F5ABB36D670}" srcOrd="0" destOrd="0" presId="urn:microsoft.com/office/officeart/2005/8/layout/hProcess4"/>
    <dgm:cxn modelId="{C9EBDDBB-71FC-F44F-BCCD-24E72B277147}" type="presParOf" srcId="{8A4F7B61-E7C5-0046-9010-270392F7A03C}" destId="{357F762F-D156-894C-98D3-68734FE4CC8F}" srcOrd="1" destOrd="0" presId="urn:microsoft.com/office/officeart/2005/8/layout/hProcess4"/>
    <dgm:cxn modelId="{16ACAA1E-37EB-BA4C-94A2-615119F0552E}" type="presParOf" srcId="{8A4F7B61-E7C5-0046-9010-270392F7A03C}" destId="{4C5C503C-703C-8F41-8892-C29A6DD2DF2E}" srcOrd="2" destOrd="0" presId="urn:microsoft.com/office/officeart/2005/8/layout/hProcess4"/>
    <dgm:cxn modelId="{F33DD85B-F6FE-FC4E-BB6D-9E7E59A9F909}" type="presParOf" srcId="{8A4F7B61-E7C5-0046-9010-270392F7A03C}" destId="{9C18902A-75AC-3B4D-82BC-4904FC270853}" srcOrd="3" destOrd="0" presId="urn:microsoft.com/office/officeart/2005/8/layout/hProcess4"/>
    <dgm:cxn modelId="{7C8D162D-0546-EE4D-BF33-A9E490C1BE3B}" type="presParOf" srcId="{8A4F7B61-E7C5-0046-9010-270392F7A03C}" destId="{6916E016-1465-AD4F-A195-E73F9CC0FC88}" srcOrd="4" destOrd="0" presId="urn:microsoft.com/office/officeart/2005/8/layout/hProcess4"/>
    <dgm:cxn modelId="{6BE6FC9D-3C0B-814A-9AD4-BEE67EE94551}" type="presParOf" srcId="{FA845AF7-2C70-FA42-B787-9665BBA4BFE9}" destId="{14E6803E-069D-3647-A368-C551569B05F3}" srcOrd="9" destOrd="0" presId="urn:microsoft.com/office/officeart/2005/8/layout/hProcess4"/>
    <dgm:cxn modelId="{52397423-38EE-AA44-85A2-74536AB32FD3}" type="presParOf" srcId="{FA845AF7-2C70-FA42-B787-9665BBA4BFE9}" destId="{F2FEB3C9-F09C-DC4F-B747-7B43776B0FD1}" srcOrd="10" destOrd="0" presId="urn:microsoft.com/office/officeart/2005/8/layout/hProcess4"/>
    <dgm:cxn modelId="{9A73DE4F-5234-7E41-B27D-C66843CE1BB9}" type="presParOf" srcId="{F2FEB3C9-F09C-DC4F-B747-7B43776B0FD1}" destId="{FDB120A6-69CE-834A-BEB2-F767869BF3B7}" srcOrd="0" destOrd="0" presId="urn:microsoft.com/office/officeart/2005/8/layout/hProcess4"/>
    <dgm:cxn modelId="{AF7BDC28-F493-E84C-ACD6-21966D4A1995}" type="presParOf" srcId="{F2FEB3C9-F09C-DC4F-B747-7B43776B0FD1}" destId="{76716F51-0097-7D4E-9660-4CE619FC1188}" srcOrd="1" destOrd="0" presId="urn:microsoft.com/office/officeart/2005/8/layout/hProcess4"/>
    <dgm:cxn modelId="{DC4F08E2-A71B-CF4E-9638-9F77987D1427}" type="presParOf" srcId="{F2FEB3C9-F09C-DC4F-B747-7B43776B0FD1}" destId="{AFAA768D-C28B-C546-8296-B6D994922774}" srcOrd="2" destOrd="0" presId="urn:microsoft.com/office/officeart/2005/8/layout/hProcess4"/>
    <dgm:cxn modelId="{D4C340EC-10DD-874D-8746-478EA609F0C3}" type="presParOf" srcId="{F2FEB3C9-F09C-DC4F-B747-7B43776B0FD1}" destId="{7DE53C7C-7D96-D948-9CBC-8504F23517C2}" srcOrd="3" destOrd="0" presId="urn:microsoft.com/office/officeart/2005/8/layout/hProcess4"/>
    <dgm:cxn modelId="{B8CBE771-4B5E-EE4F-AF4E-D0F6853A26E7}" type="presParOf" srcId="{F2FEB3C9-F09C-DC4F-B747-7B43776B0FD1}" destId="{F1E9FC62-D103-F746-A16D-E7A24F1317EC}" srcOrd="4" destOrd="0" presId="urn:microsoft.com/office/officeart/2005/8/layout/hProcess4"/>
    <dgm:cxn modelId="{F1D642A6-E22A-6941-8634-216ECC4D69FC}" type="presParOf" srcId="{FA845AF7-2C70-FA42-B787-9665BBA4BFE9}" destId="{E9EEA670-1C7E-4141-A631-FA0748ECB655}" srcOrd="11" destOrd="0" presId="urn:microsoft.com/office/officeart/2005/8/layout/hProcess4"/>
    <dgm:cxn modelId="{F1DD9474-5F0D-D14A-B8C4-9FD73D388F82}" type="presParOf" srcId="{FA845AF7-2C70-FA42-B787-9665BBA4BFE9}" destId="{C1599648-EF87-244C-8CE6-86A687340255}" srcOrd="12" destOrd="0" presId="urn:microsoft.com/office/officeart/2005/8/layout/hProcess4"/>
    <dgm:cxn modelId="{7249281E-092E-5447-BE94-D4A5D3863F2E}" type="presParOf" srcId="{C1599648-EF87-244C-8CE6-86A687340255}" destId="{70C1EB5A-5DF9-0A4B-87DE-CEE8978B8B57}" srcOrd="0" destOrd="0" presId="urn:microsoft.com/office/officeart/2005/8/layout/hProcess4"/>
    <dgm:cxn modelId="{F91AC795-AEB8-C94B-A7CE-8F8262A14027}" type="presParOf" srcId="{C1599648-EF87-244C-8CE6-86A687340255}" destId="{DBAAD6E4-BC30-F94A-B67E-C618D44DE2F0}" srcOrd="1" destOrd="0" presId="urn:microsoft.com/office/officeart/2005/8/layout/hProcess4"/>
    <dgm:cxn modelId="{CB645229-D7A6-6B4B-8B40-B4CE474F8C01}" type="presParOf" srcId="{C1599648-EF87-244C-8CE6-86A687340255}" destId="{A64D8DDB-C50A-0D4D-ABD8-FDE01E2A10BA}" srcOrd="2" destOrd="0" presId="urn:microsoft.com/office/officeart/2005/8/layout/hProcess4"/>
    <dgm:cxn modelId="{5E1E6181-712C-F24F-8458-2B37B43771E7}" type="presParOf" srcId="{C1599648-EF87-244C-8CE6-86A687340255}" destId="{6A9A4D34-A471-5845-954F-0BBC9A16C893}" srcOrd="3" destOrd="0" presId="urn:microsoft.com/office/officeart/2005/8/layout/hProcess4"/>
    <dgm:cxn modelId="{6424EB6A-47A1-E440-83A5-CE3D1DAE17F2}" type="presParOf" srcId="{C1599648-EF87-244C-8CE6-86A687340255}" destId="{463AD79E-700B-E94F-BE68-9929D8F744B2}" srcOrd="4" destOrd="0" presId="urn:microsoft.com/office/officeart/2005/8/layout/hProcess4"/>
    <dgm:cxn modelId="{9620FEB9-A8C6-EC4E-B97D-6B6420558D76}" type="presParOf" srcId="{FA845AF7-2C70-FA42-B787-9665BBA4BFE9}" destId="{37703749-9562-5843-8A99-C2DDC801CE6E}" srcOrd="13" destOrd="0" presId="urn:microsoft.com/office/officeart/2005/8/layout/hProcess4"/>
    <dgm:cxn modelId="{AA41615C-0A68-3F45-ACA0-0A2419EC5936}" type="presParOf" srcId="{FA845AF7-2C70-FA42-B787-9665BBA4BFE9}" destId="{640A82E9-F6CB-124F-ACED-28A9057E3581}" srcOrd="14" destOrd="0" presId="urn:microsoft.com/office/officeart/2005/8/layout/hProcess4"/>
    <dgm:cxn modelId="{7FBF8EE1-4DC9-944B-A7BC-794E6BBD0217}" type="presParOf" srcId="{640A82E9-F6CB-124F-ACED-28A9057E3581}" destId="{1A18A520-F298-6048-A1E7-16DB6BC92B0B}" srcOrd="0" destOrd="0" presId="urn:microsoft.com/office/officeart/2005/8/layout/hProcess4"/>
    <dgm:cxn modelId="{C2A2A27D-4FB4-884B-8ECB-AC436DEDA68E}" type="presParOf" srcId="{640A82E9-F6CB-124F-ACED-28A9057E3581}" destId="{747D7BE2-923C-6B41-BEEB-0184286822CB}" srcOrd="1" destOrd="0" presId="urn:microsoft.com/office/officeart/2005/8/layout/hProcess4"/>
    <dgm:cxn modelId="{7092D14B-CE20-444A-8654-A95F3759C736}" type="presParOf" srcId="{640A82E9-F6CB-124F-ACED-28A9057E3581}" destId="{E5B9E72F-060D-AC4A-99C5-C2C3CFF5EB67}" srcOrd="2" destOrd="0" presId="urn:microsoft.com/office/officeart/2005/8/layout/hProcess4"/>
    <dgm:cxn modelId="{2525DB0E-270D-084B-8A5B-4A17DDFE7096}" type="presParOf" srcId="{640A82E9-F6CB-124F-ACED-28A9057E3581}" destId="{A5381CC8-0AFC-D744-911D-1C407EE0860A}" srcOrd="3" destOrd="0" presId="urn:microsoft.com/office/officeart/2005/8/layout/hProcess4"/>
    <dgm:cxn modelId="{C0E8DB01-31EC-3943-BC53-A28722B44BDC}" type="presParOf" srcId="{640A82E9-F6CB-124F-ACED-28A9057E3581}" destId="{040BCFBC-313E-0445-99BB-76DF97B4DE50}" srcOrd="4" destOrd="0" presId="urn:microsoft.com/office/officeart/2005/8/layout/hProcess4"/>
    <dgm:cxn modelId="{A0DDF9EF-EBCE-7E47-9B01-C1E2C133E36F}" type="presParOf" srcId="{FA845AF7-2C70-FA42-B787-9665BBA4BFE9}" destId="{DFB6F986-2360-5A4C-8417-1C38E8F32BB4}" srcOrd="15" destOrd="0" presId="urn:microsoft.com/office/officeart/2005/8/layout/hProcess4"/>
    <dgm:cxn modelId="{9D1847A0-B6B3-294C-A563-EA06BFA70630}" type="presParOf" srcId="{FA845AF7-2C70-FA42-B787-9665BBA4BFE9}" destId="{3E4FC85B-0144-494B-B760-318272FADA22}" srcOrd="16" destOrd="0" presId="urn:microsoft.com/office/officeart/2005/8/layout/hProcess4"/>
    <dgm:cxn modelId="{DE3A4AD4-840D-ED4C-B12E-243D7A3FB516}" type="presParOf" srcId="{3E4FC85B-0144-494B-B760-318272FADA22}" destId="{848F863E-74A0-3B4D-9959-8C422C3450B9}" srcOrd="0" destOrd="0" presId="urn:microsoft.com/office/officeart/2005/8/layout/hProcess4"/>
    <dgm:cxn modelId="{94A05DC4-3DBC-C64F-8BB4-D7BA42CCE482}" type="presParOf" srcId="{3E4FC85B-0144-494B-B760-318272FADA22}" destId="{24C816DF-6C7D-8646-AC55-C8025E466DAB}" srcOrd="1" destOrd="0" presId="urn:microsoft.com/office/officeart/2005/8/layout/hProcess4"/>
    <dgm:cxn modelId="{297751B1-ACED-2743-BE4F-389430B1CD91}" type="presParOf" srcId="{3E4FC85B-0144-494B-B760-318272FADA22}" destId="{FA9956CB-88EB-6143-9A36-254EAF909703}" srcOrd="2" destOrd="0" presId="urn:microsoft.com/office/officeart/2005/8/layout/hProcess4"/>
    <dgm:cxn modelId="{642C7298-EC30-7F47-891F-FCCB0CDC785F}" type="presParOf" srcId="{3E4FC85B-0144-494B-B760-318272FADA22}" destId="{4EF0E0D7-DA6E-5A43-A3B5-6E21B4C41FE1}" srcOrd="3" destOrd="0" presId="urn:microsoft.com/office/officeart/2005/8/layout/hProcess4"/>
    <dgm:cxn modelId="{7F6AA7B1-9583-AD48-A111-586E3CF97F50}" type="presParOf" srcId="{3E4FC85B-0144-494B-B760-318272FADA22}" destId="{92BDEFD4-9B21-0646-B82A-C740A7184605}" srcOrd="4" destOrd="0" presId="urn:microsoft.com/office/officeart/2005/8/layout/hProcess4"/>
    <dgm:cxn modelId="{A23B1567-06B4-BD43-88B3-7D226F0CDEA9}" type="presParOf" srcId="{FA845AF7-2C70-FA42-B787-9665BBA4BFE9}" destId="{5D098C34-C52C-FB4B-B8DE-0F772B6A6D10}" srcOrd="17" destOrd="0" presId="urn:microsoft.com/office/officeart/2005/8/layout/hProcess4"/>
    <dgm:cxn modelId="{06A9B88B-BCD5-0748-BC92-0C19FD13B97C}" type="presParOf" srcId="{FA845AF7-2C70-FA42-B787-9665BBA4BFE9}" destId="{DB7E771F-7966-0341-AF07-8A7DF46484FF}" srcOrd="18" destOrd="0" presId="urn:microsoft.com/office/officeart/2005/8/layout/hProcess4"/>
    <dgm:cxn modelId="{C8784B0D-D92F-5A4E-86D7-92F41812D2B5}" type="presParOf" srcId="{DB7E771F-7966-0341-AF07-8A7DF46484FF}" destId="{2FA1B35E-1167-124C-B578-E76570FAD0DF}" srcOrd="0" destOrd="0" presId="urn:microsoft.com/office/officeart/2005/8/layout/hProcess4"/>
    <dgm:cxn modelId="{A24B4ACF-15A5-A141-ADF1-65EF1A9FA96D}" type="presParOf" srcId="{DB7E771F-7966-0341-AF07-8A7DF46484FF}" destId="{F8F6FB8C-729B-C241-9564-1B93B629A24D}" srcOrd="1" destOrd="0" presId="urn:microsoft.com/office/officeart/2005/8/layout/hProcess4"/>
    <dgm:cxn modelId="{7804F941-E5A9-0E49-86CF-3B444A96D6A4}" type="presParOf" srcId="{DB7E771F-7966-0341-AF07-8A7DF46484FF}" destId="{23149B37-8AAD-1A40-9319-7F08D3D84168}" srcOrd="2" destOrd="0" presId="urn:microsoft.com/office/officeart/2005/8/layout/hProcess4"/>
    <dgm:cxn modelId="{20F17241-C526-1B48-8532-6CF83484696B}" type="presParOf" srcId="{DB7E771F-7966-0341-AF07-8A7DF46484FF}" destId="{333152E5-01D9-0D4D-B50D-79C3EDC52F22}" srcOrd="3" destOrd="0" presId="urn:microsoft.com/office/officeart/2005/8/layout/hProcess4"/>
    <dgm:cxn modelId="{CC02CCA5-1DA2-C744-A621-214E7D0208FE}" type="presParOf" srcId="{DB7E771F-7966-0341-AF07-8A7DF46484FF}" destId="{AE993A19-247E-B040-810E-B7E96DD2EB6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98ED18-5B6E-3246-9084-0222BA16DD96}">
      <dsp:nvSpPr>
        <dsp:cNvPr id="0" name=""/>
        <dsp:cNvSpPr/>
      </dsp:nvSpPr>
      <dsp:spPr>
        <a:xfrm>
          <a:off x="613135" y="96377"/>
          <a:ext cx="2130168" cy="159012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err="1" smtClean="0"/>
            <a:t>Gerakan</a:t>
          </a:r>
          <a:r>
            <a:rPr lang="en-US" sz="800" kern="1200" dirty="0" smtClean="0"/>
            <a:t> PPK</a:t>
          </a:r>
          <a:endParaRPr lang="en-US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dirty="0" err="1" smtClean="0"/>
            <a:t>Penumbuhan</a:t>
          </a:r>
          <a:r>
            <a:rPr lang="en-US" sz="800" kern="1200" baseline="0" dirty="0" smtClean="0"/>
            <a:t> Budi </a:t>
          </a:r>
          <a:r>
            <a:rPr lang="en-US" sz="800" kern="1200" baseline="0" dirty="0" err="1" smtClean="0"/>
            <a:t>Pekerti</a:t>
          </a:r>
          <a:endParaRPr lang="en-US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dirty="0" err="1" smtClean="0"/>
            <a:t>Waspada</a:t>
          </a:r>
          <a:r>
            <a:rPr lang="en-US" sz="800" kern="1200" baseline="0" dirty="0" smtClean="0"/>
            <a:t> LGBT</a:t>
          </a:r>
          <a:endParaRPr lang="en-US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dirty="0" err="1" smtClean="0"/>
            <a:t>Kampanye</a:t>
          </a:r>
          <a:r>
            <a:rPr lang="en-US" sz="800" kern="1200" baseline="0" dirty="0" smtClean="0"/>
            <a:t> Anti </a:t>
          </a:r>
          <a:r>
            <a:rPr lang="en-US" sz="800" kern="1200" baseline="0" dirty="0" err="1" smtClean="0"/>
            <a:t>Narkoba</a:t>
          </a:r>
          <a:endParaRPr lang="en-US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smtClean="0"/>
            <a:t>Sekolah Ramah Anak (SRA)</a:t>
          </a:r>
          <a:endParaRPr lang="en-US" sz="800" kern="120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smtClean="0"/>
            <a:t>Wawasan Kebangsaan</a:t>
          </a:r>
          <a:endParaRPr lang="en-US" sz="800" kern="120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smtClean="0"/>
            <a:t>Kemah Pendidikan Karakter (KEPAK)</a:t>
          </a:r>
          <a:endParaRPr lang="en-US" sz="800" kern="120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dirty="0" smtClean="0"/>
            <a:t>Usaha </a:t>
          </a:r>
          <a:r>
            <a:rPr lang="en-US" sz="800" kern="1200" baseline="0" dirty="0" err="1" smtClean="0"/>
            <a:t>Kesehatan</a:t>
          </a:r>
          <a:r>
            <a:rPr lang="en-US" sz="800" kern="1200" baseline="0" dirty="0" smtClean="0"/>
            <a:t> </a:t>
          </a:r>
          <a:r>
            <a:rPr lang="en-US" sz="800" kern="1200" baseline="0" dirty="0" err="1" smtClean="0"/>
            <a:t>Sekolah</a:t>
          </a:r>
          <a:endParaRPr lang="en-US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Kemah </a:t>
          </a:r>
          <a:r>
            <a:rPr lang="en-US" sz="800" kern="1200" dirty="0" err="1" smtClean="0"/>
            <a:t>Penguatan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Pendidikan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Karakter</a:t>
          </a:r>
          <a:r>
            <a:rPr lang="en-US" sz="800" kern="1200" dirty="0" smtClean="0"/>
            <a:t> (</a:t>
          </a:r>
          <a:r>
            <a:rPr lang="en-US" sz="800" kern="1200" dirty="0" err="1" smtClean="0"/>
            <a:t>Kepak</a:t>
          </a:r>
          <a:r>
            <a:rPr lang="en-US" sz="800" kern="1200" dirty="0" smtClean="0"/>
            <a:t>)</a:t>
          </a:r>
          <a:endParaRPr lang="en-US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err="1" smtClean="0"/>
            <a:t>Kawah</a:t>
          </a:r>
          <a:r>
            <a:rPr lang="en-US" sz="800" kern="1200" dirty="0" smtClean="0"/>
            <a:t> </a:t>
          </a:r>
          <a:r>
            <a:rPr lang="en-US" sz="800" kern="1200" dirty="0" err="1" smtClean="0"/>
            <a:t>Kepemimpinan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Pelajar</a:t>
          </a:r>
          <a:r>
            <a:rPr lang="en-US" sz="800" kern="1200" dirty="0" smtClean="0"/>
            <a:t> (KKP)</a:t>
          </a:r>
          <a:endParaRPr lang="en-US" sz="800" kern="1200" dirty="0"/>
        </a:p>
      </dsp:txBody>
      <dsp:txXfrm>
        <a:off x="650394" y="133636"/>
        <a:ext cx="2055650" cy="1552866"/>
      </dsp:txXfrm>
    </dsp:sp>
    <dsp:sp modelId="{EE75AF01-9C37-1440-995D-5217FE3BEDFD}">
      <dsp:nvSpPr>
        <dsp:cNvPr id="0" name=""/>
        <dsp:cNvSpPr/>
      </dsp:nvSpPr>
      <dsp:spPr>
        <a:xfrm>
          <a:off x="613135" y="1478283"/>
          <a:ext cx="2130168" cy="110019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tx1"/>
              </a:solidFill>
            </a:rPr>
            <a:t>Penguatan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Pendidikan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Karakter</a:t>
          </a:r>
          <a:r>
            <a:rPr lang="en-US" sz="1800" b="1" kern="1200" dirty="0" smtClean="0">
              <a:solidFill>
                <a:schemeClr val="tx1"/>
              </a:solidFill>
            </a:rPr>
            <a:t> </a:t>
          </a:r>
          <a:r>
            <a:rPr lang="en-US" sz="1800" b="1" kern="1200" dirty="0" err="1" smtClean="0">
              <a:solidFill>
                <a:schemeClr val="tx1"/>
              </a:solidFill>
            </a:rPr>
            <a:t>Peserta</a:t>
          </a:r>
          <a:r>
            <a:rPr lang="en-US" sz="1800" b="1" kern="1200" baseline="0" dirty="0" smtClean="0">
              <a:solidFill>
                <a:schemeClr val="tx1"/>
              </a:solidFill>
            </a:rPr>
            <a:t> </a:t>
          </a:r>
          <a:r>
            <a:rPr lang="en-US" sz="1800" b="1" kern="1200" baseline="0" dirty="0" err="1" smtClean="0">
              <a:solidFill>
                <a:schemeClr val="tx1"/>
              </a:solidFill>
            </a:rPr>
            <a:t>Didik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613135" y="1478283"/>
        <a:ext cx="1500118" cy="1100194"/>
      </dsp:txXfrm>
    </dsp:sp>
    <dsp:sp modelId="{D8AD8BC1-2F2A-BC43-9D72-A28D7A8B1C0D}">
      <dsp:nvSpPr>
        <dsp:cNvPr id="0" name=""/>
        <dsp:cNvSpPr/>
      </dsp:nvSpPr>
      <dsp:spPr>
        <a:xfrm>
          <a:off x="2173512" y="1795111"/>
          <a:ext cx="745558" cy="74555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930F8C-DDAD-3048-8CBD-E3531FFFE87F}">
      <dsp:nvSpPr>
        <dsp:cNvPr id="0" name=""/>
        <dsp:cNvSpPr/>
      </dsp:nvSpPr>
      <dsp:spPr>
        <a:xfrm>
          <a:off x="3121502" y="162732"/>
          <a:ext cx="2130168" cy="201074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8100" rIns="12700" bIns="12700" numCol="1" spcCol="1270" anchor="t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1" kern="1200" dirty="0" err="1" smtClean="0"/>
            <a:t>Apa</a:t>
          </a:r>
          <a:r>
            <a:rPr lang="en-US" sz="1000" b="1" kern="1200" dirty="0" smtClean="0"/>
            <a:t> </a:t>
          </a:r>
          <a:r>
            <a:rPr lang="en-US" sz="1000" b="1" kern="1200" dirty="0" err="1" smtClean="0"/>
            <a:t>itu</a:t>
          </a:r>
          <a:r>
            <a:rPr lang="en-US" sz="1000" b="1" kern="1200" dirty="0" smtClean="0"/>
            <a:t> PIP ?</a:t>
          </a:r>
          <a:endParaRPr lang="en-US" sz="1000" b="1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1" kern="1200" dirty="0" err="1" smtClean="0"/>
            <a:t>Siapa</a:t>
          </a:r>
          <a:r>
            <a:rPr lang="en-US" sz="1000" b="1" kern="1200" dirty="0" smtClean="0"/>
            <a:t> </a:t>
          </a:r>
          <a:r>
            <a:rPr lang="en-US" sz="1000" b="1" kern="1200" dirty="0" err="1" smtClean="0"/>
            <a:t>Sasaran</a:t>
          </a:r>
          <a:r>
            <a:rPr lang="en-US" sz="1000" b="1" kern="1200" dirty="0" smtClean="0"/>
            <a:t> PIP ?</a:t>
          </a:r>
          <a:endParaRPr lang="en-US" sz="1000" b="1" kern="1200" dirty="0"/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b="1" kern="1200" dirty="0" err="1" smtClean="0"/>
            <a:t>Bagaimana</a:t>
          </a:r>
          <a:r>
            <a:rPr lang="en-US" sz="1000" b="1" kern="1200" dirty="0" smtClean="0"/>
            <a:t> </a:t>
          </a:r>
          <a:r>
            <a:rPr lang="en-US" sz="1000" b="1" kern="1200" dirty="0" err="1" smtClean="0"/>
            <a:t>cara</a:t>
          </a:r>
          <a:r>
            <a:rPr lang="en-US" sz="1000" b="1" kern="1200" dirty="0" smtClean="0"/>
            <a:t> </a:t>
          </a:r>
          <a:r>
            <a:rPr lang="en-US" sz="1000" b="1" kern="1200" dirty="0" err="1" smtClean="0"/>
            <a:t>menggunakan</a:t>
          </a:r>
          <a:r>
            <a:rPr lang="en-US" sz="1000" b="1" kern="1200" dirty="0" smtClean="0"/>
            <a:t> PIP ?</a:t>
          </a:r>
          <a:endParaRPr lang="en-US" sz="1000" b="1" kern="1200" dirty="0"/>
        </a:p>
      </dsp:txBody>
      <dsp:txXfrm>
        <a:off x="3168616" y="209846"/>
        <a:ext cx="2035940" cy="1963631"/>
      </dsp:txXfrm>
    </dsp:sp>
    <dsp:sp modelId="{63F643CD-F77D-5846-8F28-B7AFF0258900}">
      <dsp:nvSpPr>
        <dsp:cNvPr id="0" name=""/>
        <dsp:cNvSpPr/>
      </dsp:nvSpPr>
      <dsp:spPr>
        <a:xfrm>
          <a:off x="3103779" y="1619258"/>
          <a:ext cx="2130168" cy="10524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 smtClean="0">
              <a:solidFill>
                <a:srgbClr val="000000"/>
              </a:solidFill>
            </a:rPr>
            <a:t>Program Indonesia </a:t>
          </a:r>
          <a:r>
            <a:rPr lang="en-US" sz="2000" b="1" kern="1200" baseline="0" dirty="0" err="1" smtClean="0">
              <a:solidFill>
                <a:srgbClr val="000000"/>
              </a:solidFill>
            </a:rPr>
            <a:t>Pintar</a:t>
          </a:r>
          <a:endParaRPr lang="en-US" sz="2000" b="1" kern="1200" dirty="0">
            <a:solidFill>
              <a:srgbClr val="000000"/>
            </a:solidFill>
          </a:endParaRPr>
        </a:p>
      </dsp:txBody>
      <dsp:txXfrm>
        <a:off x="3103779" y="1619258"/>
        <a:ext cx="1500118" cy="1052434"/>
      </dsp:txXfrm>
    </dsp:sp>
    <dsp:sp modelId="{8F2FC4E0-9187-714A-8FE7-EF445A09F47A}">
      <dsp:nvSpPr>
        <dsp:cNvPr id="0" name=""/>
        <dsp:cNvSpPr/>
      </dsp:nvSpPr>
      <dsp:spPr>
        <a:xfrm>
          <a:off x="4664156" y="1912206"/>
          <a:ext cx="745558" cy="74555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E7EBB-DE96-E34A-90D1-DDE96AF0A194}">
      <dsp:nvSpPr>
        <dsp:cNvPr id="0" name=""/>
        <dsp:cNvSpPr/>
      </dsp:nvSpPr>
      <dsp:spPr>
        <a:xfrm>
          <a:off x="5594423" y="115281"/>
          <a:ext cx="2360524" cy="159012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30480" rIns="10160" bIns="10160" numCol="1" spcCol="1270" anchor="t" anchorCtr="0">
          <a:noAutofit/>
        </a:bodyPr>
        <a:lstStyle/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 </a:t>
          </a:r>
          <a:r>
            <a:rPr lang="en-US" sz="800" kern="1200" dirty="0" err="1" smtClean="0"/>
            <a:t>Olimpiade</a:t>
          </a:r>
          <a:r>
            <a:rPr lang="en-US" sz="800" kern="1200" dirty="0" smtClean="0"/>
            <a:t> </a:t>
          </a:r>
          <a:r>
            <a:rPr lang="en-US" sz="800" kern="1200" dirty="0" err="1" smtClean="0"/>
            <a:t>Sains</a:t>
          </a:r>
          <a:r>
            <a:rPr lang="en-US" sz="800" kern="1200" dirty="0" smtClean="0"/>
            <a:t> </a:t>
          </a:r>
          <a:r>
            <a:rPr lang="en-US" sz="800" kern="1200" dirty="0" err="1" smtClean="0"/>
            <a:t>Nasional</a:t>
          </a:r>
          <a:r>
            <a:rPr lang="en-US" sz="800" kern="1200" dirty="0" smtClean="0"/>
            <a:t> (OSN)</a:t>
          </a:r>
          <a:endParaRPr lang="en-US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 </a:t>
          </a:r>
          <a:r>
            <a:rPr lang="en-US" sz="800" kern="1200" dirty="0" err="1" smtClean="0"/>
            <a:t>Olimpiade</a:t>
          </a:r>
          <a:r>
            <a:rPr lang="en-US" sz="800" kern="1200" dirty="0" smtClean="0"/>
            <a:t> </a:t>
          </a:r>
          <a:r>
            <a:rPr lang="en-US" sz="800" kern="1200" dirty="0" err="1" smtClean="0"/>
            <a:t>Olahraga</a:t>
          </a:r>
          <a:r>
            <a:rPr lang="en-US" sz="800" kern="1200" dirty="0" smtClean="0"/>
            <a:t> </a:t>
          </a:r>
          <a:r>
            <a:rPr lang="en-US" sz="800" kern="1200" dirty="0" err="1" smtClean="0"/>
            <a:t>Siswa</a:t>
          </a:r>
          <a:r>
            <a:rPr lang="en-US" sz="800" kern="1200" dirty="0" smtClean="0"/>
            <a:t> </a:t>
          </a:r>
          <a:r>
            <a:rPr lang="en-US" sz="800" kern="1200" dirty="0" err="1" smtClean="0"/>
            <a:t>Nasional</a:t>
          </a:r>
          <a:r>
            <a:rPr lang="en-US" sz="800" kern="1200" dirty="0" smtClean="0"/>
            <a:t> (O2SN)</a:t>
          </a:r>
          <a:endParaRPr lang="en-US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 Festival </a:t>
          </a:r>
          <a:r>
            <a:rPr lang="en-US" sz="800" kern="1200" dirty="0" err="1" smtClean="0"/>
            <a:t>dan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Lomba</a:t>
          </a:r>
          <a:r>
            <a:rPr lang="en-US" sz="800" kern="1200" dirty="0" smtClean="0"/>
            <a:t> </a:t>
          </a:r>
          <a:r>
            <a:rPr lang="en-US" sz="800" kern="1200" dirty="0" err="1" smtClean="0"/>
            <a:t>Seni</a:t>
          </a:r>
          <a:r>
            <a:rPr lang="en-US" sz="800" kern="1200" dirty="0" smtClean="0"/>
            <a:t> </a:t>
          </a:r>
          <a:r>
            <a:rPr lang="en-US" sz="800" kern="1200" dirty="0" err="1" smtClean="0"/>
            <a:t>Siswa</a:t>
          </a:r>
          <a:r>
            <a:rPr lang="en-US" sz="800" kern="1200" dirty="0" smtClean="0"/>
            <a:t> </a:t>
          </a:r>
          <a:r>
            <a:rPr lang="en-US" sz="800" kern="1200" dirty="0" err="1" smtClean="0"/>
            <a:t>Nasiona</a:t>
          </a:r>
          <a:r>
            <a:rPr lang="en-US" sz="800" kern="1200" dirty="0" smtClean="0"/>
            <a:t> (FLS2N)</a:t>
          </a:r>
          <a:endParaRPr lang="en-US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 </a:t>
          </a:r>
          <a:r>
            <a:rPr lang="en-US" sz="800" kern="1200" dirty="0" err="1" smtClean="0"/>
            <a:t>Lomba</a:t>
          </a:r>
          <a:r>
            <a:rPr lang="en-US" sz="800" kern="1200" dirty="0" smtClean="0"/>
            <a:t> </a:t>
          </a:r>
          <a:r>
            <a:rPr lang="en-US" sz="800" kern="1200" dirty="0" err="1" smtClean="0"/>
            <a:t>Debat</a:t>
          </a:r>
          <a:r>
            <a:rPr lang="en-US" sz="800" kern="1200" dirty="0" smtClean="0"/>
            <a:t> </a:t>
          </a:r>
          <a:r>
            <a:rPr lang="en-US" sz="800" kern="1200" dirty="0" err="1" smtClean="0"/>
            <a:t>Bahasa</a:t>
          </a:r>
          <a:r>
            <a:rPr lang="en-US" sz="800" kern="1200" dirty="0" smtClean="0"/>
            <a:t> Indonesia (LDBI) </a:t>
          </a:r>
          <a:r>
            <a:rPr lang="en-US" sz="800" kern="1200" dirty="0" err="1" smtClean="0"/>
            <a:t>dan</a:t>
          </a:r>
          <a:r>
            <a:rPr lang="en-US" sz="800" kern="1200" dirty="0" smtClean="0"/>
            <a:t> National Schools Debating Championship (NSDC)</a:t>
          </a:r>
          <a:endParaRPr lang="en-US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 </a:t>
          </a:r>
          <a:r>
            <a:rPr lang="en-US" sz="800" kern="1200" dirty="0" err="1" smtClean="0"/>
            <a:t>Olimpiade</a:t>
          </a:r>
          <a:r>
            <a:rPr lang="en-US" sz="800" kern="1200" dirty="0" smtClean="0"/>
            <a:t> </a:t>
          </a:r>
          <a:r>
            <a:rPr lang="en-US" sz="800" kern="1200" dirty="0" err="1" smtClean="0"/>
            <a:t>Peneltian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Siswa</a:t>
          </a:r>
          <a:r>
            <a:rPr lang="en-US" sz="800" kern="1200" dirty="0" smtClean="0"/>
            <a:t> Indonesia</a:t>
          </a:r>
          <a:endParaRPr lang="en-US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 Festival </a:t>
          </a:r>
          <a:r>
            <a:rPr lang="en-US" sz="800" kern="1200" dirty="0" err="1" smtClean="0"/>
            <a:t>Inovasi</a:t>
          </a:r>
          <a:r>
            <a:rPr lang="en-US" sz="800" kern="1200" dirty="0" smtClean="0"/>
            <a:t> </a:t>
          </a:r>
          <a:r>
            <a:rPr lang="en-US" sz="800" kern="1200" dirty="0" err="1" smtClean="0"/>
            <a:t>Kewirausahaan</a:t>
          </a:r>
          <a:r>
            <a:rPr lang="en-US" sz="800" kern="1200" dirty="0" smtClean="0"/>
            <a:t> </a:t>
          </a:r>
          <a:r>
            <a:rPr lang="en-US" sz="800" kern="1200" dirty="0" err="1" smtClean="0"/>
            <a:t>Siswa</a:t>
          </a:r>
          <a:r>
            <a:rPr lang="en-US" sz="800" kern="1200" dirty="0" smtClean="0"/>
            <a:t> Indonesia</a:t>
          </a:r>
          <a:endParaRPr lang="en-US" sz="800" kern="1200" dirty="0"/>
        </a:p>
        <a:p>
          <a:pPr marL="57150" lvl="1" indent="-57150" algn="l" defTabSz="355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/>
            <a:t> </a:t>
          </a:r>
          <a:r>
            <a:rPr lang="en-US" sz="800" kern="1200" dirty="0" err="1" smtClean="0"/>
            <a:t>Akademi</a:t>
          </a:r>
          <a:r>
            <a:rPr lang="en-US" sz="800" kern="1200" dirty="0" smtClean="0"/>
            <a:t> </a:t>
          </a:r>
          <a:r>
            <a:rPr lang="en-US" sz="800" kern="1200" dirty="0" err="1" smtClean="0"/>
            <a:t>Remaja</a:t>
          </a:r>
          <a:r>
            <a:rPr lang="en-US" sz="800" kern="1200" dirty="0" smtClean="0"/>
            <a:t> </a:t>
          </a:r>
          <a:r>
            <a:rPr lang="en-US" sz="800" kern="1200" dirty="0" err="1" smtClean="0"/>
            <a:t>Kreatif</a:t>
          </a:r>
          <a:r>
            <a:rPr lang="en-US" sz="800" kern="1200" dirty="0" smtClean="0"/>
            <a:t> Indonesia</a:t>
          </a:r>
          <a:endParaRPr lang="en-US" sz="800" kern="1200" dirty="0"/>
        </a:p>
      </dsp:txBody>
      <dsp:txXfrm>
        <a:off x="5631682" y="152540"/>
        <a:ext cx="2286006" cy="1552866"/>
      </dsp:txXfrm>
    </dsp:sp>
    <dsp:sp modelId="{8FD20A60-CBEF-214F-9B80-FB0204D81F28}">
      <dsp:nvSpPr>
        <dsp:cNvPr id="0" name=""/>
        <dsp:cNvSpPr/>
      </dsp:nvSpPr>
      <dsp:spPr>
        <a:xfrm>
          <a:off x="5600153" y="1573562"/>
          <a:ext cx="2349064" cy="947443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 err="1" smtClean="0">
              <a:solidFill>
                <a:srgbClr val="000000"/>
              </a:solidFill>
            </a:rPr>
            <a:t>Olimpiade</a:t>
          </a:r>
          <a:r>
            <a:rPr lang="en-US" sz="2000" b="1" kern="1200" baseline="0" dirty="0" smtClean="0">
              <a:solidFill>
                <a:srgbClr val="000000"/>
              </a:solidFill>
            </a:rPr>
            <a:t>, </a:t>
          </a:r>
          <a:r>
            <a:rPr lang="en-US" sz="2000" b="1" kern="1200" baseline="0" dirty="0" err="1" smtClean="0">
              <a:solidFill>
                <a:srgbClr val="000000"/>
              </a:solidFill>
            </a:rPr>
            <a:t>Lomba</a:t>
          </a:r>
          <a:r>
            <a:rPr lang="en-US" sz="2000" b="1" kern="1200" baseline="0" dirty="0" smtClean="0">
              <a:solidFill>
                <a:srgbClr val="000000"/>
              </a:solidFill>
            </a:rPr>
            <a:t>, Festival</a:t>
          </a:r>
          <a:endParaRPr lang="en-US" sz="2000" b="1" kern="1200" dirty="0">
            <a:solidFill>
              <a:srgbClr val="000000"/>
            </a:solidFill>
          </a:endParaRPr>
        </a:p>
      </dsp:txBody>
      <dsp:txXfrm>
        <a:off x="5600153" y="1573562"/>
        <a:ext cx="1654270" cy="947443"/>
      </dsp:txXfrm>
    </dsp:sp>
    <dsp:sp modelId="{FF0C1101-38B1-F34B-9ED0-59DF848ACF8B}">
      <dsp:nvSpPr>
        <dsp:cNvPr id="0" name=""/>
        <dsp:cNvSpPr/>
      </dsp:nvSpPr>
      <dsp:spPr>
        <a:xfrm>
          <a:off x="7269978" y="1814015"/>
          <a:ext cx="745558" cy="74555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F3E16-1D3F-7B43-9213-C9BA07FF762E}">
      <dsp:nvSpPr>
        <dsp:cNvPr id="0" name=""/>
        <dsp:cNvSpPr/>
      </dsp:nvSpPr>
      <dsp:spPr>
        <a:xfrm>
          <a:off x="670724" y="3044589"/>
          <a:ext cx="2130168" cy="159012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 err="1" smtClean="0"/>
            <a:t>Kalender</a:t>
          </a:r>
          <a:r>
            <a:rPr lang="en-US" sz="1100" b="0" kern="1200" dirty="0" smtClean="0"/>
            <a:t> </a:t>
          </a:r>
          <a:r>
            <a:rPr lang="en-US" sz="1100" b="0" kern="1200" dirty="0" err="1" smtClean="0"/>
            <a:t>Akademik</a:t>
          </a:r>
          <a:endParaRPr lang="en-US" sz="1100" b="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 smtClean="0"/>
            <a:t>PPDB Online</a:t>
          </a:r>
          <a:endParaRPr lang="en-US" sz="1100" b="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b="0" kern="1200" dirty="0" err="1" smtClean="0"/>
            <a:t>Zonasi</a:t>
          </a:r>
          <a:endParaRPr lang="en-US" sz="1100" b="0" kern="1200" dirty="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 err="1" smtClean="0"/>
            <a:t>Nilai</a:t>
          </a:r>
          <a:r>
            <a:rPr lang="en-US" sz="1100" kern="1200" dirty="0" smtClean="0"/>
            <a:t> UN </a:t>
          </a:r>
          <a:r>
            <a:rPr lang="en-US" sz="1100" kern="1200" dirty="0" err="1" smtClean="0"/>
            <a:t>sebagai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syarat</a:t>
          </a:r>
          <a:r>
            <a:rPr lang="en-US" sz="1100" kern="1200" dirty="0" smtClean="0"/>
            <a:t> </a:t>
          </a:r>
          <a:r>
            <a:rPr lang="en-US" sz="1100" kern="1200" dirty="0" err="1" smtClean="0"/>
            <a:t>utama</a:t>
          </a:r>
          <a:r>
            <a:rPr lang="en-US" sz="1100" kern="1200" dirty="0" smtClean="0"/>
            <a:t> PPDB </a:t>
          </a:r>
          <a:r>
            <a:rPr lang="en-US" sz="1100" kern="1200" dirty="0" err="1" smtClean="0"/>
            <a:t>kelas</a:t>
          </a:r>
          <a:r>
            <a:rPr lang="en-US" sz="1100" kern="1200" dirty="0" smtClean="0"/>
            <a:t> 10 SMA</a:t>
          </a:r>
          <a:endParaRPr lang="en-US" sz="1100" b="1" kern="1200" dirty="0"/>
        </a:p>
      </dsp:txBody>
      <dsp:txXfrm>
        <a:off x="707983" y="3081848"/>
        <a:ext cx="2055650" cy="1552866"/>
      </dsp:txXfrm>
    </dsp:sp>
    <dsp:sp modelId="{F9567FC8-FD50-8544-9071-371867978E48}">
      <dsp:nvSpPr>
        <dsp:cNvPr id="0" name=""/>
        <dsp:cNvSpPr/>
      </dsp:nvSpPr>
      <dsp:spPr>
        <a:xfrm>
          <a:off x="670724" y="4474884"/>
          <a:ext cx="2130168" cy="100341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baseline="0" dirty="0" smtClean="0">
              <a:solidFill>
                <a:srgbClr val="000000"/>
              </a:solidFill>
            </a:rPr>
            <a:t>Draft PM </a:t>
          </a:r>
          <a:r>
            <a:rPr lang="en-US" sz="1800" b="1" kern="1200" baseline="0" dirty="0" err="1" smtClean="0">
              <a:solidFill>
                <a:srgbClr val="000000"/>
              </a:solidFill>
            </a:rPr>
            <a:t>Penerimaan</a:t>
          </a:r>
          <a:r>
            <a:rPr lang="en-US" sz="1800" b="1" kern="1200" baseline="0" dirty="0" smtClean="0">
              <a:solidFill>
                <a:srgbClr val="000000"/>
              </a:solidFill>
            </a:rPr>
            <a:t> </a:t>
          </a:r>
          <a:r>
            <a:rPr lang="en-US" sz="1800" b="1" kern="1200" baseline="0" dirty="0" err="1" smtClean="0">
              <a:solidFill>
                <a:srgbClr val="000000"/>
              </a:solidFill>
            </a:rPr>
            <a:t>Peserta</a:t>
          </a:r>
          <a:r>
            <a:rPr lang="en-US" sz="1800" b="1" kern="1200" baseline="0" dirty="0" smtClean="0">
              <a:solidFill>
                <a:srgbClr val="000000"/>
              </a:solidFill>
            </a:rPr>
            <a:t> </a:t>
          </a:r>
          <a:r>
            <a:rPr lang="en-US" sz="1800" b="1" kern="1200" baseline="0" dirty="0" err="1" smtClean="0">
              <a:solidFill>
                <a:srgbClr val="000000"/>
              </a:solidFill>
            </a:rPr>
            <a:t>Didik</a:t>
          </a:r>
          <a:r>
            <a:rPr lang="en-US" sz="1800" b="1" kern="1200" baseline="0" dirty="0" smtClean="0">
              <a:solidFill>
                <a:srgbClr val="000000"/>
              </a:solidFill>
            </a:rPr>
            <a:t> </a:t>
          </a:r>
          <a:r>
            <a:rPr lang="en-US" sz="1800" b="1" kern="1200" baseline="0" dirty="0" err="1" smtClean="0">
              <a:solidFill>
                <a:srgbClr val="000000"/>
              </a:solidFill>
            </a:rPr>
            <a:t>Baru</a:t>
          </a:r>
          <a:r>
            <a:rPr lang="en-US" sz="1800" b="1" kern="1200" baseline="0" dirty="0" smtClean="0">
              <a:solidFill>
                <a:srgbClr val="000000"/>
              </a:solidFill>
            </a:rPr>
            <a:t> (PPDB)</a:t>
          </a:r>
          <a:endParaRPr lang="en-US" sz="1800" b="1" kern="1200" dirty="0">
            <a:solidFill>
              <a:srgbClr val="000000"/>
            </a:solidFill>
          </a:endParaRPr>
        </a:p>
      </dsp:txBody>
      <dsp:txXfrm>
        <a:off x="670724" y="4474884"/>
        <a:ext cx="1500118" cy="1003415"/>
      </dsp:txXfrm>
    </dsp:sp>
    <dsp:sp modelId="{8CFF9EAB-B7BC-1340-A6F7-4042DCBC9CFC}">
      <dsp:nvSpPr>
        <dsp:cNvPr id="0" name=""/>
        <dsp:cNvSpPr/>
      </dsp:nvSpPr>
      <dsp:spPr>
        <a:xfrm>
          <a:off x="2231102" y="4743323"/>
          <a:ext cx="745558" cy="74555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7CEDF2-917C-6845-91DF-58276752ECFD}">
      <dsp:nvSpPr>
        <dsp:cNvPr id="0" name=""/>
        <dsp:cNvSpPr/>
      </dsp:nvSpPr>
      <dsp:spPr>
        <a:xfrm>
          <a:off x="3054242" y="2969523"/>
          <a:ext cx="2130168" cy="159012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50" b="1" kern="1200" dirty="0" err="1" smtClean="0"/>
            <a:t>Hadiah</a:t>
          </a:r>
          <a:r>
            <a:rPr lang="en-US" sz="1050" b="1" kern="1200" dirty="0" smtClean="0"/>
            <a:t> </a:t>
          </a:r>
          <a:r>
            <a:rPr lang="en-US" sz="1050" b="1" kern="1200" dirty="0" err="1" smtClean="0"/>
            <a:t>dan</a:t>
          </a:r>
          <a:r>
            <a:rPr lang="en-US" sz="1050" b="1" kern="1200" dirty="0" smtClean="0"/>
            <a:t> </a:t>
          </a:r>
          <a:r>
            <a:rPr lang="en-US" sz="1050" b="1" kern="1200" dirty="0" err="1" smtClean="0"/>
            <a:t>Beasiswa</a:t>
          </a:r>
          <a:r>
            <a:rPr lang="en-US" sz="1050" b="1" kern="1200" dirty="0" smtClean="0"/>
            <a:t> </a:t>
          </a:r>
          <a:r>
            <a:rPr lang="en-US" sz="1050" b="1" kern="1200" dirty="0" err="1" smtClean="0"/>
            <a:t>Prestasi</a:t>
          </a:r>
          <a:r>
            <a:rPr lang="en-US" sz="1050" b="1" kern="1200" dirty="0" smtClean="0"/>
            <a:t> </a:t>
          </a:r>
          <a:r>
            <a:rPr lang="en-US" sz="1050" b="1" kern="1200" dirty="0" err="1" smtClean="0"/>
            <a:t>Nasional</a:t>
          </a:r>
          <a:endParaRPr lang="en-US" sz="1050" b="1" kern="1200" dirty="0"/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50" b="1" kern="1200" dirty="0" err="1" smtClean="0"/>
            <a:t>Hadiah</a:t>
          </a:r>
          <a:r>
            <a:rPr lang="en-US" sz="1050" b="1" kern="1200" dirty="0" smtClean="0"/>
            <a:t> </a:t>
          </a:r>
          <a:r>
            <a:rPr lang="en-US" sz="1050" b="1" kern="1200" dirty="0" err="1" smtClean="0"/>
            <a:t>Prestasi</a:t>
          </a:r>
          <a:r>
            <a:rPr lang="en-US" sz="1050" b="1" kern="1200" dirty="0" smtClean="0"/>
            <a:t> </a:t>
          </a:r>
          <a:r>
            <a:rPr lang="en-US" sz="1050" b="1" kern="1200" dirty="0" err="1" smtClean="0"/>
            <a:t>Internasional</a:t>
          </a:r>
          <a:endParaRPr lang="en-US" sz="1050" b="1" kern="1200" dirty="0"/>
        </a:p>
      </dsp:txBody>
      <dsp:txXfrm>
        <a:off x="3091501" y="3006782"/>
        <a:ext cx="2055650" cy="1552866"/>
      </dsp:txXfrm>
    </dsp:sp>
    <dsp:sp modelId="{29037B4C-6D23-ED4E-8737-1755034C007F}">
      <dsp:nvSpPr>
        <dsp:cNvPr id="0" name=""/>
        <dsp:cNvSpPr/>
      </dsp:nvSpPr>
      <dsp:spPr>
        <a:xfrm>
          <a:off x="3161368" y="4453390"/>
          <a:ext cx="2130168" cy="1039128"/>
        </a:xfrm>
        <a:prstGeom prst="rect">
          <a:avLst/>
        </a:prstGeom>
        <a:solidFill>
          <a:schemeClr val="accent4"/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 err="1" smtClean="0">
              <a:solidFill>
                <a:srgbClr val="000000"/>
              </a:solidFill>
            </a:rPr>
            <a:t>Hadiah</a:t>
          </a:r>
          <a:r>
            <a:rPr lang="en-US" sz="2000" b="1" kern="1200" baseline="0" dirty="0" smtClean="0">
              <a:solidFill>
                <a:srgbClr val="000000"/>
              </a:solidFill>
            </a:rPr>
            <a:t> </a:t>
          </a:r>
          <a:r>
            <a:rPr lang="en-US" sz="2000" b="1" kern="1200" baseline="0" dirty="0" err="1" smtClean="0">
              <a:solidFill>
                <a:srgbClr val="000000"/>
              </a:solidFill>
            </a:rPr>
            <a:t>dan</a:t>
          </a:r>
          <a:r>
            <a:rPr lang="en-US" sz="2000" b="1" kern="1200" baseline="0" dirty="0" smtClean="0">
              <a:solidFill>
                <a:srgbClr val="000000"/>
              </a:solidFill>
            </a:rPr>
            <a:t> </a:t>
          </a:r>
          <a:r>
            <a:rPr lang="en-US" sz="2000" b="1" kern="1200" baseline="0" dirty="0" err="1" smtClean="0">
              <a:solidFill>
                <a:srgbClr val="000000"/>
              </a:solidFill>
            </a:rPr>
            <a:t>Beasiswa</a:t>
          </a:r>
          <a:r>
            <a:rPr lang="en-US" sz="2000" b="1" kern="1200" baseline="0" dirty="0" smtClean="0">
              <a:solidFill>
                <a:srgbClr val="000000"/>
              </a:solidFill>
            </a:rPr>
            <a:t> </a:t>
          </a:r>
          <a:r>
            <a:rPr lang="en-US" sz="2000" b="1" kern="1200" baseline="0" dirty="0" err="1" smtClean="0">
              <a:solidFill>
                <a:srgbClr val="000000"/>
              </a:solidFill>
            </a:rPr>
            <a:t>Prestasi</a:t>
          </a:r>
          <a:r>
            <a:rPr lang="en-US" sz="2000" b="1" kern="1200" baseline="0" dirty="0" smtClean="0">
              <a:solidFill>
                <a:srgbClr val="000000"/>
              </a:solidFill>
            </a:rPr>
            <a:t> </a:t>
          </a:r>
          <a:r>
            <a:rPr lang="en-US" sz="2000" b="1" kern="1200" baseline="0" dirty="0" err="1" smtClean="0">
              <a:solidFill>
                <a:srgbClr val="000000"/>
              </a:solidFill>
            </a:rPr>
            <a:t>Peserta</a:t>
          </a:r>
          <a:r>
            <a:rPr lang="en-US" sz="2000" b="1" kern="1200" baseline="0" dirty="0" smtClean="0">
              <a:solidFill>
                <a:srgbClr val="000000"/>
              </a:solidFill>
            </a:rPr>
            <a:t> </a:t>
          </a:r>
          <a:r>
            <a:rPr lang="en-US" sz="2000" b="1" kern="1200" baseline="0" dirty="0" err="1" smtClean="0">
              <a:solidFill>
                <a:srgbClr val="000000"/>
              </a:solidFill>
            </a:rPr>
            <a:t>Didik</a:t>
          </a:r>
          <a:r>
            <a:rPr lang="en-US" sz="2000" b="1" kern="1200" baseline="0" dirty="0" smtClean="0">
              <a:solidFill>
                <a:srgbClr val="000000"/>
              </a:solidFill>
            </a:rPr>
            <a:t> </a:t>
          </a:r>
          <a:endParaRPr lang="en-US" sz="2000" b="1" kern="1200" dirty="0">
            <a:solidFill>
              <a:srgbClr val="000000"/>
            </a:solidFill>
          </a:endParaRPr>
        </a:p>
      </dsp:txBody>
      <dsp:txXfrm>
        <a:off x="3161368" y="4453390"/>
        <a:ext cx="1500118" cy="1039128"/>
      </dsp:txXfrm>
    </dsp:sp>
    <dsp:sp modelId="{CED9B92C-EEE2-FF4E-9228-361904A93B9C}">
      <dsp:nvSpPr>
        <dsp:cNvPr id="0" name=""/>
        <dsp:cNvSpPr/>
      </dsp:nvSpPr>
      <dsp:spPr>
        <a:xfrm>
          <a:off x="4721745" y="4739685"/>
          <a:ext cx="745558" cy="74555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73AFDA-63ED-7540-888C-5ABA77E736EE}">
      <dsp:nvSpPr>
        <dsp:cNvPr id="0" name=""/>
        <dsp:cNvSpPr/>
      </dsp:nvSpPr>
      <dsp:spPr>
        <a:xfrm>
          <a:off x="5652012" y="3044589"/>
          <a:ext cx="2130168" cy="159012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41910" rIns="13970" bIns="13970" numCol="1" spcCol="1270" anchor="t" anchorCtr="0">
          <a:noAutofit/>
        </a:bodyPr>
        <a:lstStyle/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50" b="1" kern="1200" dirty="0" err="1" smtClean="0"/>
            <a:t>Paket</a:t>
          </a:r>
          <a:r>
            <a:rPr lang="en-US" sz="1050" b="1" kern="1200" dirty="0" smtClean="0"/>
            <a:t> 25 </a:t>
          </a:r>
          <a:r>
            <a:rPr lang="en-US" sz="1050" b="1" kern="1200" dirty="0" err="1" smtClean="0"/>
            <a:t>Juta</a:t>
          </a:r>
          <a:endParaRPr lang="en-US" sz="1050" b="1" kern="1200" dirty="0"/>
        </a:p>
        <a:p>
          <a:pPr marL="57150" lvl="1" indent="-57150" algn="l" defTabSz="466725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50" b="1" kern="1200" dirty="0" err="1" smtClean="0"/>
            <a:t>Paket</a:t>
          </a:r>
          <a:r>
            <a:rPr lang="en-US" sz="1050" b="1" kern="1200" dirty="0" smtClean="0"/>
            <a:t> 50 </a:t>
          </a:r>
          <a:r>
            <a:rPr lang="en-US" sz="1050" b="1" kern="1200" dirty="0" err="1" smtClean="0"/>
            <a:t>Juta</a:t>
          </a:r>
          <a:endParaRPr lang="en-US" sz="1050" b="1" kern="1200" dirty="0"/>
        </a:p>
      </dsp:txBody>
      <dsp:txXfrm>
        <a:off x="5689271" y="3081848"/>
        <a:ext cx="2055650" cy="1552866"/>
      </dsp:txXfrm>
    </dsp:sp>
    <dsp:sp modelId="{6D7B7F4C-EE43-6441-A4C3-B5B3A3EE34ED}">
      <dsp:nvSpPr>
        <dsp:cNvPr id="0" name=""/>
        <dsp:cNvSpPr/>
      </dsp:nvSpPr>
      <dsp:spPr>
        <a:xfrm>
          <a:off x="5705564" y="4489263"/>
          <a:ext cx="2130168" cy="1003415"/>
        </a:xfrm>
        <a:prstGeom prst="rect">
          <a:avLst/>
        </a:prstGeom>
        <a:solidFill>
          <a:schemeClr val="bg2">
            <a:lumMod val="5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baseline="0" dirty="0" err="1" smtClean="0">
              <a:solidFill>
                <a:srgbClr val="000000"/>
              </a:solidFill>
            </a:rPr>
            <a:t>Bantuan</a:t>
          </a:r>
          <a:r>
            <a:rPr lang="en-US" sz="2000" b="1" kern="1200" baseline="0" dirty="0" smtClean="0">
              <a:solidFill>
                <a:srgbClr val="000000"/>
              </a:solidFill>
            </a:rPr>
            <a:t> </a:t>
          </a:r>
          <a:r>
            <a:rPr lang="en-US" sz="2000" b="1" kern="1200" baseline="0" dirty="0" err="1" smtClean="0">
              <a:solidFill>
                <a:srgbClr val="000000"/>
              </a:solidFill>
            </a:rPr>
            <a:t>Pemerintah</a:t>
          </a:r>
          <a:endParaRPr lang="en-US" sz="2000" b="1" kern="1200" dirty="0">
            <a:solidFill>
              <a:srgbClr val="000000"/>
            </a:solidFill>
          </a:endParaRPr>
        </a:p>
      </dsp:txBody>
      <dsp:txXfrm>
        <a:off x="5705564" y="4489263"/>
        <a:ext cx="1500118" cy="1003415"/>
      </dsp:txXfrm>
    </dsp:sp>
    <dsp:sp modelId="{D6FFDB73-8A53-8546-9090-A602FA21D22C}">
      <dsp:nvSpPr>
        <dsp:cNvPr id="0" name=""/>
        <dsp:cNvSpPr/>
      </dsp:nvSpPr>
      <dsp:spPr>
        <a:xfrm>
          <a:off x="7212389" y="4743323"/>
          <a:ext cx="745558" cy="745558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46DA6-5299-A54D-9152-056570739088}">
      <dsp:nvSpPr>
        <dsp:cNvPr id="0" name=""/>
        <dsp:cNvSpPr/>
      </dsp:nvSpPr>
      <dsp:spPr>
        <a:xfrm>
          <a:off x="0" y="0"/>
          <a:ext cx="7796620" cy="4317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0000"/>
              </a:solidFill>
            </a:rPr>
            <a:t>LGBT </a:t>
          </a:r>
          <a:r>
            <a:rPr lang="en-US" sz="1800" b="1" kern="1200" dirty="0" err="1" smtClean="0">
              <a:solidFill>
                <a:srgbClr val="000000"/>
              </a:solidFill>
            </a:rPr>
            <a:t>bertolak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belakang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dengan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nilai-nilai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Pancasila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endParaRPr lang="en-US" sz="1800" b="1" kern="1200" dirty="0">
            <a:solidFill>
              <a:srgbClr val="000000"/>
            </a:solidFill>
          </a:endParaRPr>
        </a:p>
      </dsp:txBody>
      <dsp:txXfrm>
        <a:off x="21075" y="21075"/>
        <a:ext cx="7754470" cy="389580"/>
      </dsp:txXfrm>
    </dsp:sp>
    <dsp:sp modelId="{4E9F7A20-F6B4-374A-ACEB-AC95E5DCDA2F}">
      <dsp:nvSpPr>
        <dsp:cNvPr id="0" name=""/>
        <dsp:cNvSpPr/>
      </dsp:nvSpPr>
      <dsp:spPr>
        <a:xfrm>
          <a:off x="0" y="566365"/>
          <a:ext cx="7796620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543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1" kern="1200" dirty="0" err="1" smtClean="0">
              <a:solidFill>
                <a:srgbClr val="000000"/>
              </a:solidFill>
            </a:rPr>
            <a:t>Sila</a:t>
          </a:r>
          <a:r>
            <a:rPr lang="en-US" sz="1400" b="1" kern="1200" dirty="0" smtClean="0">
              <a:solidFill>
                <a:srgbClr val="000000"/>
              </a:solidFill>
            </a:rPr>
            <a:t> </a:t>
          </a:r>
          <a:r>
            <a:rPr lang="en-US" sz="1400" b="1" kern="1200" dirty="0" err="1" smtClean="0">
              <a:solidFill>
                <a:srgbClr val="000000"/>
              </a:solidFill>
            </a:rPr>
            <a:t>Ketuhanan</a:t>
          </a:r>
          <a:r>
            <a:rPr lang="en-US" sz="1400" b="1" kern="1200" dirty="0" smtClean="0">
              <a:solidFill>
                <a:srgbClr val="000000"/>
              </a:solidFill>
            </a:rPr>
            <a:t> Yang </a:t>
          </a:r>
          <a:r>
            <a:rPr lang="en-US" sz="1400" b="1" kern="1200" dirty="0" err="1" smtClean="0">
              <a:solidFill>
                <a:srgbClr val="000000"/>
              </a:solidFill>
            </a:rPr>
            <a:t>Maha</a:t>
          </a:r>
          <a:r>
            <a:rPr lang="en-US" sz="1400" b="1" kern="1200" dirty="0" smtClean="0">
              <a:solidFill>
                <a:srgbClr val="000000"/>
              </a:solidFill>
            </a:rPr>
            <a:t> </a:t>
          </a:r>
          <a:r>
            <a:rPr lang="en-US" sz="1400" b="1" kern="1200" dirty="0" err="1" smtClean="0">
              <a:solidFill>
                <a:srgbClr val="000000"/>
              </a:solidFill>
            </a:rPr>
            <a:t>Esa</a:t>
          </a:r>
          <a:r>
            <a:rPr lang="en-US" sz="1400" b="1" kern="1200" dirty="0" smtClean="0">
              <a:solidFill>
                <a:srgbClr val="000000"/>
              </a:solidFill>
            </a:rPr>
            <a:t> </a:t>
          </a:r>
          <a:endParaRPr lang="en-US" sz="1400" b="1" kern="1200" dirty="0">
            <a:solidFill>
              <a:srgbClr val="000000"/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1" kern="1200" dirty="0" err="1" smtClean="0">
              <a:solidFill>
                <a:srgbClr val="000000"/>
              </a:solidFill>
            </a:rPr>
            <a:t>Dasar</a:t>
          </a:r>
          <a:r>
            <a:rPr lang="en-US" sz="1400" b="1" kern="1200" dirty="0" smtClean="0">
              <a:solidFill>
                <a:srgbClr val="000000"/>
              </a:solidFill>
            </a:rPr>
            <a:t> </a:t>
          </a:r>
          <a:r>
            <a:rPr lang="en-US" sz="1400" b="1" kern="1200" dirty="0" err="1" smtClean="0">
              <a:solidFill>
                <a:srgbClr val="000000"/>
              </a:solidFill>
            </a:rPr>
            <a:t>negara</a:t>
          </a:r>
          <a:r>
            <a:rPr lang="en-US" sz="1400" b="1" kern="1200" dirty="0" smtClean="0">
              <a:solidFill>
                <a:srgbClr val="000000"/>
              </a:solidFill>
            </a:rPr>
            <a:t> </a:t>
          </a:r>
          <a:r>
            <a:rPr lang="en-US" sz="1400" b="1" kern="1200" dirty="0" err="1" smtClean="0">
              <a:solidFill>
                <a:srgbClr val="000000"/>
              </a:solidFill>
            </a:rPr>
            <a:t>tidak</a:t>
          </a:r>
          <a:r>
            <a:rPr lang="en-US" sz="1400" b="1" kern="1200" dirty="0" smtClean="0">
              <a:solidFill>
                <a:srgbClr val="000000"/>
              </a:solidFill>
            </a:rPr>
            <a:t> </a:t>
          </a:r>
          <a:r>
            <a:rPr lang="en-US" sz="1400" b="1" kern="1200" dirty="0" err="1" smtClean="0">
              <a:solidFill>
                <a:srgbClr val="000000"/>
              </a:solidFill>
            </a:rPr>
            <a:t>lepas</a:t>
          </a:r>
          <a:r>
            <a:rPr lang="en-US" sz="1400" b="1" kern="1200" dirty="0" smtClean="0">
              <a:solidFill>
                <a:srgbClr val="000000"/>
              </a:solidFill>
            </a:rPr>
            <a:t> </a:t>
          </a:r>
          <a:r>
            <a:rPr lang="en-US" sz="1400" b="1" kern="1200" dirty="0" err="1" smtClean="0">
              <a:solidFill>
                <a:srgbClr val="000000"/>
              </a:solidFill>
            </a:rPr>
            <a:t>dari</a:t>
          </a:r>
          <a:r>
            <a:rPr lang="en-US" sz="1400" b="1" kern="1200" dirty="0" smtClean="0">
              <a:solidFill>
                <a:srgbClr val="000000"/>
              </a:solidFill>
            </a:rPr>
            <a:t> </a:t>
          </a:r>
          <a:r>
            <a:rPr lang="en-US" sz="1400" b="1" kern="1200" dirty="0" err="1" smtClean="0">
              <a:solidFill>
                <a:srgbClr val="000000"/>
              </a:solidFill>
            </a:rPr>
            <a:t>norma</a:t>
          </a:r>
          <a:r>
            <a:rPr lang="en-US" sz="1400" b="1" kern="1200" dirty="0" smtClean="0">
              <a:solidFill>
                <a:srgbClr val="000000"/>
              </a:solidFill>
            </a:rPr>
            <a:t> </a:t>
          </a:r>
          <a:r>
            <a:rPr lang="en-US" sz="1400" b="1" kern="1200" dirty="0" err="1" smtClean="0">
              <a:solidFill>
                <a:srgbClr val="000000"/>
              </a:solidFill>
            </a:rPr>
            <a:t>dan</a:t>
          </a:r>
          <a:r>
            <a:rPr lang="en-US" sz="1400" b="1" kern="1200" dirty="0" smtClean="0">
              <a:solidFill>
                <a:srgbClr val="000000"/>
              </a:solidFill>
            </a:rPr>
            <a:t> </a:t>
          </a:r>
          <a:r>
            <a:rPr lang="en-US" sz="1400" b="1" kern="1200" dirty="0" err="1" smtClean="0">
              <a:solidFill>
                <a:srgbClr val="000000"/>
              </a:solidFill>
            </a:rPr>
            <a:t>hukum</a:t>
          </a:r>
          <a:r>
            <a:rPr lang="en-US" sz="1400" b="1" kern="1200" dirty="0" smtClean="0">
              <a:solidFill>
                <a:srgbClr val="000000"/>
              </a:solidFill>
            </a:rPr>
            <a:t> agama</a:t>
          </a:r>
          <a:endParaRPr lang="en-US" sz="1400" b="1" kern="1200" dirty="0">
            <a:solidFill>
              <a:srgbClr val="000000"/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1" kern="1200" dirty="0" smtClean="0">
              <a:solidFill>
                <a:srgbClr val="000000"/>
              </a:solidFill>
            </a:rPr>
            <a:t>Agama </a:t>
          </a:r>
          <a:r>
            <a:rPr lang="en-US" sz="1400" b="1" kern="1200" dirty="0" err="1" smtClean="0">
              <a:solidFill>
                <a:srgbClr val="000000"/>
              </a:solidFill>
            </a:rPr>
            <a:t>tidak</a:t>
          </a:r>
          <a:r>
            <a:rPr lang="en-US" sz="1400" b="1" kern="1200" dirty="0" smtClean="0">
              <a:solidFill>
                <a:srgbClr val="000000"/>
              </a:solidFill>
            </a:rPr>
            <a:t> </a:t>
          </a:r>
          <a:r>
            <a:rPr lang="en-US" sz="1400" b="1" kern="1200" dirty="0" err="1" smtClean="0">
              <a:solidFill>
                <a:srgbClr val="000000"/>
              </a:solidFill>
            </a:rPr>
            <a:t>membenarkan</a:t>
          </a:r>
          <a:r>
            <a:rPr lang="en-US" sz="1400" b="1" kern="1200" dirty="0" smtClean="0">
              <a:solidFill>
                <a:srgbClr val="000000"/>
              </a:solidFill>
            </a:rPr>
            <a:t> LGBT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0" y="566365"/>
        <a:ext cx="7796620" cy="726570"/>
      </dsp:txXfrm>
    </dsp:sp>
    <dsp:sp modelId="{2373A49D-DCB9-E749-994D-7EB4B5FE45FD}">
      <dsp:nvSpPr>
        <dsp:cNvPr id="0" name=""/>
        <dsp:cNvSpPr/>
      </dsp:nvSpPr>
      <dsp:spPr>
        <a:xfrm>
          <a:off x="0" y="1292935"/>
          <a:ext cx="7796620" cy="43173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0000"/>
              </a:solidFill>
            </a:rPr>
            <a:t>LGBT </a:t>
          </a:r>
          <a:r>
            <a:rPr lang="en-US" sz="1800" b="1" kern="1200" dirty="0" err="1" smtClean="0">
              <a:solidFill>
                <a:srgbClr val="000000"/>
              </a:solidFill>
            </a:rPr>
            <a:t>merupakan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Pelanggaran</a:t>
          </a:r>
          <a:r>
            <a:rPr lang="en-US" sz="1800" b="1" kern="1200" dirty="0" smtClean="0">
              <a:solidFill>
                <a:srgbClr val="000000"/>
              </a:solidFill>
            </a:rPr>
            <a:t> Norma </a:t>
          </a:r>
          <a:r>
            <a:rPr lang="en-US" sz="1800" b="1" kern="1200" dirty="0" err="1" smtClean="0">
              <a:solidFill>
                <a:srgbClr val="000000"/>
              </a:solidFill>
            </a:rPr>
            <a:t>dan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Hukum</a:t>
          </a:r>
          <a:r>
            <a:rPr lang="en-US" sz="1800" b="1" kern="1200" dirty="0" smtClean="0">
              <a:solidFill>
                <a:srgbClr val="000000"/>
              </a:solidFill>
            </a:rPr>
            <a:t> Agama</a:t>
          </a:r>
          <a:endParaRPr lang="en-US" sz="1800" b="1" kern="1200" dirty="0">
            <a:solidFill>
              <a:srgbClr val="000000"/>
            </a:solidFill>
          </a:endParaRPr>
        </a:p>
      </dsp:txBody>
      <dsp:txXfrm>
        <a:off x="21075" y="1314010"/>
        <a:ext cx="7754470" cy="389580"/>
      </dsp:txXfrm>
    </dsp:sp>
    <dsp:sp modelId="{2DEEDE41-EBCF-0D4F-B7C2-F675955B2EC8}">
      <dsp:nvSpPr>
        <dsp:cNvPr id="0" name=""/>
        <dsp:cNvSpPr/>
      </dsp:nvSpPr>
      <dsp:spPr>
        <a:xfrm>
          <a:off x="0" y="1776505"/>
          <a:ext cx="7796620" cy="43173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0000"/>
              </a:solidFill>
            </a:rPr>
            <a:t>LGBT </a:t>
          </a:r>
          <a:r>
            <a:rPr lang="en-US" sz="1800" b="1" kern="1200" dirty="0" err="1" smtClean="0">
              <a:solidFill>
                <a:srgbClr val="000000"/>
              </a:solidFill>
            </a:rPr>
            <a:t>adalah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orientasi</a:t>
          </a:r>
          <a:r>
            <a:rPr lang="en-US" sz="1800" b="1" kern="1200" dirty="0" smtClean="0">
              <a:solidFill>
                <a:srgbClr val="000000"/>
              </a:solidFill>
            </a:rPr>
            <a:t> sex yang </a:t>
          </a:r>
          <a:r>
            <a:rPr lang="en-US" sz="1800" b="1" kern="1200" dirty="0" err="1" smtClean="0">
              <a:solidFill>
                <a:srgbClr val="000000"/>
              </a:solidFill>
            </a:rPr>
            <a:t>menyimpang</a:t>
          </a:r>
          <a:endParaRPr lang="en-US" sz="1800" b="1" kern="1200" dirty="0">
            <a:solidFill>
              <a:srgbClr val="000000"/>
            </a:solidFill>
          </a:endParaRPr>
        </a:p>
      </dsp:txBody>
      <dsp:txXfrm>
        <a:off x="21075" y="1797580"/>
        <a:ext cx="7754470" cy="389580"/>
      </dsp:txXfrm>
    </dsp:sp>
    <dsp:sp modelId="{C20EC4B8-BB6C-9E43-B45C-F356619986A3}">
      <dsp:nvSpPr>
        <dsp:cNvPr id="0" name=""/>
        <dsp:cNvSpPr/>
      </dsp:nvSpPr>
      <dsp:spPr>
        <a:xfrm>
          <a:off x="0" y="2260075"/>
          <a:ext cx="7796620" cy="4317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0000"/>
              </a:solidFill>
            </a:rPr>
            <a:t>LGBT </a:t>
          </a:r>
          <a:r>
            <a:rPr lang="en-US" sz="1800" b="1" kern="1200" dirty="0" err="1" smtClean="0">
              <a:solidFill>
                <a:srgbClr val="000000"/>
              </a:solidFill>
            </a:rPr>
            <a:t>rentan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dengan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Penyakit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Kelamin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dan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Epidemik</a:t>
          </a:r>
          <a:r>
            <a:rPr lang="en-US" sz="1800" b="1" kern="1200" dirty="0" smtClean="0">
              <a:solidFill>
                <a:srgbClr val="000000"/>
              </a:solidFill>
            </a:rPr>
            <a:t> HIV/AIDS</a:t>
          </a:r>
          <a:endParaRPr lang="en-US" sz="1800" b="1" kern="1200" dirty="0">
            <a:solidFill>
              <a:srgbClr val="000000"/>
            </a:solidFill>
          </a:endParaRPr>
        </a:p>
      </dsp:txBody>
      <dsp:txXfrm>
        <a:off x="21075" y="2281150"/>
        <a:ext cx="7754470" cy="389580"/>
      </dsp:txXfrm>
    </dsp:sp>
    <dsp:sp modelId="{3576E0DE-A480-1B48-B09F-B9762A508C9B}">
      <dsp:nvSpPr>
        <dsp:cNvPr id="0" name=""/>
        <dsp:cNvSpPr/>
      </dsp:nvSpPr>
      <dsp:spPr>
        <a:xfrm>
          <a:off x="0" y="2743645"/>
          <a:ext cx="7796620" cy="43173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0000"/>
              </a:solidFill>
            </a:rPr>
            <a:t>LGBT </a:t>
          </a:r>
          <a:r>
            <a:rPr lang="en-US" sz="1800" b="1" kern="1200" dirty="0" err="1" smtClean="0">
              <a:solidFill>
                <a:srgbClr val="000000"/>
              </a:solidFill>
            </a:rPr>
            <a:t>berpotensi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menghasilkan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kejahatan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seperti</a:t>
          </a:r>
          <a:r>
            <a:rPr lang="en-US" sz="1800" b="1" kern="1200" dirty="0" smtClean="0">
              <a:solidFill>
                <a:srgbClr val="000000"/>
              </a:solidFill>
            </a:rPr>
            <a:t>:</a:t>
          </a:r>
          <a:endParaRPr lang="en-US" sz="1800" b="1" kern="1200" dirty="0">
            <a:solidFill>
              <a:srgbClr val="000000"/>
            </a:solidFill>
          </a:endParaRPr>
        </a:p>
      </dsp:txBody>
      <dsp:txXfrm>
        <a:off x="21075" y="2764720"/>
        <a:ext cx="7754470" cy="389580"/>
      </dsp:txXfrm>
    </dsp:sp>
    <dsp:sp modelId="{32BC19D9-7200-244C-94EE-B4AA4DA34162}">
      <dsp:nvSpPr>
        <dsp:cNvPr id="0" name=""/>
        <dsp:cNvSpPr/>
      </dsp:nvSpPr>
      <dsp:spPr>
        <a:xfrm>
          <a:off x="0" y="3175375"/>
          <a:ext cx="7796620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543" tIns="22860" rIns="128016" bIns="22860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1" kern="1200" dirty="0" err="1" smtClean="0">
              <a:solidFill>
                <a:srgbClr val="000000"/>
              </a:solidFill>
            </a:rPr>
            <a:t>kekerasan</a:t>
          </a:r>
          <a:r>
            <a:rPr lang="en-US" sz="1400" b="1" kern="1200" dirty="0" smtClean="0">
              <a:solidFill>
                <a:srgbClr val="000000"/>
              </a:solidFill>
            </a:rPr>
            <a:t> </a:t>
          </a:r>
          <a:r>
            <a:rPr lang="en-US" sz="1400" b="1" kern="1200" dirty="0" err="1" smtClean="0">
              <a:solidFill>
                <a:srgbClr val="000000"/>
              </a:solidFill>
            </a:rPr>
            <a:t>seksual</a:t>
          </a:r>
          <a:r>
            <a:rPr lang="en-US" sz="1400" b="1" kern="1200" dirty="0" smtClean="0">
              <a:solidFill>
                <a:srgbClr val="000000"/>
              </a:solidFill>
            </a:rPr>
            <a:t>;</a:t>
          </a:r>
          <a:endParaRPr lang="en-US" sz="1400" b="1" kern="1200" dirty="0">
            <a:solidFill>
              <a:srgbClr val="000000"/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1" kern="1200" dirty="0" err="1" smtClean="0">
              <a:solidFill>
                <a:srgbClr val="000000"/>
              </a:solidFill>
            </a:rPr>
            <a:t>penyebaran</a:t>
          </a:r>
          <a:r>
            <a:rPr lang="en-US" sz="1400" b="1" kern="1200" dirty="0" smtClean="0">
              <a:solidFill>
                <a:srgbClr val="000000"/>
              </a:solidFill>
            </a:rPr>
            <a:t> </a:t>
          </a:r>
          <a:r>
            <a:rPr lang="en-US" sz="1400" b="1" kern="1200" dirty="0" err="1" smtClean="0">
              <a:solidFill>
                <a:srgbClr val="000000"/>
              </a:solidFill>
            </a:rPr>
            <a:t>penyakit</a:t>
          </a:r>
          <a:r>
            <a:rPr lang="en-US" sz="1400" b="1" kern="1200" dirty="0" smtClean="0">
              <a:solidFill>
                <a:srgbClr val="000000"/>
              </a:solidFill>
            </a:rPr>
            <a:t> </a:t>
          </a:r>
          <a:r>
            <a:rPr lang="en-US" sz="1400" b="1" kern="1200" dirty="0" err="1" smtClean="0">
              <a:solidFill>
                <a:srgbClr val="000000"/>
              </a:solidFill>
            </a:rPr>
            <a:t>seksual</a:t>
          </a:r>
          <a:r>
            <a:rPr lang="en-US" sz="1400" b="1" kern="1200" dirty="0" smtClean="0">
              <a:solidFill>
                <a:srgbClr val="000000"/>
              </a:solidFill>
            </a:rPr>
            <a:t>;</a:t>
          </a:r>
          <a:endParaRPr lang="en-US" sz="1400" b="1" kern="1200" dirty="0">
            <a:solidFill>
              <a:srgbClr val="000000"/>
            </a:solidFill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400" b="1" kern="1200" dirty="0" err="1" smtClean="0">
              <a:solidFill>
                <a:srgbClr val="000000"/>
              </a:solidFill>
            </a:rPr>
            <a:t>agresi</a:t>
          </a:r>
          <a:r>
            <a:rPr lang="en-US" sz="1400" b="1" kern="1200" dirty="0" smtClean="0">
              <a:solidFill>
                <a:srgbClr val="000000"/>
              </a:solidFill>
            </a:rPr>
            <a:t> </a:t>
          </a:r>
          <a:r>
            <a:rPr lang="en-US" sz="1400" b="1" kern="1200" dirty="0" err="1" smtClean="0">
              <a:solidFill>
                <a:srgbClr val="000000"/>
              </a:solidFill>
            </a:rPr>
            <a:t>terhadap</a:t>
          </a:r>
          <a:r>
            <a:rPr lang="en-US" sz="1400" b="1" kern="1200" dirty="0" smtClean="0">
              <a:solidFill>
                <a:srgbClr val="000000"/>
              </a:solidFill>
            </a:rPr>
            <a:t> </a:t>
          </a:r>
          <a:r>
            <a:rPr lang="en-US" sz="1400" b="1" kern="1200" dirty="0" err="1" smtClean="0">
              <a:solidFill>
                <a:srgbClr val="000000"/>
              </a:solidFill>
            </a:rPr>
            <a:t>nilai-nilai</a:t>
          </a:r>
          <a:r>
            <a:rPr lang="en-US" sz="1400" b="1" kern="1200" dirty="0" smtClean="0">
              <a:solidFill>
                <a:srgbClr val="000000"/>
              </a:solidFill>
            </a:rPr>
            <a:t> </a:t>
          </a:r>
          <a:r>
            <a:rPr lang="en-US" sz="1400" b="1" kern="1200" dirty="0" err="1" smtClean="0">
              <a:solidFill>
                <a:srgbClr val="000000"/>
              </a:solidFill>
            </a:rPr>
            <a:t>publik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0" y="3175375"/>
        <a:ext cx="7796620" cy="726570"/>
      </dsp:txXfrm>
    </dsp:sp>
    <dsp:sp modelId="{4322C451-6987-6D4D-9EB9-029DDA4C5F7C}">
      <dsp:nvSpPr>
        <dsp:cNvPr id="0" name=""/>
        <dsp:cNvSpPr/>
      </dsp:nvSpPr>
      <dsp:spPr>
        <a:xfrm>
          <a:off x="0" y="3901945"/>
          <a:ext cx="7796620" cy="43173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0000"/>
              </a:solidFill>
            </a:rPr>
            <a:t>LGBT </a:t>
          </a:r>
          <a:r>
            <a:rPr lang="en-US" sz="1800" b="1" kern="1200" dirty="0" err="1" smtClean="0">
              <a:solidFill>
                <a:srgbClr val="000000"/>
              </a:solidFill>
            </a:rPr>
            <a:t>bukan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bagian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Budaya</a:t>
          </a:r>
          <a:r>
            <a:rPr lang="en-US" sz="1800" b="1" kern="1200" dirty="0" smtClean="0">
              <a:solidFill>
                <a:srgbClr val="000000"/>
              </a:solidFill>
            </a:rPr>
            <a:t> Indonesia</a:t>
          </a:r>
        </a:p>
      </dsp:txBody>
      <dsp:txXfrm>
        <a:off x="21075" y="3923020"/>
        <a:ext cx="7754470" cy="389580"/>
      </dsp:txXfrm>
    </dsp:sp>
    <dsp:sp modelId="{BD08CA9F-00E9-9F4A-900D-B2E2DC976460}">
      <dsp:nvSpPr>
        <dsp:cNvPr id="0" name=""/>
        <dsp:cNvSpPr/>
      </dsp:nvSpPr>
      <dsp:spPr>
        <a:xfrm>
          <a:off x="0" y="4385515"/>
          <a:ext cx="7796620" cy="43173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000000"/>
              </a:solidFill>
            </a:rPr>
            <a:t>LGBT </a:t>
          </a:r>
          <a:r>
            <a:rPr lang="en-US" sz="1800" b="1" kern="1200" dirty="0" err="1" smtClean="0">
              <a:solidFill>
                <a:srgbClr val="000000"/>
              </a:solidFill>
            </a:rPr>
            <a:t>merusak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tatanan</a:t>
          </a:r>
          <a:r>
            <a:rPr lang="en-US" sz="1800" b="1" kern="1200" dirty="0" smtClean="0">
              <a:solidFill>
                <a:srgbClr val="000000"/>
              </a:solidFill>
            </a:rPr>
            <a:t> </a:t>
          </a:r>
          <a:r>
            <a:rPr lang="en-US" sz="1800" b="1" kern="1200" dirty="0" err="1" smtClean="0">
              <a:solidFill>
                <a:srgbClr val="000000"/>
              </a:solidFill>
            </a:rPr>
            <a:t>sosial</a:t>
          </a:r>
          <a:endParaRPr lang="en-US" sz="1800" b="1" kern="1200" dirty="0" smtClean="0">
            <a:solidFill>
              <a:srgbClr val="000000"/>
            </a:solidFill>
          </a:endParaRPr>
        </a:p>
      </dsp:txBody>
      <dsp:txXfrm>
        <a:off x="21075" y="4406590"/>
        <a:ext cx="7754470" cy="3895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CBFE53-0CFC-0D43-9294-0ED9E7BAE361}">
      <dsp:nvSpPr>
        <dsp:cNvPr id="0" name=""/>
        <dsp:cNvSpPr/>
      </dsp:nvSpPr>
      <dsp:spPr>
        <a:xfrm>
          <a:off x="1441" y="3333354"/>
          <a:ext cx="722630" cy="5960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-RO" sz="1300" kern="1200" dirty="0" smtClean="0"/>
            <a:t>KKP</a:t>
          </a:r>
          <a:endParaRPr lang="ro-RO" sz="1300" kern="1200" dirty="0"/>
        </a:p>
      </dsp:txBody>
      <dsp:txXfrm>
        <a:off x="15157" y="3347070"/>
        <a:ext cx="695198" cy="440868"/>
      </dsp:txXfrm>
    </dsp:sp>
    <dsp:sp modelId="{821DD96B-633C-7846-93B0-2E1AC344AC92}">
      <dsp:nvSpPr>
        <dsp:cNvPr id="0" name=""/>
        <dsp:cNvSpPr/>
      </dsp:nvSpPr>
      <dsp:spPr>
        <a:xfrm>
          <a:off x="421746" y="3526327"/>
          <a:ext cx="721554" cy="721554"/>
        </a:xfrm>
        <a:prstGeom prst="leftCircularArrow">
          <a:avLst>
            <a:gd name="adj1" fmla="val 2117"/>
            <a:gd name="adj2" fmla="val 254325"/>
            <a:gd name="adj3" fmla="val 2029835"/>
            <a:gd name="adj4" fmla="val 9024489"/>
            <a:gd name="adj5" fmla="val 2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C0E686-F239-A447-A668-4ADB73185B42}">
      <dsp:nvSpPr>
        <dsp:cNvPr id="0" name=""/>
        <dsp:cNvSpPr/>
      </dsp:nvSpPr>
      <dsp:spPr>
        <a:xfrm>
          <a:off x="162026" y="3801654"/>
          <a:ext cx="642337" cy="255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7620" rIns="11430" bIns="7620" numCol="1" spcCol="1270" anchor="ctr" anchorCtr="0">
          <a:noAutofit/>
        </a:bodyPr>
        <a:lstStyle/>
        <a:p>
          <a:pPr lvl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600" b="1" kern="1200" dirty="0" smtClean="0">
              <a:solidFill>
                <a:schemeClr val="tx1"/>
              </a:solidFill>
            </a:rPr>
            <a:t>30 April – 5 Mei 2017</a:t>
          </a:r>
          <a:endParaRPr lang="ro-RO" sz="600" b="1" kern="1200" dirty="0">
            <a:solidFill>
              <a:schemeClr val="tx1"/>
            </a:solidFill>
          </a:endParaRPr>
        </a:p>
      </dsp:txBody>
      <dsp:txXfrm>
        <a:off x="169507" y="3809135"/>
        <a:ext cx="627375" cy="240474"/>
      </dsp:txXfrm>
    </dsp:sp>
    <dsp:sp modelId="{1CFA43E2-C3A3-7540-BDDB-36B6CACC55C2}">
      <dsp:nvSpPr>
        <dsp:cNvPr id="0" name=""/>
        <dsp:cNvSpPr/>
      </dsp:nvSpPr>
      <dsp:spPr>
        <a:xfrm>
          <a:off x="877107" y="3333354"/>
          <a:ext cx="722630" cy="5960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300" kern="1200" dirty="0" smtClean="0"/>
            <a:t>OSP</a:t>
          </a:r>
          <a:endParaRPr lang="de-DE" sz="1300" kern="1200" dirty="0"/>
        </a:p>
      </dsp:txBody>
      <dsp:txXfrm>
        <a:off x="890823" y="3474788"/>
        <a:ext cx="695198" cy="440868"/>
      </dsp:txXfrm>
    </dsp:sp>
    <dsp:sp modelId="{03AF9E1B-0281-F047-8347-107540D65085}">
      <dsp:nvSpPr>
        <dsp:cNvPr id="0" name=""/>
        <dsp:cNvSpPr/>
      </dsp:nvSpPr>
      <dsp:spPr>
        <a:xfrm>
          <a:off x="1291391" y="2991475"/>
          <a:ext cx="813890" cy="813890"/>
        </a:xfrm>
        <a:prstGeom prst="circularArrow">
          <a:avLst>
            <a:gd name="adj1" fmla="val 1877"/>
            <a:gd name="adj2" fmla="val 224237"/>
            <a:gd name="adj3" fmla="val 19600252"/>
            <a:gd name="adj4" fmla="val 12575511"/>
            <a:gd name="adj5" fmla="val 219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75687A-AF44-3346-8450-204B6F587F67}">
      <dsp:nvSpPr>
        <dsp:cNvPr id="0" name=""/>
        <dsp:cNvSpPr/>
      </dsp:nvSpPr>
      <dsp:spPr>
        <a:xfrm>
          <a:off x="1037692" y="3205635"/>
          <a:ext cx="642337" cy="255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7620" rIns="11430" bIns="7620" numCol="1" spcCol="1270" anchor="ctr" anchorCtr="0">
          <a:noAutofit/>
        </a:bodyPr>
        <a:lstStyle/>
        <a:p>
          <a:pPr lvl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600" b="1" kern="1200" dirty="0" smtClean="0">
              <a:solidFill>
                <a:srgbClr val="000000"/>
              </a:solidFill>
            </a:rPr>
            <a:t>8 – 10 Mei 2017</a:t>
          </a:r>
          <a:endParaRPr lang="de-DE" sz="600" b="1" kern="1200" dirty="0">
            <a:solidFill>
              <a:srgbClr val="000000"/>
            </a:solidFill>
          </a:endParaRPr>
        </a:p>
      </dsp:txBody>
      <dsp:txXfrm>
        <a:off x="1045173" y="3213116"/>
        <a:ext cx="627375" cy="240474"/>
      </dsp:txXfrm>
    </dsp:sp>
    <dsp:sp modelId="{9DDA43AE-C4A9-8446-B165-C134AAC487AB}">
      <dsp:nvSpPr>
        <dsp:cNvPr id="0" name=""/>
        <dsp:cNvSpPr/>
      </dsp:nvSpPr>
      <dsp:spPr>
        <a:xfrm>
          <a:off x="1752773" y="3333354"/>
          <a:ext cx="722630" cy="5960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300" kern="1200" dirty="0" smtClean="0"/>
            <a:t>LDBI &amp; NSDC</a:t>
          </a:r>
          <a:endParaRPr lang="de-DE" sz="1300" kern="1200" dirty="0"/>
        </a:p>
      </dsp:txBody>
      <dsp:txXfrm>
        <a:off x="1766489" y="3347070"/>
        <a:ext cx="695198" cy="440868"/>
      </dsp:txXfrm>
    </dsp:sp>
    <dsp:sp modelId="{B7201C16-AA0A-B64B-907F-3696FE3F3C54}">
      <dsp:nvSpPr>
        <dsp:cNvPr id="0" name=""/>
        <dsp:cNvSpPr/>
      </dsp:nvSpPr>
      <dsp:spPr>
        <a:xfrm>
          <a:off x="2173078" y="3526327"/>
          <a:ext cx="721554" cy="721554"/>
        </a:xfrm>
        <a:prstGeom prst="leftCircularArrow">
          <a:avLst>
            <a:gd name="adj1" fmla="val 2117"/>
            <a:gd name="adj2" fmla="val 254325"/>
            <a:gd name="adj3" fmla="val 2029835"/>
            <a:gd name="adj4" fmla="val 9024489"/>
            <a:gd name="adj5" fmla="val 2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81A3A7-D473-F54A-A79D-C7755F385414}">
      <dsp:nvSpPr>
        <dsp:cNvPr id="0" name=""/>
        <dsp:cNvSpPr/>
      </dsp:nvSpPr>
      <dsp:spPr>
        <a:xfrm>
          <a:off x="1913358" y="3801654"/>
          <a:ext cx="642337" cy="255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7620" rIns="11430" bIns="7620" numCol="1" spcCol="1270" anchor="ctr" anchorCtr="0">
          <a:noAutofit/>
        </a:bodyPr>
        <a:lstStyle/>
        <a:p>
          <a:pPr lvl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600" b="1" kern="1200" dirty="0" smtClean="0">
              <a:solidFill>
                <a:srgbClr val="000000"/>
              </a:solidFill>
            </a:rPr>
            <a:t>15 – 20 Mei 2017</a:t>
          </a:r>
          <a:endParaRPr lang="de-DE" sz="600" b="1" kern="1200" dirty="0">
            <a:solidFill>
              <a:srgbClr val="000000"/>
            </a:solidFill>
          </a:endParaRPr>
        </a:p>
      </dsp:txBody>
      <dsp:txXfrm>
        <a:off x="1920839" y="3809135"/>
        <a:ext cx="627375" cy="240474"/>
      </dsp:txXfrm>
    </dsp:sp>
    <dsp:sp modelId="{83719795-0337-6B4C-8802-2EB27F39980D}">
      <dsp:nvSpPr>
        <dsp:cNvPr id="0" name=""/>
        <dsp:cNvSpPr/>
      </dsp:nvSpPr>
      <dsp:spPr>
        <a:xfrm>
          <a:off x="2628439" y="3333354"/>
          <a:ext cx="722630" cy="5960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OSN I</a:t>
          </a:r>
          <a:endParaRPr lang="en-US" sz="1300" kern="1200" dirty="0"/>
        </a:p>
      </dsp:txBody>
      <dsp:txXfrm>
        <a:off x="2642155" y="3474788"/>
        <a:ext cx="695198" cy="440868"/>
      </dsp:txXfrm>
    </dsp:sp>
    <dsp:sp modelId="{1A4F4FF6-9837-E54B-A531-1624994095DB}">
      <dsp:nvSpPr>
        <dsp:cNvPr id="0" name=""/>
        <dsp:cNvSpPr/>
      </dsp:nvSpPr>
      <dsp:spPr>
        <a:xfrm>
          <a:off x="3042722" y="2991475"/>
          <a:ext cx="813890" cy="813890"/>
        </a:xfrm>
        <a:prstGeom prst="circularArrow">
          <a:avLst>
            <a:gd name="adj1" fmla="val 1877"/>
            <a:gd name="adj2" fmla="val 224237"/>
            <a:gd name="adj3" fmla="val 19600252"/>
            <a:gd name="adj4" fmla="val 12575511"/>
            <a:gd name="adj5" fmla="val 219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D0DBA5-98E5-B44E-8536-7ECFE1B4E1F5}">
      <dsp:nvSpPr>
        <dsp:cNvPr id="0" name=""/>
        <dsp:cNvSpPr/>
      </dsp:nvSpPr>
      <dsp:spPr>
        <a:xfrm>
          <a:off x="2789024" y="3205635"/>
          <a:ext cx="642337" cy="255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7620" rIns="11430" bIns="7620" numCol="1" spcCol="1270" anchor="ctr" anchorCtr="0">
          <a:noAutofit/>
        </a:bodyPr>
        <a:lstStyle/>
        <a:p>
          <a:pPr lvl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dirty="0" smtClean="0">
              <a:solidFill>
                <a:srgbClr val="000000"/>
              </a:solidFill>
            </a:rPr>
            <a:t>2 – 8 </a:t>
          </a:r>
          <a:r>
            <a:rPr lang="en-US" sz="600" b="1" kern="1200" dirty="0" err="1" smtClean="0">
              <a:solidFill>
                <a:srgbClr val="000000"/>
              </a:solidFill>
            </a:rPr>
            <a:t>Juli</a:t>
          </a:r>
          <a:r>
            <a:rPr lang="en-US" sz="600" b="1" kern="1200" dirty="0" smtClean="0">
              <a:solidFill>
                <a:srgbClr val="000000"/>
              </a:solidFill>
            </a:rPr>
            <a:t> 2017</a:t>
          </a:r>
          <a:endParaRPr lang="en-US" sz="600" b="1" kern="1200" dirty="0">
            <a:solidFill>
              <a:srgbClr val="000000"/>
            </a:solidFill>
          </a:endParaRPr>
        </a:p>
      </dsp:txBody>
      <dsp:txXfrm>
        <a:off x="2796505" y="3213116"/>
        <a:ext cx="627375" cy="240474"/>
      </dsp:txXfrm>
    </dsp:sp>
    <dsp:sp modelId="{357F762F-D156-894C-98D3-68734FE4CC8F}">
      <dsp:nvSpPr>
        <dsp:cNvPr id="0" name=""/>
        <dsp:cNvSpPr/>
      </dsp:nvSpPr>
      <dsp:spPr>
        <a:xfrm>
          <a:off x="3504105" y="3333354"/>
          <a:ext cx="722630" cy="5960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i-FI" sz="1300" kern="1200" dirty="0" smtClean="0"/>
            <a:t>OSN II</a:t>
          </a:r>
          <a:endParaRPr lang="fi-FI" sz="1300" kern="1200" dirty="0"/>
        </a:p>
      </dsp:txBody>
      <dsp:txXfrm>
        <a:off x="3517821" y="3347070"/>
        <a:ext cx="695198" cy="440868"/>
      </dsp:txXfrm>
    </dsp:sp>
    <dsp:sp modelId="{14E6803E-069D-3647-A368-C551569B05F3}">
      <dsp:nvSpPr>
        <dsp:cNvPr id="0" name=""/>
        <dsp:cNvSpPr/>
      </dsp:nvSpPr>
      <dsp:spPr>
        <a:xfrm>
          <a:off x="3924410" y="3526327"/>
          <a:ext cx="721554" cy="721554"/>
        </a:xfrm>
        <a:prstGeom prst="leftCircularArrow">
          <a:avLst>
            <a:gd name="adj1" fmla="val 2117"/>
            <a:gd name="adj2" fmla="val 254325"/>
            <a:gd name="adj3" fmla="val 2029835"/>
            <a:gd name="adj4" fmla="val 9024489"/>
            <a:gd name="adj5" fmla="val 2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18902A-75AC-3B4D-82BC-4904FC270853}">
      <dsp:nvSpPr>
        <dsp:cNvPr id="0" name=""/>
        <dsp:cNvSpPr/>
      </dsp:nvSpPr>
      <dsp:spPr>
        <a:xfrm>
          <a:off x="3664690" y="3801654"/>
          <a:ext cx="642337" cy="255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7620" rIns="11430" bIns="7620" numCol="1" spcCol="1270" anchor="ctr" anchorCtr="0">
          <a:noAutofit/>
        </a:bodyPr>
        <a:lstStyle/>
        <a:p>
          <a:pPr lvl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600" b="1" kern="1200" dirty="0" smtClean="0">
              <a:solidFill>
                <a:srgbClr val="000000"/>
              </a:solidFill>
            </a:rPr>
            <a:t>20 – 26 </a:t>
          </a:r>
          <a:r>
            <a:rPr lang="fi-FI" sz="600" b="1" kern="1200" dirty="0" err="1" smtClean="0">
              <a:solidFill>
                <a:srgbClr val="000000"/>
              </a:solidFill>
            </a:rPr>
            <a:t>Agustus</a:t>
          </a:r>
          <a:r>
            <a:rPr lang="fi-FI" sz="600" b="1" kern="1200" dirty="0" smtClean="0">
              <a:solidFill>
                <a:srgbClr val="000000"/>
              </a:solidFill>
            </a:rPr>
            <a:t> 2017</a:t>
          </a:r>
          <a:endParaRPr lang="fi-FI" sz="600" b="1" kern="1200" dirty="0">
            <a:solidFill>
              <a:srgbClr val="000000"/>
            </a:solidFill>
          </a:endParaRPr>
        </a:p>
      </dsp:txBody>
      <dsp:txXfrm>
        <a:off x="3672171" y="3809135"/>
        <a:ext cx="627375" cy="240474"/>
      </dsp:txXfrm>
    </dsp:sp>
    <dsp:sp modelId="{76716F51-0097-7D4E-9660-4CE619FC1188}">
      <dsp:nvSpPr>
        <dsp:cNvPr id="0" name=""/>
        <dsp:cNvSpPr/>
      </dsp:nvSpPr>
      <dsp:spPr>
        <a:xfrm>
          <a:off x="4379771" y="3333354"/>
          <a:ext cx="722630" cy="5960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O2SN</a:t>
          </a:r>
          <a:endParaRPr lang="en-US" sz="1300" kern="1200" dirty="0"/>
        </a:p>
      </dsp:txBody>
      <dsp:txXfrm>
        <a:off x="4393487" y="3474788"/>
        <a:ext cx="695198" cy="440868"/>
      </dsp:txXfrm>
    </dsp:sp>
    <dsp:sp modelId="{E9EEA670-1C7E-4141-A631-FA0748ECB655}">
      <dsp:nvSpPr>
        <dsp:cNvPr id="0" name=""/>
        <dsp:cNvSpPr/>
      </dsp:nvSpPr>
      <dsp:spPr>
        <a:xfrm>
          <a:off x="4794054" y="2991475"/>
          <a:ext cx="813890" cy="813890"/>
        </a:xfrm>
        <a:prstGeom prst="circularArrow">
          <a:avLst>
            <a:gd name="adj1" fmla="val 1877"/>
            <a:gd name="adj2" fmla="val 224237"/>
            <a:gd name="adj3" fmla="val 19600252"/>
            <a:gd name="adj4" fmla="val 12575511"/>
            <a:gd name="adj5" fmla="val 219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E53C7C-7D96-D948-9CBC-8504F23517C2}">
      <dsp:nvSpPr>
        <dsp:cNvPr id="0" name=""/>
        <dsp:cNvSpPr/>
      </dsp:nvSpPr>
      <dsp:spPr>
        <a:xfrm>
          <a:off x="4540356" y="3205635"/>
          <a:ext cx="642337" cy="255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7620" rIns="11430" bIns="7620" numCol="1" spcCol="1270" anchor="ctr" anchorCtr="0">
          <a:noAutofit/>
        </a:bodyPr>
        <a:lstStyle/>
        <a:p>
          <a:pPr lvl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dirty="0" smtClean="0">
              <a:solidFill>
                <a:srgbClr val="000000"/>
              </a:solidFill>
            </a:rPr>
            <a:t>3 – 9 September 2017</a:t>
          </a:r>
          <a:endParaRPr lang="en-US" sz="600" b="1" kern="1200" dirty="0">
            <a:solidFill>
              <a:srgbClr val="000000"/>
            </a:solidFill>
          </a:endParaRPr>
        </a:p>
      </dsp:txBody>
      <dsp:txXfrm>
        <a:off x="4547837" y="3213116"/>
        <a:ext cx="627375" cy="240474"/>
      </dsp:txXfrm>
    </dsp:sp>
    <dsp:sp modelId="{DBAAD6E4-BC30-F94A-B67E-C618D44DE2F0}">
      <dsp:nvSpPr>
        <dsp:cNvPr id="0" name=""/>
        <dsp:cNvSpPr/>
      </dsp:nvSpPr>
      <dsp:spPr>
        <a:xfrm>
          <a:off x="5255437" y="3333354"/>
          <a:ext cx="722630" cy="5960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FIKSI</a:t>
          </a:r>
          <a:endParaRPr lang="en-US" sz="1300" b="1" kern="1200" dirty="0">
            <a:solidFill>
              <a:srgbClr val="000000"/>
            </a:solidFill>
          </a:endParaRPr>
        </a:p>
      </dsp:txBody>
      <dsp:txXfrm>
        <a:off x="5269153" y="3347070"/>
        <a:ext cx="695198" cy="440868"/>
      </dsp:txXfrm>
    </dsp:sp>
    <dsp:sp modelId="{37703749-9562-5843-8A99-C2DDC801CE6E}">
      <dsp:nvSpPr>
        <dsp:cNvPr id="0" name=""/>
        <dsp:cNvSpPr/>
      </dsp:nvSpPr>
      <dsp:spPr>
        <a:xfrm>
          <a:off x="5675742" y="3526327"/>
          <a:ext cx="721554" cy="721554"/>
        </a:xfrm>
        <a:prstGeom prst="leftCircularArrow">
          <a:avLst>
            <a:gd name="adj1" fmla="val 2117"/>
            <a:gd name="adj2" fmla="val 254325"/>
            <a:gd name="adj3" fmla="val 2029835"/>
            <a:gd name="adj4" fmla="val 9024489"/>
            <a:gd name="adj5" fmla="val 2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9A4D34-A471-5845-954F-0BBC9A16C893}">
      <dsp:nvSpPr>
        <dsp:cNvPr id="0" name=""/>
        <dsp:cNvSpPr/>
      </dsp:nvSpPr>
      <dsp:spPr>
        <a:xfrm>
          <a:off x="5416022" y="3801654"/>
          <a:ext cx="642337" cy="255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7620" rIns="11430" bIns="7620" numCol="1" spcCol="1270" anchor="ctr" anchorCtr="0">
          <a:noAutofit/>
        </a:bodyPr>
        <a:lstStyle/>
        <a:p>
          <a:pPr lvl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dirty="0" smtClean="0">
              <a:solidFill>
                <a:srgbClr val="000000"/>
              </a:solidFill>
            </a:rPr>
            <a:t>11 – 16 September 2017</a:t>
          </a:r>
          <a:endParaRPr lang="en-US" sz="600" b="1" kern="1200" dirty="0">
            <a:solidFill>
              <a:srgbClr val="000000"/>
            </a:solidFill>
          </a:endParaRPr>
        </a:p>
      </dsp:txBody>
      <dsp:txXfrm>
        <a:off x="5423503" y="3809135"/>
        <a:ext cx="627375" cy="240474"/>
      </dsp:txXfrm>
    </dsp:sp>
    <dsp:sp modelId="{747D7BE2-923C-6B41-BEEB-0184286822CB}">
      <dsp:nvSpPr>
        <dsp:cNvPr id="0" name=""/>
        <dsp:cNvSpPr/>
      </dsp:nvSpPr>
      <dsp:spPr>
        <a:xfrm>
          <a:off x="6131103" y="3333354"/>
          <a:ext cx="722630" cy="5960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FLS2N</a:t>
          </a:r>
          <a:endParaRPr lang="en-US" sz="1300" kern="1200" dirty="0"/>
        </a:p>
      </dsp:txBody>
      <dsp:txXfrm>
        <a:off x="6144819" y="3474788"/>
        <a:ext cx="695198" cy="440868"/>
      </dsp:txXfrm>
    </dsp:sp>
    <dsp:sp modelId="{DFB6F986-2360-5A4C-8417-1C38E8F32BB4}">
      <dsp:nvSpPr>
        <dsp:cNvPr id="0" name=""/>
        <dsp:cNvSpPr/>
      </dsp:nvSpPr>
      <dsp:spPr>
        <a:xfrm>
          <a:off x="6545386" y="2991475"/>
          <a:ext cx="813890" cy="813890"/>
        </a:xfrm>
        <a:prstGeom prst="circularArrow">
          <a:avLst>
            <a:gd name="adj1" fmla="val 1877"/>
            <a:gd name="adj2" fmla="val 224237"/>
            <a:gd name="adj3" fmla="val 19600252"/>
            <a:gd name="adj4" fmla="val 12575511"/>
            <a:gd name="adj5" fmla="val 219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381CC8-0AFC-D744-911D-1C407EE0860A}">
      <dsp:nvSpPr>
        <dsp:cNvPr id="0" name=""/>
        <dsp:cNvSpPr/>
      </dsp:nvSpPr>
      <dsp:spPr>
        <a:xfrm>
          <a:off x="6291688" y="3205635"/>
          <a:ext cx="642337" cy="255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7620" rIns="11430" bIns="7620" numCol="1" spcCol="1270" anchor="ctr" anchorCtr="0">
          <a:noAutofit/>
        </a:bodyPr>
        <a:lstStyle/>
        <a:p>
          <a:pPr lvl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" b="1" kern="1200" dirty="0" smtClean="0">
              <a:solidFill>
                <a:srgbClr val="000000"/>
              </a:solidFill>
            </a:rPr>
            <a:t>24 – 30 September 2017</a:t>
          </a:r>
          <a:endParaRPr lang="en-US" sz="600" b="1" kern="1200" dirty="0">
            <a:solidFill>
              <a:srgbClr val="000000"/>
            </a:solidFill>
          </a:endParaRPr>
        </a:p>
      </dsp:txBody>
      <dsp:txXfrm>
        <a:off x="6299169" y="3213116"/>
        <a:ext cx="627375" cy="240474"/>
      </dsp:txXfrm>
    </dsp:sp>
    <dsp:sp modelId="{24C816DF-6C7D-8646-AC55-C8025E466DAB}">
      <dsp:nvSpPr>
        <dsp:cNvPr id="0" name=""/>
        <dsp:cNvSpPr/>
      </dsp:nvSpPr>
      <dsp:spPr>
        <a:xfrm>
          <a:off x="7006769" y="3333354"/>
          <a:ext cx="722630" cy="5960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300" kern="1200" dirty="0" smtClean="0"/>
            <a:t>OPSI</a:t>
          </a:r>
          <a:endParaRPr lang="de-DE" sz="1300" b="1" kern="1200" dirty="0">
            <a:solidFill>
              <a:srgbClr val="000000"/>
            </a:solidFill>
          </a:endParaRPr>
        </a:p>
      </dsp:txBody>
      <dsp:txXfrm>
        <a:off x="7020485" y="3347070"/>
        <a:ext cx="695198" cy="440868"/>
      </dsp:txXfrm>
    </dsp:sp>
    <dsp:sp modelId="{5D098C34-C52C-FB4B-B8DE-0F772B6A6D10}">
      <dsp:nvSpPr>
        <dsp:cNvPr id="0" name=""/>
        <dsp:cNvSpPr/>
      </dsp:nvSpPr>
      <dsp:spPr>
        <a:xfrm>
          <a:off x="7427074" y="3526327"/>
          <a:ext cx="721554" cy="721554"/>
        </a:xfrm>
        <a:prstGeom prst="leftCircularArrow">
          <a:avLst>
            <a:gd name="adj1" fmla="val 2117"/>
            <a:gd name="adj2" fmla="val 254325"/>
            <a:gd name="adj3" fmla="val 2029835"/>
            <a:gd name="adj4" fmla="val 9024489"/>
            <a:gd name="adj5" fmla="val 2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F0E0D7-DA6E-5A43-A3B5-6E21B4C41FE1}">
      <dsp:nvSpPr>
        <dsp:cNvPr id="0" name=""/>
        <dsp:cNvSpPr/>
      </dsp:nvSpPr>
      <dsp:spPr>
        <a:xfrm>
          <a:off x="7167354" y="3801654"/>
          <a:ext cx="642337" cy="255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7620" rIns="11430" bIns="7620" numCol="1" spcCol="1270" anchor="ctr" anchorCtr="0">
          <a:noAutofit/>
        </a:bodyPr>
        <a:lstStyle/>
        <a:p>
          <a:pPr lvl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600" b="1" kern="1200" dirty="0" smtClean="0">
              <a:solidFill>
                <a:srgbClr val="000000"/>
              </a:solidFill>
            </a:rPr>
            <a:t>9 – 14 Oktober 2017</a:t>
          </a:r>
          <a:endParaRPr lang="de-DE" sz="600" b="1" kern="1200" dirty="0">
            <a:solidFill>
              <a:srgbClr val="000000"/>
            </a:solidFill>
          </a:endParaRPr>
        </a:p>
      </dsp:txBody>
      <dsp:txXfrm>
        <a:off x="7174835" y="3809135"/>
        <a:ext cx="627375" cy="240474"/>
      </dsp:txXfrm>
    </dsp:sp>
    <dsp:sp modelId="{F8F6FB8C-729B-C241-9564-1B93B629A24D}">
      <dsp:nvSpPr>
        <dsp:cNvPr id="0" name=""/>
        <dsp:cNvSpPr/>
      </dsp:nvSpPr>
      <dsp:spPr>
        <a:xfrm>
          <a:off x="7882435" y="3333354"/>
          <a:ext cx="722630" cy="5960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300" kern="1200" dirty="0" smtClean="0"/>
            <a:t>ARKI</a:t>
          </a:r>
          <a:endParaRPr lang="de-DE" sz="1300" kern="1200" dirty="0"/>
        </a:p>
      </dsp:txBody>
      <dsp:txXfrm>
        <a:off x="7896151" y="3474788"/>
        <a:ext cx="695198" cy="440868"/>
      </dsp:txXfrm>
    </dsp:sp>
    <dsp:sp modelId="{333152E5-01D9-0D4D-B50D-79C3EDC52F22}">
      <dsp:nvSpPr>
        <dsp:cNvPr id="0" name=""/>
        <dsp:cNvSpPr/>
      </dsp:nvSpPr>
      <dsp:spPr>
        <a:xfrm>
          <a:off x="8043020" y="3205635"/>
          <a:ext cx="642337" cy="2554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7620" rIns="11430" bIns="7620" numCol="1" spcCol="1270" anchor="ctr" anchorCtr="0">
          <a:noAutofit/>
        </a:bodyPr>
        <a:lstStyle/>
        <a:p>
          <a:pPr lvl="0" algn="ctr" defTabSz="266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600" b="1" kern="1200" dirty="0" smtClean="0">
              <a:solidFill>
                <a:srgbClr val="000000"/>
              </a:solidFill>
            </a:rPr>
            <a:t>16 – 21 Oktober 2017</a:t>
          </a:r>
          <a:endParaRPr lang="de-DE" sz="600" b="1" kern="1200" dirty="0">
            <a:solidFill>
              <a:srgbClr val="000000"/>
            </a:solidFill>
          </a:endParaRPr>
        </a:p>
      </dsp:txBody>
      <dsp:txXfrm>
        <a:off x="8050501" y="3213116"/>
        <a:ext cx="627375" cy="240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2F1EC-661A-344D-8452-60458074AEF6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587FE-73F8-814F-9D91-8CBABEF1A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28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9ABA-7156-8C4D-8D84-A7C3B643F7FF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CAC1-BB00-DF42-B6D7-0F488CE93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70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9ABA-7156-8C4D-8D84-A7C3B643F7FF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CAC1-BB00-DF42-B6D7-0F488CE93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2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9ABA-7156-8C4D-8D84-A7C3B643F7FF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CAC1-BB00-DF42-B6D7-0F488CE93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40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9ABA-7156-8C4D-8D84-A7C3B643F7FF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CAC1-BB00-DF42-B6D7-0F488CE93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848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9ABA-7156-8C4D-8D84-A7C3B643F7FF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CAC1-BB00-DF42-B6D7-0F488CE93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9ABA-7156-8C4D-8D84-A7C3B643F7FF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CAC1-BB00-DF42-B6D7-0F488CE93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56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9ABA-7156-8C4D-8D84-A7C3B643F7FF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CAC1-BB00-DF42-B6D7-0F488CE93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8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9ABA-7156-8C4D-8D84-A7C3B643F7FF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CAC1-BB00-DF42-B6D7-0F488CE93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47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9ABA-7156-8C4D-8D84-A7C3B643F7FF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CAC1-BB00-DF42-B6D7-0F488CE93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9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9ABA-7156-8C4D-8D84-A7C3B643F7FF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CAC1-BB00-DF42-B6D7-0F488CE93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9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9ABA-7156-8C4D-8D84-A7C3B643F7FF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CAC1-BB00-DF42-B6D7-0F488CE93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6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69ABA-7156-8C4D-8D84-A7C3B643F7FF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6CAC1-BB00-DF42-B6D7-0F488CE93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2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11-14 at 11.52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1171" cy="6820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5399" y="0"/>
            <a:ext cx="5280715" cy="6820328"/>
          </a:xfrm>
          <a:solidFill>
            <a:schemeClr val="accent5">
              <a:lumMod val="20000"/>
              <a:lumOff val="80000"/>
              <a:alpha val="33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4800" b="1" dirty="0" err="1" smtClean="0">
                <a:solidFill>
                  <a:srgbClr val="000090"/>
                </a:solidFill>
              </a:rPr>
              <a:t>Informasi</a:t>
            </a:r>
            <a:r>
              <a:rPr lang="en-US" sz="4800" b="1" dirty="0" smtClean="0">
                <a:solidFill>
                  <a:srgbClr val="000090"/>
                </a:solidFill>
              </a:rPr>
              <a:t> </a:t>
            </a:r>
            <a:br>
              <a:rPr lang="en-US" sz="4800" b="1" dirty="0" smtClean="0">
                <a:solidFill>
                  <a:srgbClr val="000090"/>
                </a:solidFill>
              </a:rPr>
            </a:br>
            <a:r>
              <a:rPr lang="en-US" sz="4800" b="1" dirty="0" smtClean="0">
                <a:solidFill>
                  <a:srgbClr val="000090"/>
                </a:solidFill>
              </a:rPr>
              <a:t>Program </a:t>
            </a:r>
            <a:r>
              <a:rPr lang="en-US" sz="4800" b="1" dirty="0" err="1" smtClean="0">
                <a:solidFill>
                  <a:srgbClr val="000090"/>
                </a:solidFill>
              </a:rPr>
              <a:t>Subdit</a:t>
            </a:r>
            <a:r>
              <a:rPr lang="en-US" sz="4800" b="1" dirty="0" smtClean="0">
                <a:solidFill>
                  <a:srgbClr val="000090"/>
                </a:solidFill>
              </a:rPr>
              <a:t> </a:t>
            </a:r>
            <a:br>
              <a:rPr lang="en-US" sz="4800" b="1" dirty="0" smtClean="0">
                <a:solidFill>
                  <a:srgbClr val="000090"/>
                </a:solidFill>
              </a:rPr>
            </a:br>
            <a:r>
              <a:rPr lang="en-US" sz="6600" b="1" dirty="0" err="1" smtClean="0">
                <a:solidFill>
                  <a:srgbClr val="FF6600"/>
                </a:solidFill>
              </a:rPr>
              <a:t>Peserta</a:t>
            </a:r>
            <a:r>
              <a:rPr lang="en-US" sz="6600" b="1" dirty="0" smtClean="0">
                <a:solidFill>
                  <a:srgbClr val="FF6600"/>
                </a:solidFill>
              </a:rPr>
              <a:t> </a:t>
            </a:r>
            <a:r>
              <a:rPr lang="en-US" sz="6600" b="1" dirty="0" err="1" smtClean="0">
                <a:solidFill>
                  <a:srgbClr val="FF6600"/>
                </a:solidFill>
              </a:rPr>
              <a:t>Didik</a:t>
            </a:r>
            <a:r>
              <a:rPr lang="en-US" sz="6600" b="1" dirty="0" smtClean="0">
                <a:solidFill>
                  <a:srgbClr val="FF6600"/>
                </a:solidFill>
              </a:rPr>
              <a:t> </a:t>
            </a:r>
            <a:r>
              <a:rPr lang="en-US" sz="3600" b="1" dirty="0" err="1" smtClean="0">
                <a:solidFill>
                  <a:srgbClr val="000090"/>
                </a:solidFill>
              </a:rPr>
              <a:t>Tahun</a:t>
            </a:r>
            <a:r>
              <a:rPr lang="en-US" sz="3600" b="1" dirty="0" smtClean="0">
                <a:solidFill>
                  <a:srgbClr val="000090"/>
                </a:solidFill>
              </a:rPr>
              <a:t> 2017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1171" y="5938588"/>
            <a:ext cx="5276245" cy="719841"/>
          </a:xfrm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solidFill>
                  <a:srgbClr val="000090"/>
                </a:solidFill>
              </a:rPr>
              <a:t>Direktorat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Pembinaan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Sekolah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Menengah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Atas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000090"/>
                </a:solidFill>
              </a:rPr>
              <a:t>Direktorat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Jenderal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Pendidikan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Dasar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dan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Menengah</a:t>
            </a:r>
            <a:endParaRPr lang="en-US" sz="1400" b="1" dirty="0" smtClean="0">
              <a:solidFill>
                <a:srgbClr val="00009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000090"/>
                </a:solidFill>
              </a:rPr>
              <a:t>Kementerian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Pendidikan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dan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Kebudayaan</a:t>
            </a:r>
            <a:r>
              <a:rPr lang="en-US" sz="1400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 err="1" smtClean="0">
                <a:solidFill>
                  <a:srgbClr val="000090"/>
                </a:solidFill>
              </a:rPr>
              <a:t>Republik</a:t>
            </a:r>
            <a:r>
              <a:rPr lang="en-US" sz="1400" b="1" dirty="0" smtClean="0">
                <a:solidFill>
                  <a:srgbClr val="000090"/>
                </a:solidFill>
              </a:rPr>
              <a:t> Indonesia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268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001" y="149418"/>
            <a:ext cx="8229600" cy="745006"/>
          </a:xfrm>
        </p:spPr>
        <p:txBody>
          <a:bodyPr>
            <a:normAutofit fontScale="9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Penumbuhan</a:t>
            </a:r>
            <a:r>
              <a:rPr lang="en-US" sz="4400" kern="1200" baseline="0" dirty="0" smtClean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Budi </a:t>
            </a:r>
            <a:r>
              <a:rPr lang="en-US" sz="4400" kern="1200" baseline="0" dirty="0" err="1" smtClean="0">
                <a:solidFill>
                  <a:srgbClr val="FFFFFF"/>
                </a:solidFill>
                <a:effectLst/>
              </a:rPr>
              <a:t>Pekerti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6" name="Picture 5" descr="Screen Shot 2017-02-16 at 6.24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10" y="1095654"/>
            <a:ext cx="7240170" cy="5535698"/>
          </a:xfrm>
          <a:prstGeom prst="rect">
            <a:avLst/>
          </a:prstGeom>
        </p:spPr>
      </p:pic>
      <p:pic>
        <p:nvPicPr>
          <p:cNvPr id="8" name="Picture 7" descr="Screen Shot 2017-02-16 at 12.24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26663" cy="10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001" y="149418"/>
            <a:ext cx="8229600" cy="745006"/>
          </a:xfrm>
        </p:spPr>
        <p:txBody>
          <a:bodyPr>
            <a:normAutofit fontScale="9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Penumbuhan</a:t>
            </a:r>
            <a:r>
              <a:rPr lang="en-US" sz="4400" kern="1200" baseline="0" dirty="0" smtClean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Budi </a:t>
            </a:r>
            <a:r>
              <a:rPr lang="en-US" sz="4400" kern="1200" baseline="0" dirty="0" err="1" smtClean="0">
                <a:solidFill>
                  <a:srgbClr val="FFFFFF"/>
                </a:solidFill>
                <a:effectLst/>
              </a:rPr>
              <a:t>Pekerti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8" name="Picture 7" descr="Screen Shot 2017-02-16 at 12.2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26663" cy="1095654"/>
          </a:xfrm>
          <a:prstGeom prst="rect">
            <a:avLst/>
          </a:prstGeom>
        </p:spPr>
      </p:pic>
      <p:pic>
        <p:nvPicPr>
          <p:cNvPr id="3" name="Picture 2" descr="Screen Shot 2017-02-16 at 6.28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31" y="1041990"/>
            <a:ext cx="7229640" cy="559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001" y="149418"/>
            <a:ext cx="8229600" cy="745006"/>
          </a:xfrm>
        </p:spPr>
        <p:txBody>
          <a:bodyPr>
            <a:normAutofit fontScale="9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Penumbuhan</a:t>
            </a:r>
            <a:r>
              <a:rPr lang="en-US" sz="4400" kern="1200" baseline="0" dirty="0" smtClean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Budi </a:t>
            </a:r>
            <a:r>
              <a:rPr lang="en-US" sz="4400" kern="1200" baseline="0" dirty="0" err="1" smtClean="0">
                <a:solidFill>
                  <a:srgbClr val="FFFFFF"/>
                </a:solidFill>
                <a:effectLst/>
              </a:rPr>
              <a:t>Pekerti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8" name="Picture 7" descr="Screen Shot 2017-02-16 at 12.2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26663" cy="1095654"/>
          </a:xfrm>
          <a:prstGeom prst="rect">
            <a:avLst/>
          </a:prstGeom>
        </p:spPr>
      </p:pic>
      <p:pic>
        <p:nvPicPr>
          <p:cNvPr id="5" name="Picture 4" descr="Screen Shot 2017-02-16 at 6.28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58" y="1041990"/>
            <a:ext cx="7398292" cy="56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88"/>
            <a:ext cx="8229600" cy="1095654"/>
          </a:xfrm>
        </p:spPr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baseline="0" dirty="0" err="1" smtClean="0">
                <a:solidFill>
                  <a:srgbClr val="FF0000"/>
                </a:solidFill>
                <a:effectLst/>
              </a:rPr>
              <a:t>Waspada</a:t>
            </a:r>
            <a:r>
              <a:rPr lang="en-US" sz="4400" b="1" kern="1200" baseline="0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4400" b="1" kern="1200" baseline="0" dirty="0" err="1" smtClean="0">
                <a:solidFill>
                  <a:srgbClr val="FF0000"/>
                </a:solidFill>
                <a:effectLst/>
              </a:rPr>
              <a:t>Bahaya</a:t>
            </a:r>
            <a:r>
              <a:rPr lang="en-US" sz="4400" b="1" kern="1200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4400" b="1" kern="1200" baseline="0" dirty="0" smtClean="0">
                <a:solidFill>
                  <a:srgbClr val="FF0000"/>
                </a:solidFill>
                <a:effectLst/>
              </a:rPr>
              <a:t>LGBT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5" name="Picture 4" descr="Screen Shot 2017-02-16 at 12.2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26663" cy="1095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7" y="1643306"/>
            <a:ext cx="9178504" cy="4302424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257824" y="3834213"/>
            <a:ext cx="5493776" cy="54933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mtClean="0">
                <a:solidFill>
                  <a:srgbClr val="0000FF"/>
                </a:solidFill>
              </a:rPr>
              <a:t>Lesbian</a:t>
            </a:r>
            <a:r>
              <a:rPr lang="en-US" smtClean="0"/>
              <a:t>- </a:t>
            </a:r>
            <a:r>
              <a:rPr lang="en-US" b="1" smtClean="0">
                <a:solidFill>
                  <a:srgbClr val="FF6600"/>
                </a:solidFill>
              </a:rPr>
              <a:t>Gay </a:t>
            </a:r>
            <a:r>
              <a:rPr lang="en-US" smtClean="0"/>
              <a:t>– </a:t>
            </a:r>
            <a:r>
              <a:rPr lang="en-US" b="1" smtClean="0">
                <a:solidFill>
                  <a:srgbClr val="254061"/>
                </a:solidFill>
              </a:rPr>
              <a:t>Bisexual </a:t>
            </a:r>
            <a:r>
              <a:rPr lang="en-US" smtClean="0"/>
              <a:t>- </a:t>
            </a:r>
            <a:r>
              <a:rPr lang="en-US" b="1" smtClean="0">
                <a:solidFill>
                  <a:srgbClr val="FF0000"/>
                </a:solidFill>
              </a:rPr>
              <a:t>Transgender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1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88"/>
            <a:ext cx="8229600" cy="1095654"/>
          </a:xfrm>
        </p:spPr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baseline="0" dirty="0" err="1" smtClean="0">
                <a:solidFill>
                  <a:srgbClr val="FF0000"/>
                </a:solidFill>
                <a:effectLst/>
              </a:rPr>
              <a:t>Waspada</a:t>
            </a:r>
            <a:r>
              <a:rPr lang="en-US" sz="4400" b="1" kern="1200" baseline="0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4400" b="1" kern="1200" baseline="0" dirty="0" err="1" smtClean="0">
                <a:solidFill>
                  <a:srgbClr val="FF0000"/>
                </a:solidFill>
                <a:effectLst/>
              </a:rPr>
              <a:t>Bahaya</a:t>
            </a:r>
            <a:r>
              <a:rPr lang="en-US" sz="4400" b="1" kern="1200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4400" b="1" kern="1200" baseline="0" dirty="0" smtClean="0">
                <a:solidFill>
                  <a:srgbClr val="FF0000"/>
                </a:solidFill>
                <a:effectLst/>
              </a:rPr>
              <a:t>LGBT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5" name="Picture 4" descr="Screen Shot 2017-02-16 at 12.2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26663" cy="1095654"/>
          </a:xfrm>
          <a:prstGeom prst="rect">
            <a:avLst/>
          </a:prstGeom>
        </p:spPr>
      </p:pic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6063467"/>
              </p:ext>
            </p:extLst>
          </p:nvPr>
        </p:nvGraphicFramePr>
        <p:xfrm>
          <a:off x="1145410" y="1384564"/>
          <a:ext cx="7796620" cy="4951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29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570"/>
            <a:ext cx="8229600" cy="1143000"/>
          </a:xfrm>
        </p:spPr>
        <p:txBody>
          <a:bodyPr>
            <a:normAutofit fontScale="9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Kampanye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b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Anti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Narkoba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HIV/AIDS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5" name="Picture 4" descr="Screen Shot 2017-02-16 at 12.2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26663" cy="1095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7" y="1635091"/>
            <a:ext cx="4425967" cy="4556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626" y="1824625"/>
            <a:ext cx="4472123" cy="345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884"/>
            <a:ext cx="8229600" cy="964115"/>
          </a:xfrm>
        </p:spPr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Sekolah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Ramah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Anak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(SRA)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47" y="1341637"/>
            <a:ext cx="5866468" cy="5008777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chemeClr val="bg1"/>
                </a:solidFill>
              </a:rPr>
              <a:t>Sekolah</a:t>
            </a:r>
            <a:r>
              <a:rPr lang="en-US" b="1" dirty="0">
                <a:solidFill>
                  <a:schemeClr val="bg1"/>
                </a:solidFill>
              </a:rPr>
              <a:t> Ramah </a:t>
            </a:r>
            <a:r>
              <a:rPr lang="en-US" b="1" dirty="0" err="1">
                <a:solidFill>
                  <a:schemeClr val="bg1"/>
                </a:solidFill>
              </a:rPr>
              <a:t>Anak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adalah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satuan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pendidikan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aman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bersih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sehat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peduli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berbudaya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lingkungan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hidup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mampu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menjamin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memenuhi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menghargai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hak-hak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anak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perlindungan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anak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dari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kekerasan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diskriminasi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dan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perlakuan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salah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lainnya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serta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mendukung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partisipasi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anak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terutama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dalam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perencanaan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kebijakan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pembelajaran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pengawasan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dan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mekanisme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pengaduan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terkait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pemenuhan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perlindungan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anak</a:t>
            </a:r>
            <a:r>
              <a:rPr lang="en-US" b="1" dirty="0">
                <a:solidFill>
                  <a:schemeClr val="bg1"/>
                </a:solidFill>
              </a:rPr>
              <a:t> di </a:t>
            </a:r>
            <a:r>
              <a:rPr lang="en-US" b="1" dirty="0" err="1">
                <a:solidFill>
                  <a:schemeClr val="bg1"/>
                </a:solidFill>
              </a:rPr>
              <a:t>pendidikan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5" name="Picture 4" descr="Screen Shot 2017-02-16 at 12.2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26663" cy="1095654"/>
          </a:xfrm>
          <a:prstGeom prst="rect">
            <a:avLst/>
          </a:prstGeom>
        </p:spPr>
      </p:pic>
      <p:pic>
        <p:nvPicPr>
          <p:cNvPr id="9" name="Picture 8" descr="Screen Shot 2017-02-16 at 6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514" y="2414949"/>
            <a:ext cx="2974398" cy="28621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78635" y="2045617"/>
            <a:ext cx="151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Indikator</a:t>
            </a:r>
            <a:r>
              <a:rPr lang="en-US" dirty="0" smtClean="0"/>
              <a:t> SRA: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314" y="203086"/>
            <a:ext cx="8229600" cy="637675"/>
          </a:xfrm>
        </p:spPr>
        <p:txBody>
          <a:bodyPr>
            <a:normAutofit fontScale="9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Wawasan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Kebangsaan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5" name="Picture 4" descr="Screen Shot 2017-02-16 at 12.2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26663" cy="1095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48" y="1095654"/>
            <a:ext cx="7222168" cy="541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4" y="1179273"/>
            <a:ext cx="9027134" cy="54837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28" y="59982"/>
            <a:ext cx="86868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/>
              <a:t>Latihan</a:t>
            </a:r>
            <a:r>
              <a:rPr lang="en-US" sz="3200" b="1" dirty="0"/>
              <a:t> </a:t>
            </a:r>
            <a:r>
              <a:rPr lang="en-US" sz="3200" b="1" dirty="0" err="1" smtClean="0"/>
              <a:t>Dasar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Kepemimpinan</a:t>
            </a:r>
            <a:r>
              <a:rPr lang="en-US" sz="3200" b="1" dirty="0" smtClean="0"/>
              <a:t> (LDK)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err="1" smtClean="0"/>
              <a:t>Nasional</a:t>
            </a:r>
            <a:endParaRPr lang="en-US" sz="2400" b="1" dirty="0"/>
          </a:p>
        </p:txBody>
      </p:sp>
      <p:pic>
        <p:nvPicPr>
          <p:cNvPr id="4" name="Picture 3" descr="Screen Shot 2017-02-16 at 12.24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17888"/>
            <a:ext cx="1126663" cy="1095654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91742" y="1202982"/>
            <a:ext cx="4895057" cy="546001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FF0000"/>
                </a:solidFill>
              </a:rPr>
              <a:t>Mencetak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Pemimpin</a:t>
            </a:r>
            <a:r>
              <a:rPr lang="en-US" b="1" dirty="0" smtClean="0">
                <a:solidFill>
                  <a:srgbClr val="FF0000"/>
                </a:solidFill>
              </a:rPr>
              <a:t> yang </a:t>
            </a:r>
            <a:r>
              <a:rPr lang="en-US" b="1" dirty="0" err="1" smtClean="0">
                <a:solidFill>
                  <a:srgbClr val="FF0000"/>
                </a:solidFill>
              </a:rPr>
              <a:t>Berkarakter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marL="514350" indent="-514350">
              <a:buAutoNum type="arabicPeriod"/>
            </a:pPr>
            <a:r>
              <a:rPr lang="en-US" b="1" dirty="0" err="1" smtClean="0">
                <a:solidFill>
                  <a:schemeClr val="bg1"/>
                </a:solidFill>
              </a:rPr>
              <a:t>Ketaqwaan</a:t>
            </a:r>
            <a:endParaRPr lang="en-US" b="1" dirty="0" smtClean="0">
              <a:solidFill>
                <a:schemeClr val="bg1"/>
              </a:solidFill>
            </a:endParaRPr>
          </a:p>
          <a:p>
            <a:pPr marL="514350" lvl="0" indent="-514350">
              <a:buFont typeface="Arial"/>
              <a:buAutoNum type="arabicPeriod"/>
            </a:pPr>
            <a:r>
              <a:rPr lang="x-none" b="1" dirty="0">
                <a:solidFill>
                  <a:schemeClr val="bg1"/>
                </a:solidFill>
              </a:rPr>
              <a:t>Kejujuran </a:t>
            </a:r>
            <a:endParaRPr lang="en-ID" b="1" dirty="0">
              <a:solidFill>
                <a:schemeClr val="bg1"/>
              </a:solidFill>
            </a:endParaRPr>
          </a:p>
          <a:p>
            <a:pPr marL="514350" lvl="0" indent="-514350">
              <a:buFont typeface="Arial"/>
              <a:buAutoNum type="arabicPeriod"/>
            </a:pPr>
            <a:r>
              <a:rPr lang="x-none" b="1" dirty="0">
                <a:solidFill>
                  <a:schemeClr val="bg1"/>
                </a:solidFill>
              </a:rPr>
              <a:t>Kedisiplinan</a:t>
            </a:r>
            <a:endParaRPr lang="en-ID" b="1" dirty="0">
              <a:solidFill>
                <a:schemeClr val="bg1"/>
              </a:solidFill>
            </a:endParaRPr>
          </a:p>
          <a:p>
            <a:pPr marL="514350" lvl="0" indent="-514350">
              <a:buFont typeface="Arial"/>
              <a:buAutoNum type="arabicPeriod"/>
            </a:pPr>
            <a:r>
              <a:rPr lang="x-none" b="1" dirty="0">
                <a:solidFill>
                  <a:schemeClr val="bg1"/>
                </a:solidFill>
              </a:rPr>
              <a:t>Tanggung jawab</a:t>
            </a:r>
            <a:endParaRPr lang="en-ID" b="1" dirty="0">
              <a:solidFill>
                <a:schemeClr val="bg1"/>
              </a:solidFill>
            </a:endParaRPr>
          </a:p>
          <a:p>
            <a:pPr marL="514350" lvl="0" indent="-514350">
              <a:buFont typeface="Arial"/>
              <a:buAutoNum type="arabicPeriod"/>
            </a:pPr>
            <a:r>
              <a:rPr lang="x-none" b="1" dirty="0">
                <a:solidFill>
                  <a:schemeClr val="bg1"/>
                </a:solidFill>
              </a:rPr>
              <a:t>Kepedulian</a:t>
            </a:r>
            <a:endParaRPr lang="en-ID" b="1" dirty="0">
              <a:solidFill>
                <a:schemeClr val="bg1"/>
              </a:solidFill>
            </a:endParaRPr>
          </a:p>
          <a:p>
            <a:pPr marL="514350" lvl="0" indent="-514350">
              <a:buFont typeface="Arial"/>
              <a:buAutoNum type="arabicPeriod"/>
            </a:pPr>
            <a:r>
              <a:rPr lang="x-none" b="1" dirty="0">
                <a:solidFill>
                  <a:schemeClr val="bg1"/>
                </a:solidFill>
              </a:rPr>
              <a:t>Kesantunan </a:t>
            </a:r>
            <a:endParaRPr lang="en-ID" b="1" dirty="0">
              <a:solidFill>
                <a:schemeClr val="bg1"/>
              </a:solidFill>
            </a:endParaRPr>
          </a:p>
          <a:p>
            <a:pPr marL="514350" lvl="0" indent="-514350">
              <a:buFont typeface="Arial"/>
              <a:buAutoNum type="arabicPeriod"/>
            </a:pPr>
            <a:r>
              <a:rPr lang="x-none" b="1" dirty="0">
                <a:solidFill>
                  <a:schemeClr val="bg1"/>
                </a:solidFill>
              </a:rPr>
              <a:t>Percaya diri </a:t>
            </a:r>
            <a:endParaRPr lang="en-ID" b="1" dirty="0">
              <a:solidFill>
                <a:schemeClr val="bg1"/>
              </a:solidFill>
            </a:endParaRPr>
          </a:p>
          <a:p>
            <a:pPr marL="514350" lvl="0" indent="-514350">
              <a:buFont typeface="Arial"/>
              <a:buAutoNum type="arabicPeriod"/>
            </a:pPr>
            <a:r>
              <a:rPr lang="x-none" b="1" dirty="0">
                <a:solidFill>
                  <a:schemeClr val="bg1"/>
                </a:solidFill>
              </a:rPr>
              <a:t>Keaktifan</a:t>
            </a:r>
            <a:endParaRPr lang="en-ID" b="1" dirty="0">
              <a:solidFill>
                <a:schemeClr val="bg1"/>
              </a:solidFill>
            </a:endParaRPr>
          </a:p>
          <a:p>
            <a:pPr marL="514350" lvl="0" indent="-514350">
              <a:buFont typeface="Arial"/>
              <a:buAutoNum type="arabicPeriod"/>
            </a:pPr>
            <a:r>
              <a:rPr lang="x-none" b="1" dirty="0">
                <a:solidFill>
                  <a:schemeClr val="bg1"/>
                </a:solidFill>
              </a:rPr>
              <a:t>Kerjasama</a:t>
            </a:r>
            <a:endParaRPr lang="en-ID" b="1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en-GB" b="1" dirty="0" err="1">
                <a:solidFill>
                  <a:schemeClr val="bg1"/>
                </a:solidFill>
              </a:rPr>
              <a:t>Kreativitas</a:t>
            </a:r>
            <a:r>
              <a:rPr lang="en-ID" b="1" dirty="0">
                <a:solidFill>
                  <a:schemeClr val="bg1"/>
                </a:solidFill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4" y="3614156"/>
            <a:ext cx="3335052" cy="33350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894" y="5109225"/>
            <a:ext cx="2199196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457200" indent="-457200" algn="ctr">
              <a:buAutoNum type="arabicPlain" startAt="30"/>
            </a:pPr>
            <a:r>
              <a:rPr lang="en-US" sz="2400" b="1" dirty="0" smtClean="0"/>
              <a:t>April </a:t>
            </a:r>
          </a:p>
          <a:p>
            <a:pPr algn="ctr"/>
            <a:r>
              <a:rPr lang="en-US" sz="2400" b="1" dirty="0" err="1" smtClean="0"/>
              <a:t>s.d.</a:t>
            </a:r>
            <a:r>
              <a:rPr lang="en-US" sz="2400" b="1" dirty="0" smtClean="0"/>
              <a:t> </a:t>
            </a:r>
          </a:p>
          <a:p>
            <a:pPr algn="ctr"/>
            <a:r>
              <a:rPr lang="en-US" sz="2400" b="1" dirty="0" smtClean="0"/>
              <a:t>5 Mei 2017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7459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410" y="46544"/>
            <a:ext cx="7541390" cy="1143000"/>
          </a:xfrm>
        </p:spPr>
        <p:txBody>
          <a:bodyPr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Kemah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Pendidikan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Karakter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6" name="Picture 5" descr="Screen Shot 2017-02-16 at 12.24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26663" cy="1095654"/>
          </a:xfrm>
          <a:prstGeom prst="rect">
            <a:avLst/>
          </a:prstGeom>
        </p:spPr>
      </p:pic>
      <p:pic>
        <p:nvPicPr>
          <p:cNvPr id="7" name="Picture 6" descr="9.1 KEPAK Inform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1207432"/>
            <a:ext cx="9125253" cy="51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3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086"/>
            <a:ext cx="8229600" cy="53034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</a:t>
            </a:r>
            <a:r>
              <a:rPr lang="en-US" dirty="0" err="1" smtClean="0"/>
              <a:t>aftar</a:t>
            </a:r>
            <a:r>
              <a:rPr lang="en-US" dirty="0" smtClean="0"/>
              <a:t> </a:t>
            </a:r>
            <a:r>
              <a:rPr lang="en-US" dirty="0" err="1" smtClean="0"/>
              <a:t>isi</a:t>
            </a:r>
            <a:r>
              <a:rPr lang="en-US" dirty="0" smtClean="0"/>
              <a:t> </a:t>
            </a:r>
            <a:r>
              <a:rPr lang="en-US" dirty="0" err="1" smtClean="0"/>
              <a:t>Paparan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5609710"/>
              </p:ext>
            </p:extLst>
          </p:nvPr>
        </p:nvGraphicFramePr>
        <p:xfrm>
          <a:off x="332000" y="1001755"/>
          <a:ext cx="8628673" cy="5495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994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9787"/>
          </a:xfrm>
        </p:spPr>
        <p:txBody>
          <a:bodyPr>
            <a:normAutofit fontScale="9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Usaha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Kesehatan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Sekolah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132" y="1320955"/>
            <a:ext cx="3484419" cy="5176482"/>
          </a:xfrm>
          <a:prstGeom prst="rect">
            <a:avLst/>
          </a:prstGeom>
        </p:spPr>
      </p:pic>
      <p:pic>
        <p:nvPicPr>
          <p:cNvPr id="7" name="Picture 6" descr="Screen Shot 2017-02-16 at 12.24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17888"/>
            <a:ext cx="1126663" cy="10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7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2-15 at 4.47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7"/>
            <a:ext cx="9144000" cy="5440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936" y="77870"/>
            <a:ext cx="7810407" cy="831257"/>
          </a:xfrm>
        </p:spPr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baseline="0" dirty="0" smtClean="0">
                <a:solidFill>
                  <a:schemeClr val="tx1"/>
                </a:solidFill>
                <a:effectLst/>
              </a:rPr>
              <a:t>Program Indonesia </a:t>
            </a:r>
            <a:r>
              <a:rPr lang="en-US" sz="4400" b="1" kern="1200" baseline="0" dirty="0" err="1" smtClean="0">
                <a:solidFill>
                  <a:schemeClr val="tx1"/>
                </a:solidFill>
                <a:effectLst/>
              </a:rPr>
              <a:t>Pintar</a:t>
            </a:r>
            <a:r>
              <a:rPr lang="en-US" sz="4400" b="1" kern="1200" baseline="0" dirty="0" smtClean="0">
                <a:solidFill>
                  <a:schemeClr val="tx1"/>
                </a:solidFill>
                <a:effectLst/>
              </a:rPr>
              <a:t> SMA</a:t>
            </a:r>
            <a:endParaRPr lang="en-US" sz="4400" b="1" dirty="0" smtClean="0">
              <a:effectLst/>
            </a:endParaRPr>
          </a:p>
        </p:txBody>
      </p:sp>
      <p:pic>
        <p:nvPicPr>
          <p:cNvPr id="5" name="Picture 4" descr="Screen Shot 2017-02-15 at 4.45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5350"/>
            <a:ext cx="3198498" cy="2560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8371" y="1417638"/>
            <a:ext cx="594550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FF"/>
                </a:solidFill>
              </a:rPr>
              <a:t>Apa</a:t>
            </a:r>
            <a:r>
              <a:rPr lang="en-US" sz="4000" b="1" dirty="0" smtClean="0">
                <a:solidFill>
                  <a:srgbClr val="FFFFFF"/>
                </a:solidFill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</a:rPr>
              <a:t>itu</a:t>
            </a:r>
            <a:r>
              <a:rPr lang="en-US" sz="4000" b="1" dirty="0" smtClean="0">
                <a:solidFill>
                  <a:srgbClr val="FFFFFF"/>
                </a:solidFill>
              </a:rPr>
              <a:t> PIP ?</a:t>
            </a:r>
            <a:endParaRPr lang="en-US" dirty="0"/>
          </a:p>
          <a:p>
            <a:r>
              <a:rPr lang="en-US" sz="2400" dirty="0">
                <a:solidFill>
                  <a:srgbClr val="FFFFFF"/>
                </a:solidFill>
              </a:rPr>
              <a:t>Program Indonesia </a:t>
            </a:r>
            <a:r>
              <a:rPr lang="en-US" sz="2400" dirty="0" err="1">
                <a:solidFill>
                  <a:srgbClr val="FFFFFF"/>
                </a:solidFill>
              </a:rPr>
              <a:t>Pintar</a:t>
            </a:r>
            <a:r>
              <a:rPr lang="en-US" sz="2400" dirty="0">
                <a:solidFill>
                  <a:srgbClr val="FFFFFF"/>
                </a:solidFill>
              </a:rPr>
              <a:t> (PIP) </a:t>
            </a:r>
            <a:r>
              <a:rPr lang="en-US" sz="2400" dirty="0" err="1">
                <a:solidFill>
                  <a:srgbClr val="FFFFFF"/>
                </a:solidFill>
              </a:rPr>
              <a:t>melalui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Kartu</a:t>
            </a:r>
            <a:r>
              <a:rPr lang="en-US" sz="2400" dirty="0">
                <a:solidFill>
                  <a:srgbClr val="FFFFFF"/>
                </a:solidFill>
              </a:rPr>
              <a:t> Indonesia </a:t>
            </a:r>
            <a:r>
              <a:rPr lang="en-US" sz="2400" dirty="0" err="1">
                <a:solidFill>
                  <a:srgbClr val="FFFFFF"/>
                </a:solidFill>
              </a:rPr>
              <a:t>Pintar</a:t>
            </a:r>
            <a:r>
              <a:rPr lang="en-US" sz="2400" dirty="0">
                <a:solidFill>
                  <a:srgbClr val="FFFFFF"/>
                </a:solidFill>
              </a:rPr>
              <a:t> (KIP) </a:t>
            </a:r>
            <a:r>
              <a:rPr lang="en-US" sz="2400" dirty="0" err="1" smtClean="0">
                <a:solidFill>
                  <a:srgbClr val="FFFFFF"/>
                </a:solidFill>
              </a:rPr>
              <a:t>adalah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pemberian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bantuan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tunai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pendidikan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kepada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anak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usia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sekolah</a:t>
            </a:r>
            <a:r>
              <a:rPr lang="en-US" sz="2400" dirty="0">
                <a:solidFill>
                  <a:srgbClr val="FFFFFF"/>
                </a:solidFill>
              </a:rPr>
              <a:t> (</a:t>
            </a:r>
            <a:r>
              <a:rPr lang="en-US" sz="2400" dirty="0" err="1">
                <a:solidFill>
                  <a:srgbClr val="FFFFFF"/>
                </a:solidFill>
              </a:rPr>
              <a:t>usia</a:t>
            </a:r>
            <a:r>
              <a:rPr lang="en-US" sz="2400" dirty="0">
                <a:solidFill>
                  <a:srgbClr val="FFFFFF"/>
                </a:solidFill>
              </a:rPr>
              <a:t> 6 - 21 </a:t>
            </a:r>
            <a:r>
              <a:rPr lang="en-US" sz="2400" dirty="0" err="1">
                <a:solidFill>
                  <a:srgbClr val="FFFFFF"/>
                </a:solidFill>
              </a:rPr>
              <a:t>tahun</a:t>
            </a:r>
            <a:r>
              <a:rPr lang="en-US" sz="2400" dirty="0" smtClean="0">
                <a:solidFill>
                  <a:srgbClr val="FFFFFF"/>
                </a:solidFill>
              </a:rPr>
              <a:t>) yang </a:t>
            </a:r>
            <a:r>
              <a:rPr lang="en-US" sz="2400" dirty="0" err="1">
                <a:solidFill>
                  <a:srgbClr val="FFFFFF"/>
                </a:solidFill>
              </a:rPr>
              <a:t>berasal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dari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keluarga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miskin</a:t>
            </a:r>
            <a:r>
              <a:rPr lang="en-US" sz="2400" dirty="0">
                <a:solidFill>
                  <a:srgbClr val="FFFFFF"/>
                </a:solidFill>
              </a:rPr>
              <a:t>, 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b="1" dirty="0" err="1" smtClean="0">
                <a:solidFill>
                  <a:srgbClr val="FFFFFF"/>
                </a:solidFill>
              </a:rPr>
              <a:t>rentan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miskin</a:t>
            </a:r>
            <a:r>
              <a:rPr lang="en-US" sz="2400" b="1" dirty="0">
                <a:solidFill>
                  <a:srgbClr val="FFFFFF"/>
                </a:solidFill>
              </a:rPr>
              <a:t>: 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b="1" dirty="0" err="1" smtClean="0">
                <a:solidFill>
                  <a:srgbClr val="FFFFFF"/>
                </a:solidFill>
              </a:rPr>
              <a:t>pemilik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Kartu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Keluarga</a:t>
            </a:r>
            <a:r>
              <a:rPr lang="en-US" sz="2400" b="1" dirty="0">
                <a:solidFill>
                  <a:srgbClr val="FFFFFF"/>
                </a:solidFill>
              </a:rPr>
              <a:t> Sejahtera (KKS)</a:t>
            </a:r>
            <a:r>
              <a:rPr lang="en-US" sz="2400" b="1" dirty="0" smtClean="0">
                <a:solidFill>
                  <a:srgbClr val="FFFFFF"/>
                </a:solidFill>
              </a:rPr>
              <a:t>,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b="1" dirty="0" err="1" smtClean="0">
                <a:solidFill>
                  <a:srgbClr val="FFFFFF"/>
                </a:solidFill>
              </a:rPr>
              <a:t>peserta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>
                <a:solidFill>
                  <a:srgbClr val="FFFFFF"/>
                </a:solidFill>
              </a:rPr>
              <a:t>Program </a:t>
            </a:r>
            <a:r>
              <a:rPr lang="en-US" sz="2400" b="1" dirty="0" err="1">
                <a:solidFill>
                  <a:srgbClr val="FFFFFF"/>
                </a:solidFill>
              </a:rPr>
              <a:t>Keluarga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Harapan</a:t>
            </a:r>
            <a:r>
              <a:rPr lang="en-US" sz="2400" b="1" dirty="0">
                <a:solidFill>
                  <a:srgbClr val="FFFFFF"/>
                </a:solidFill>
              </a:rPr>
              <a:t> (PKH), 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b="1" dirty="0" err="1" smtClean="0">
                <a:solidFill>
                  <a:srgbClr val="FFFFFF"/>
                </a:solidFill>
              </a:rPr>
              <a:t>yatim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piatu</a:t>
            </a:r>
            <a:r>
              <a:rPr lang="en-US" sz="2400" b="1" dirty="0">
                <a:solidFill>
                  <a:srgbClr val="FFFFFF"/>
                </a:solidFill>
              </a:rPr>
              <a:t>, 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sz="2400" b="1" dirty="0" err="1" smtClean="0">
                <a:solidFill>
                  <a:srgbClr val="FFFFFF"/>
                </a:solidFill>
              </a:rPr>
              <a:t>penyandang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disabilitas</a:t>
            </a:r>
            <a:r>
              <a:rPr lang="en-US" sz="2400" b="1" dirty="0">
                <a:solidFill>
                  <a:srgbClr val="FFFFFF"/>
                </a:solidFill>
              </a:rPr>
              <a:t>,  </a:t>
            </a:r>
            <a:r>
              <a:rPr lang="en-US" sz="2400" b="1" dirty="0" err="1">
                <a:solidFill>
                  <a:srgbClr val="FFFFFF"/>
                </a:solidFill>
              </a:rPr>
              <a:t>korban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bencana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alam</a:t>
            </a:r>
            <a:r>
              <a:rPr lang="en-US" sz="2400" b="1" dirty="0">
                <a:solidFill>
                  <a:srgbClr val="FFFFFF"/>
                </a:solidFill>
              </a:rPr>
              <a:t>/</a:t>
            </a:r>
            <a:r>
              <a:rPr lang="en-US" sz="2400" b="1" dirty="0" err="1">
                <a:solidFill>
                  <a:srgbClr val="FFFFFF"/>
                </a:solidFill>
              </a:rPr>
              <a:t>musibah</a:t>
            </a:r>
            <a:r>
              <a:rPr lang="en-US" sz="2400" b="1" dirty="0" smtClean="0">
                <a:solidFill>
                  <a:srgbClr val="FFFFFF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PIP </a:t>
            </a:r>
            <a:r>
              <a:rPr lang="en-US" sz="2400" dirty="0" err="1">
                <a:solidFill>
                  <a:srgbClr val="FFFFFF"/>
                </a:solidFill>
              </a:rPr>
              <a:t>merupakan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bagian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dari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penyempurnaan</a:t>
            </a:r>
            <a:r>
              <a:rPr lang="en-US" sz="2400" dirty="0">
                <a:solidFill>
                  <a:srgbClr val="FFFFFF"/>
                </a:solidFill>
              </a:rPr>
              <a:t> program </a:t>
            </a:r>
            <a:r>
              <a:rPr lang="en-US" sz="2400" dirty="0" err="1">
                <a:solidFill>
                  <a:srgbClr val="FFFFFF"/>
                </a:solidFill>
              </a:rPr>
              <a:t>Bantuan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Siswa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Miskin</a:t>
            </a:r>
            <a:r>
              <a:rPr lang="en-US" sz="2400" dirty="0">
                <a:solidFill>
                  <a:srgbClr val="FFFFFF"/>
                </a:solidFill>
              </a:rPr>
              <a:t> (BSM).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3" name="Picture 2" descr="Screen Shot 2017-02-16 at 12.24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" y="0"/>
            <a:ext cx="1126663" cy="110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2-15 at 4.47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" y="1417637"/>
            <a:ext cx="9144000" cy="5440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73686" y="1593489"/>
            <a:ext cx="5042377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Siapa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Sasaran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Utama</a:t>
            </a:r>
            <a:r>
              <a:rPr lang="en-US" sz="3200" b="1" dirty="0">
                <a:solidFill>
                  <a:schemeClr val="bg1"/>
                </a:solidFill>
              </a:rPr>
              <a:t> PIP</a:t>
            </a:r>
            <a:r>
              <a:rPr lang="en-US" sz="3200" b="1" dirty="0" smtClean="0">
                <a:solidFill>
                  <a:schemeClr val="bg1"/>
                </a:solidFill>
              </a:rPr>
              <a:t>?</a:t>
            </a:r>
          </a:p>
          <a:p>
            <a:endParaRPr lang="en-US" sz="32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b="1" dirty="0" err="1" smtClean="0">
                <a:solidFill>
                  <a:srgbClr val="FFFFFF"/>
                </a:solidFill>
              </a:rPr>
              <a:t>Peserta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didik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pemegang</a:t>
            </a:r>
            <a:r>
              <a:rPr lang="en-US" sz="2400" b="1" dirty="0">
                <a:solidFill>
                  <a:srgbClr val="FFFFFF"/>
                </a:solidFill>
              </a:rPr>
              <a:t> KIP</a:t>
            </a:r>
            <a:r>
              <a:rPr lang="en-US" sz="2400" b="1" dirty="0" smtClean="0">
                <a:solidFill>
                  <a:srgbClr val="FFFFFF"/>
                </a:solidFill>
              </a:rPr>
              <a:t>;</a:t>
            </a:r>
          </a:p>
          <a:p>
            <a:endParaRPr lang="en-US" sz="2400" b="1" dirty="0">
              <a:solidFill>
                <a:srgbClr val="FFFFFF"/>
              </a:solidFill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b="1" dirty="0" err="1">
                <a:solidFill>
                  <a:srgbClr val="FFFFFF"/>
                </a:solidFill>
              </a:rPr>
              <a:t>Peserta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didik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dari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keluarga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miskin</a:t>
            </a:r>
            <a:r>
              <a:rPr lang="en-US" sz="2400" b="1" dirty="0">
                <a:solidFill>
                  <a:srgbClr val="FFFFFF"/>
                </a:solidFill>
              </a:rPr>
              <a:t>/</a:t>
            </a:r>
            <a:r>
              <a:rPr lang="en-US" sz="2400" b="1" dirty="0" err="1">
                <a:solidFill>
                  <a:srgbClr val="FFFFFF"/>
                </a:solidFill>
              </a:rPr>
              <a:t>rentan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miskin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dengan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pertimbangan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khusus</a:t>
            </a:r>
            <a:r>
              <a:rPr lang="en-US" sz="2400" b="1" dirty="0" smtClean="0">
                <a:solidFill>
                  <a:srgbClr val="FFFFFF"/>
                </a:solidFill>
              </a:rPr>
              <a:t>;</a:t>
            </a:r>
          </a:p>
          <a:p>
            <a:endParaRPr lang="en-US" sz="2400" b="1" dirty="0">
              <a:solidFill>
                <a:srgbClr val="FFFFFF"/>
              </a:solidFill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b="1" dirty="0" err="1">
                <a:solidFill>
                  <a:srgbClr val="FFFFFF"/>
                </a:solidFill>
              </a:rPr>
              <a:t>Peserta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didik</a:t>
            </a:r>
            <a:r>
              <a:rPr lang="en-US" sz="2400" b="1" dirty="0">
                <a:solidFill>
                  <a:srgbClr val="FFFFFF"/>
                </a:solidFill>
              </a:rPr>
              <a:t> SMK yang </a:t>
            </a:r>
            <a:r>
              <a:rPr lang="en-US" sz="2400" b="1" dirty="0" err="1">
                <a:solidFill>
                  <a:srgbClr val="FFFFFF"/>
                </a:solidFill>
              </a:rPr>
              <a:t>menempuh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studi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keahlian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kelompok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bidang</a:t>
            </a:r>
            <a:r>
              <a:rPr lang="en-US" sz="2400" b="1" dirty="0">
                <a:solidFill>
                  <a:srgbClr val="FFFFFF"/>
                </a:solidFill>
              </a:rPr>
              <a:t>: </a:t>
            </a:r>
            <a:r>
              <a:rPr lang="en-US" sz="2400" b="1" dirty="0" err="1">
                <a:solidFill>
                  <a:srgbClr val="FFFFFF"/>
                </a:solidFill>
              </a:rPr>
              <a:t>Pertanian</a:t>
            </a:r>
            <a:r>
              <a:rPr lang="en-US" sz="2400" b="1" dirty="0">
                <a:solidFill>
                  <a:srgbClr val="FFFFFF"/>
                </a:solidFill>
              </a:rPr>
              <a:t>, </a:t>
            </a:r>
            <a:r>
              <a:rPr lang="en-US" sz="2400" b="1" dirty="0" err="1">
                <a:solidFill>
                  <a:srgbClr val="FFFFFF"/>
                </a:solidFill>
              </a:rPr>
              <a:t>Perikanan</a:t>
            </a:r>
            <a:r>
              <a:rPr lang="en-US" sz="2400" b="1" dirty="0">
                <a:solidFill>
                  <a:srgbClr val="FFFFFF"/>
                </a:solidFill>
              </a:rPr>
              <a:t>, </a:t>
            </a:r>
            <a:r>
              <a:rPr lang="en-US" sz="2400" b="1" dirty="0" err="1">
                <a:solidFill>
                  <a:srgbClr val="FFFFFF"/>
                </a:solidFill>
              </a:rPr>
              <a:t>Peternakan</a:t>
            </a:r>
            <a:r>
              <a:rPr lang="en-US" sz="2400" b="1" dirty="0">
                <a:solidFill>
                  <a:srgbClr val="FFFFFF"/>
                </a:solidFill>
              </a:rPr>
              <a:t>, </a:t>
            </a:r>
            <a:r>
              <a:rPr lang="en-US" sz="2400" b="1" dirty="0" err="1">
                <a:solidFill>
                  <a:srgbClr val="FFFFFF"/>
                </a:solidFill>
              </a:rPr>
              <a:t>Kehutanan</a:t>
            </a:r>
            <a:r>
              <a:rPr lang="en-US" sz="2400" b="1" dirty="0">
                <a:solidFill>
                  <a:srgbClr val="FFFFFF"/>
                </a:solidFill>
              </a:rPr>
              <a:t>, </a:t>
            </a:r>
            <a:r>
              <a:rPr lang="en-US" sz="2400" b="1" dirty="0" err="1">
                <a:solidFill>
                  <a:srgbClr val="FFFFFF"/>
                </a:solidFill>
              </a:rPr>
              <a:t>Pelayaran</a:t>
            </a:r>
            <a:r>
              <a:rPr lang="en-US" sz="2400" b="1" dirty="0">
                <a:solidFill>
                  <a:srgbClr val="FFFFFF"/>
                </a:solidFill>
              </a:rPr>
              <a:t>, </a:t>
            </a:r>
            <a:r>
              <a:rPr lang="en-US" sz="2400" b="1" dirty="0" err="1">
                <a:solidFill>
                  <a:srgbClr val="FFFFFF"/>
                </a:solidFill>
              </a:rPr>
              <a:t>dan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Kemaritiman</a:t>
            </a:r>
            <a:r>
              <a:rPr lang="en-US" sz="2400" b="1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7" name="Picture 6" descr="Screen Shot 2017-02-15 at 4.45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" y="2239125"/>
            <a:ext cx="4035419" cy="40017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47936" y="77870"/>
            <a:ext cx="7810407" cy="831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smtClean="0"/>
              <a:t>Program Indonesia Pintar SMA</a:t>
            </a:r>
            <a:endParaRPr lang="en-US" b="1" dirty="0" smtClean="0"/>
          </a:p>
        </p:txBody>
      </p:sp>
      <p:pic>
        <p:nvPicPr>
          <p:cNvPr id="10" name="Picture 9" descr="Screen Shot 2017-02-16 at 12.24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" y="0"/>
            <a:ext cx="1126663" cy="110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2-15 at 4.47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" y="1417637"/>
            <a:ext cx="9144000" cy="5440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5418" y="1480688"/>
            <a:ext cx="50423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FF"/>
                </a:solidFill>
              </a:rPr>
              <a:t>Bagaimana</a:t>
            </a:r>
            <a:r>
              <a:rPr lang="en-US" sz="3600" b="1" dirty="0" smtClean="0">
                <a:solidFill>
                  <a:srgbClr val="FFFFFF"/>
                </a:solidFill>
              </a:rPr>
              <a:t> </a:t>
            </a:r>
            <a:r>
              <a:rPr lang="en-US" sz="3600" b="1" dirty="0" err="1">
                <a:solidFill>
                  <a:srgbClr val="FFFFFF"/>
                </a:solidFill>
              </a:rPr>
              <a:t>cara</a:t>
            </a:r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3600" b="1" dirty="0" err="1">
                <a:solidFill>
                  <a:srgbClr val="FFFFFF"/>
                </a:solidFill>
              </a:rPr>
              <a:t>menggunakan</a:t>
            </a:r>
            <a:r>
              <a:rPr lang="en-US" sz="3600" b="1" dirty="0">
                <a:solidFill>
                  <a:srgbClr val="FFFFFF"/>
                </a:solidFill>
              </a:rPr>
              <a:t> KIP</a:t>
            </a:r>
            <a:r>
              <a:rPr lang="en-US" sz="3600" b="1" dirty="0" smtClean="0">
                <a:solidFill>
                  <a:srgbClr val="FFFFFF"/>
                </a:solidFill>
              </a:rPr>
              <a:t>?</a:t>
            </a:r>
          </a:p>
          <a:p>
            <a:endParaRPr lang="en-US" sz="3600" b="1" dirty="0" smtClean="0">
              <a:solidFill>
                <a:srgbClr val="FFFFFF"/>
              </a:solidFill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b="1" dirty="0" err="1" smtClean="0">
                <a:solidFill>
                  <a:schemeClr val="bg1"/>
                </a:solidFill>
              </a:rPr>
              <a:t>Penerima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KIP </a:t>
            </a:r>
            <a:r>
              <a:rPr lang="en-US" sz="2400" b="1" dirty="0" err="1">
                <a:solidFill>
                  <a:schemeClr val="bg1"/>
                </a:solidFill>
              </a:rPr>
              <a:t>harus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terdaftar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sebagai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peserta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didik</a:t>
            </a:r>
            <a:r>
              <a:rPr lang="en-US" sz="2400" b="1" dirty="0">
                <a:solidFill>
                  <a:schemeClr val="bg1"/>
                </a:solidFill>
              </a:rPr>
              <a:t> di </a:t>
            </a:r>
            <a:r>
              <a:rPr lang="en-US" sz="2400" b="1" dirty="0" err="1">
                <a:solidFill>
                  <a:schemeClr val="bg1"/>
                </a:solidFill>
              </a:rPr>
              <a:t>lembaga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pendidikan</a:t>
            </a:r>
            <a:r>
              <a:rPr lang="en-US" sz="2400" b="1" dirty="0" smtClean="0">
                <a:solidFill>
                  <a:schemeClr val="bg1"/>
                </a:solidFill>
              </a:rPr>
              <a:t> formal </a:t>
            </a:r>
            <a:r>
              <a:rPr lang="en-US" sz="2400" b="1" dirty="0">
                <a:solidFill>
                  <a:schemeClr val="bg1"/>
                </a:solidFill>
              </a:rPr>
              <a:t>(SD/SMP/SMA/SMK) </a:t>
            </a:r>
            <a:r>
              <a:rPr lang="en-US" sz="2400" b="1" dirty="0" err="1">
                <a:solidFill>
                  <a:schemeClr val="bg1"/>
                </a:solidFill>
              </a:rPr>
              <a:t>ataupun</a:t>
            </a:r>
            <a:r>
              <a:rPr lang="en-US" sz="2400" b="1" dirty="0">
                <a:solidFill>
                  <a:schemeClr val="bg1"/>
                </a:solidFill>
              </a:rPr>
              <a:t> non formal (PKBM/SKB/LKP)</a:t>
            </a:r>
            <a:r>
              <a:rPr lang="en-US" sz="2400" b="1" dirty="0" smtClean="0">
                <a:solidFill>
                  <a:schemeClr val="bg1"/>
                </a:solidFill>
              </a:rPr>
              <a:t>;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KIP </a:t>
            </a:r>
            <a:r>
              <a:rPr lang="en-US" sz="2400" b="1" dirty="0" err="1">
                <a:solidFill>
                  <a:schemeClr val="bg1"/>
                </a:solidFill>
              </a:rPr>
              <a:t>harus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terdaftar</a:t>
            </a:r>
            <a:r>
              <a:rPr lang="en-US" sz="2400" b="1" dirty="0">
                <a:solidFill>
                  <a:schemeClr val="bg1"/>
                </a:solidFill>
              </a:rPr>
              <a:t> di Data </a:t>
            </a:r>
            <a:r>
              <a:rPr lang="en-US" sz="2400" b="1" dirty="0" err="1">
                <a:solidFill>
                  <a:schemeClr val="bg1"/>
                </a:solidFill>
              </a:rPr>
              <a:t>Pokok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Pendidikan</a:t>
            </a:r>
            <a:r>
              <a:rPr lang="en-US" sz="2400" b="1" dirty="0">
                <a:solidFill>
                  <a:schemeClr val="bg1"/>
                </a:solidFill>
              </a:rPr>
              <a:t> (</a:t>
            </a:r>
            <a:r>
              <a:rPr lang="en-US" sz="2400" b="1" dirty="0" err="1">
                <a:solidFill>
                  <a:schemeClr val="bg1"/>
                </a:solidFill>
              </a:rPr>
              <a:t>Dapodik</a:t>
            </a:r>
            <a:r>
              <a:rPr lang="en-US" sz="2400" b="1" dirty="0">
                <a:solidFill>
                  <a:schemeClr val="bg1"/>
                </a:solidFill>
              </a:rPr>
              <a:t>) </a:t>
            </a:r>
            <a:r>
              <a:rPr lang="en-US" sz="2400" b="1" dirty="0" err="1">
                <a:solidFill>
                  <a:schemeClr val="bg1"/>
                </a:solidFill>
              </a:rPr>
              <a:t>lembaga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pendidikan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4" descr="Screen Shot 2017-02-15 at 4.59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3263"/>
            <a:ext cx="3989371" cy="23109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47936" y="77870"/>
            <a:ext cx="7810407" cy="831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smtClean="0"/>
              <a:t>Program Indonesia Pintar SMA</a:t>
            </a:r>
            <a:endParaRPr lang="en-US" b="1" dirty="0" smtClean="0"/>
          </a:p>
        </p:txBody>
      </p:sp>
      <p:pic>
        <p:nvPicPr>
          <p:cNvPr id="9" name="Picture 8" descr="Screen Shot 2017-02-16 at 12.24.4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" y="0"/>
            <a:ext cx="1126663" cy="110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6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296" y="149418"/>
            <a:ext cx="7523504" cy="843043"/>
          </a:xfrm>
        </p:spPr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Olimpiade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Lomba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Festival SMA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10" name="Picture 9" descr="Screen Shot 2017-02-16 at 12.2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44549" cy="1117681"/>
          </a:xfrm>
          <a:prstGeom prst="rect">
            <a:avLst/>
          </a:prstGeom>
        </p:spPr>
      </p:pic>
      <p:pic>
        <p:nvPicPr>
          <p:cNvPr id="12" name="Picture 11" descr="1.1 OSN Inform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7108"/>
            <a:ext cx="9144000" cy="515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8979" y="1305878"/>
            <a:ext cx="286616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Pekanbaru</a:t>
            </a:r>
            <a:r>
              <a:rPr lang="en-US" b="1" dirty="0" smtClean="0"/>
              <a:t>, Riau</a:t>
            </a:r>
          </a:p>
          <a:p>
            <a:pPr algn="ctr"/>
            <a:r>
              <a:rPr lang="en-US" b="1" dirty="0" smtClean="0"/>
              <a:t>2 – 8 </a:t>
            </a:r>
            <a:r>
              <a:rPr lang="en-US" b="1" dirty="0" err="1" smtClean="0"/>
              <a:t>Juli</a:t>
            </a:r>
            <a:r>
              <a:rPr lang="en-US" b="1" dirty="0" smtClean="0"/>
              <a:t> 201 </a:t>
            </a:r>
            <a:r>
              <a:rPr lang="en-US" b="1" dirty="0" err="1" smtClean="0"/>
              <a:t>dan</a:t>
            </a:r>
            <a:endParaRPr lang="en-US" b="1" dirty="0" smtClean="0"/>
          </a:p>
          <a:p>
            <a:pPr algn="ctr"/>
            <a:r>
              <a:rPr lang="en-US" b="1" dirty="0" smtClean="0"/>
              <a:t>20 – 26 </a:t>
            </a:r>
            <a:r>
              <a:rPr lang="en-US" b="1" dirty="0" err="1" smtClean="0"/>
              <a:t>Agustus</a:t>
            </a:r>
            <a:r>
              <a:rPr lang="en-US" b="1" dirty="0" smtClean="0"/>
              <a:t> 2017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1632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296" y="149418"/>
            <a:ext cx="7523504" cy="843043"/>
          </a:xfrm>
        </p:spPr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Olimpiade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Lomba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Festival SMA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10" name="Picture 9" descr="Screen Shot 2017-02-16 at 12.2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44549" cy="1117681"/>
          </a:xfrm>
          <a:prstGeom prst="rect">
            <a:avLst/>
          </a:prstGeom>
        </p:spPr>
      </p:pic>
      <p:pic>
        <p:nvPicPr>
          <p:cNvPr id="3" name="Picture 2" descr="1.2 OSN Timel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128238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1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296" y="149418"/>
            <a:ext cx="7523504" cy="843043"/>
          </a:xfrm>
        </p:spPr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Olimpiade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Lomba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Festival SMA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10" name="Picture 9" descr="Screen Shot 2017-02-16 at 12.2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44549" cy="1117681"/>
          </a:xfrm>
          <a:prstGeom prst="rect">
            <a:avLst/>
          </a:prstGeom>
        </p:spPr>
      </p:pic>
      <p:pic>
        <p:nvPicPr>
          <p:cNvPr id="3" name="Picture 2" descr="2.1 O2SN Inform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45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6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296" y="149418"/>
            <a:ext cx="7523504" cy="843043"/>
          </a:xfrm>
        </p:spPr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Olimpiade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Lomba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Festival SMA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10" name="Picture 9" descr="Screen Shot 2017-02-16 at 12.2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44549" cy="1117681"/>
          </a:xfrm>
          <a:prstGeom prst="rect">
            <a:avLst/>
          </a:prstGeom>
        </p:spPr>
      </p:pic>
      <p:pic>
        <p:nvPicPr>
          <p:cNvPr id="5" name="Picture 4" descr="2.2 O2SN Timel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23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296" y="149418"/>
            <a:ext cx="7523504" cy="843043"/>
          </a:xfrm>
        </p:spPr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Olimpiade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Lomba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Festival SMA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10" name="Picture 9" descr="Screen Shot 2017-02-16 at 12.2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44549" cy="1117681"/>
          </a:xfrm>
          <a:prstGeom prst="rect">
            <a:avLst/>
          </a:prstGeom>
        </p:spPr>
      </p:pic>
      <p:pic>
        <p:nvPicPr>
          <p:cNvPr id="5" name="Picture 4" descr="7.1 FLS2N Inform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233"/>
            <a:ext cx="9144000" cy="51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5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296" y="149418"/>
            <a:ext cx="7523504" cy="843043"/>
          </a:xfrm>
        </p:spPr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Olimpiade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Lomba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Festival SMA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10" name="Picture 9" descr="Screen Shot 2017-02-16 at 12.2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44549" cy="1117681"/>
          </a:xfrm>
          <a:prstGeom prst="rect">
            <a:avLst/>
          </a:prstGeom>
        </p:spPr>
      </p:pic>
      <p:pic>
        <p:nvPicPr>
          <p:cNvPr id="7" name="Picture 6" descr="Screen Shot 2017-02-17 at 9.12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12" y="1117681"/>
            <a:ext cx="7260682" cy="52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3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777812" y="-47346"/>
            <a:ext cx="590898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Penguatan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Pendidikan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Karakter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Peserta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Didik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 descr="Screen Shot 2017-02-15 at 4.01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12" y="1326328"/>
            <a:ext cx="5417875" cy="5403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3" name="Picture 2" descr="Screen Shot 2017-02-16 at 12.24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26663" cy="10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3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296" y="149418"/>
            <a:ext cx="7523504" cy="843043"/>
          </a:xfrm>
        </p:spPr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Olimpiade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Lomba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Festival SMA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10" name="Picture 9" descr="Screen Shot 2017-02-16 at 12.2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44549" cy="1117681"/>
          </a:xfrm>
          <a:prstGeom prst="rect">
            <a:avLst/>
          </a:prstGeom>
        </p:spPr>
      </p:pic>
      <p:pic>
        <p:nvPicPr>
          <p:cNvPr id="5" name="Picture 4" descr="3.1 LDBI Inform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83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8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296" y="149418"/>
            <a:ext cx="7523504" cy="843043"/>
          </a:xfrm>
        </p:spPr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Olimpiade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Lomba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Festival SMA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10" name="Picture 9" descr="Screen Shot 2017-02-16 at 12.2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44549" cy="1117681"/>
          </a:xfrm>
          <a:prstGeom prst="rect">
            <a:avLst/>
          </a:prstGeom>
        </p:spPr>
      </p:pic>
      <p:pic>
        <p:nvPicPr>
          <p:cNvPr id="3" name="Picture 2" descr="3.2 LDBI Timel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72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296" y="149418"/>
            <a:ext cx="7523504" cy="843043"/>
          </a:xfrm>
        </p:spPr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Olimpiade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Lomba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Festival SMA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10" name="Picture 9" descr="Screen Shot 2017-02-16 at 12.2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44549" cy="1117681"/>
          </a:xfrm>
          <a:prstGeom prst="rect">
            <a:avLst/>
          </a:prstGeom>
        </p:spPr>
      </p:pic>
      <p:pic>
        <p:nvPicPr>
          <p:cNvPr id="3" name="Picture 2" descr="4.1 NSDC Inform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34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7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296" y="149418"/>
            <a:ext cx="7523504" cy="843043"/>
          </a:xfrm>
        </p:spPr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Olimpiade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Lomba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Festival SMA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10" name="Picture 9" descr="Screen Shot 2017-02-16 at 12.2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44549" cy="1117681"/>
          </a:xfrm>
          <a:prstGeom prst="rect">
            <a:avLst/>
          </a:prstGeom>
        </p:spPr>
      </p:pic>
      <p:pic>
        <p:nvPicPr>
          <p:cNvPr id="3" name="Picture 2" descr="5.1 OPSI Inform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81"/>
            <a:ext cx="9144000" cy="51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296" y="149418"/>
            <a:ext cx="7523504" cy="843043"/>
          </a:xfrm>
        </p:spPr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Olimpiade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Lomba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Festival SMA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10" name="Picture 9" descr="Screen Shot 2017-02-16 at 12.2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44549" cy="1117681"/>
          </a:xfrm>
          <a:prstGeom prst="rect">
            <a:avLst/>
          </a:prstGeom>
        </p:spPr>
      </p:pic>
      <p:pic>
        <p:nvPicPr>
          <p:cNvPr id="3" name="Picture 2" descr="5.2 OPSI Timel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34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3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296" y="149418"/>
            <a:ext cx="7523504" cy="843043"/>
          </a:xfrm>
        </p:spPr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Olimpiade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Lomba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Festival SMA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10" name="Picture 9" descr="Screen Shot 2017-02-16 at 12.2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44549" cy="1117681"/>
          </a:xfrm>
          <a:prstGeom prst="rect">
            <a:avLst/>
          </a:prstGeom>
        </p:spPr>
      </p:pic>
      <p:pic>
        <p:nvPicPr>
          <p:cNvPr id="3" name="Picture 2" descr="6.1 FIKSI Inform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34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3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296" y="149418"/>
            <a:ext cx="7523504" cy="843043"/>
          </a:xfrm>
        </p:spPr>
        <p:txBody>
          <a:bodyPr/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Olimpiade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4400" kern="1200" baseline="0" dirty="0" err="1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Lomba</a:t>
            </a:r>
            <a:r>
              <a:rPr lang="en-US" sz="4400" kern="1200" baseline="0" dirty="0" smtClean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, Festival SMA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10" name="Picture 9" descr="Screen Shot 2017-02-16 at 12.24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44549" cy="1117681"/>
          </a:xfrm>
          <a:prstGeom prst="rect">
            <a:avLst/>
          </a:prstGeom>
        </p:spPr>
      </p:pic>
      <p:pic>
        <p:nvPicPr>
          <p:cNvPr id="3" name="Picture 2" descr="6.2 FIKSI Timel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72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AGENDA </a:t>
            </a:r>
            <a:r>
              <a:rPr lang="en-US" dirty="0" err="1" smtClean="0"/>
              <a:t>Olimpiade</a:t>
            </a:r>
            <a:r>
              <a:rPr lang="en-US" dirty="0" smtClean="0"/>
              <a:t>, </a:t>
            </a:r>
            <a:r>
              <a:rPr lang="en-US" dirty="0" err="1" smtClean="0"/>
              <a:t>Lomba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Festival Tingkat </a:t>
            </a:r>
            <a:r>
              <a:rPr lang="en-US" dirty="0" err="1" smtClean="0"/>
              <a:t>Nasional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916433"/>
              </p:ext>
            </p:extLst>
          </p:nvPr>
        </p:nvGraphicFramePr>
        <p:xfrm>
          <a:off x="260454" y="17888"/>
          <a:ext cx="8686800" cy="726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321569" y="5008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00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296" y="167310"/>
            <a:ext cx="7672178" cy="878358"/>
          </a:xfrm>
        </p:spPr>
        <p:txBody>
          <a:bodyPr>
            <a:normAutofit fontScale="9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baseline="0" dirty="0" err="1" smtClean="0">
                <a:solidFill>
                  <a:schemeClr val="tx1"/>
                </a:solidFill>
                <a:effectLst/>
              </a:rPr>
              <a:t>Wacana</a:t>
            </a:r>
            <a:r>
              <a:rPr lang="en-US" sz="4000" b="1" kern="1200" baseline="0" dirty="0" smtClean="0">
                <a:solidFill>
                  <a:schemeClr val="tx1"/>
                </a:solidFill>
                <a:effectLst/>
              </a:rPr>
              <a:t> Draft </a:t>
            </a:r>
            <a:r>
              <a:rPr lang="en-US" sz="4000" b="1" kern="1200" baseline="0" dirty="0" err="1" smtClean="0">
                <a:solidFill>
                  <a:schemeClr val="tx1"/>
                </a:solidFill>
                <a:effectLst/>
              </a:rPr>
              <a:t>Permendikbud</a:t>
            </a:r>
            <a:r>
              <a:rPr lang="en-US" sz="4000" b="1" kern="1200" baseline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4000" b="1" kern="1200" baseline="0" dirty="0" err="1" smtClean="0">
                <a:solidFill>
                  <a:schemeClr val="tx1"/>
                </a:solidFill>
                <a:effectLst/>
              </a:rPr>
              <a:t>Penerimaan</a:t>
            </a:r>
            <a:r>
              <a:rPr lang="en-US" sz="4000" b="1" kern="1200" baseline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4000" b="1" kern="1200" baseline="0" dirty="0" err="1" smtClean="0">
                <a:solidFill>
                  <a:schemeClr val="tx1"/>
                </a:solidFill>
                <a:effectLst/>
              </a:rPr>
              <a:t>Peserta</a:t>
            </a:r>
            <a:r>
              <a:rPr lang="en-US" sz="4000" b="1" kern="1200" baseline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4000" b="1" kern="1200" baseline="0" dirty="0" err="1" smtClean="0">
                <a:solidFill>
                  <a:schemeClr val="tx1"/>
                </a:solidFill>
                <a:effectLst/>
              </a:rPr>
              <a:t>Didik</a:t>
            </a:r>
            <a:r>
              <a:rPr lang="en-US" sz="4000" b="1" kern="1200" baseline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4000" b="1" kern="1200" baseline="0" dirty="0" err="1" smtClean="0">
                <a:solidFill>
                  <a:schemeClr val="tx1"/>
                </a:solidFill>
                <a:effectLst/>
              </a:rPr>
              <a:t>Baru</a:t>
            </a:r>
            <a:r>
              <a:rPr lang="en-US" sz="4000" b="1" dirty="0"/>
              <a:t> </a:t>
            </a:r>
            <a:r>
              <a:rPr lang="en-US" sz="4000" b="1" dirty="0" smtClean="0"/>
              <a:t>(PPDB)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5" name="Picture 4" descr="Screen Shot 2017-02-16 at 12.25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19400"/>
            <a:ext cx="1144549" cy="1133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1" y="1529717"/>
            <a:ext cx="8941929" cy="482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8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070" y="95758"/>
            <a:ext cx="7493729" cy="1143000"/>
          </a:xfrm>
        </p:spPr>
        <p:txBody>
          <a:bodyPr>
            <a:normAutofit fontScale="9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baseline="0" dirty="0" err="1" smtClean="0">
                <a:solidFill>
                  <a:schemeClr val="tx1"/>
                </a:solidFill>
                <a:effectLst/>
              </a:rPr>
              <a:t>Beasiswa</a:t>
            </a:r>
            <a:r>
              <a:rPr lang="en-US" sz="4400" b="1" kern="1200" baseline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4400" b="1" kern="1200" baseline="0" dirty="0" err="1" smtClean="0">
                <a:solidFill>
                  <a:schemeClr val="tx1"/>
                </a:solidFill>
                <a:effectLst/>
              </a:rPr>
              <a:t>Prestasi</a:t>
            </a:r>
            <a:r>
              <a:rPr lang="en-US" sz="4400" b="1" kern="1200" baseline="0" dirty="0" smtClean="0">
                <a:solidFill>
                  <a:schemeClr val="tx1"/>
                </a:solidFill>
                <a:effectLst/>
              </a:rPr>
              <a:t> </a:t>
            </a:r>
            <a:br>
              <a:rPr lang="en-US" sz="4400" b="1" kern="1200" baseline="0" dirty="0" smtClean="0">
                <a:solidFill>
                  <a:schemeClr val="tx1"/>
                </a:solidFill>
                <a:effectLst/>
              </a:rPr>
            </a:br>
            <a:r>
              <a:rPr lang="en-US" sz="4400" b="1" kern="1200" baseline="0" dirty="0" err="1" smtClean="0">
                <a:solidFill>
                  <a:schemeClr val="tx1"/>
                </a:solidFill>
                <a:effectLst/>
              </a:rPr>
              <a:t>Peserta</a:t>
            </a:r>
            <a:r>
              <a:rPr lang="en-US" sz="4400" b="1" kern="1200" baseline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4400" b="1" kern="1200" baseline="0" dirty="0" err="1" smtClean="0">
                <a:solidFill>
                  <a:schemeClr val="tx1"/>
                </a:solidFill>
                <a:effectLst/>
              </a:rPr>
              <a:t>Didik</a:t>
            </a:r>
            <a:r>
              <a:rPr lang="en-US" sz="4400" b="1" kern="1200" baseline="0" dirty="0" smtClean="0">
                <a:solidFill>
                  <a:schemeClr val="tx1"/>
                </a:solidFill>
                <a:effectLst/>
              </a:rPr>
              <a:t> SMA</a:t>
            </a:r>
            <a:endParaRPr lang="en-US" b="1" dirty="0"/>
          </a:p>
        </p:txBody>
      </p:sp>
      <p:pic>
        <p:nvPicPr>
          <p:cNvPr id="8" name="Picture 7" descr="Screen Shot 2017-02-16 at 12.25.1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70205" cy="1152996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878743"/>
              </p:ext>
            </p:extLst>
          </p:nvPr>
        </p:nvGraphicFramePr>
        <p:xfrm>
          <a:off x="500174" y="2200284"/>
          <a:ext cx="8186624" cy="28621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92042"/>
                <a:gridCol w="2197291"/>
                <a:gridCol w="2197291"/>
              </a:tblGrid>
              <a:tr h="4714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Sasaran</a:t>
                      </a:r>
                      <a:endParaRPr lang="en-US" sz="2800" b="1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Waktu</a:t>
                      </a:r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Pelaksanaan</a:t>
                      </a:r>
                      <a:endParaRPr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Nilai</a:t>
                      </a:r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Beasiswa</a:t>
                      </a:r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Prestasi</a:t>
                      </a:r>
                      <a:endParaRPr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</a:tr>
              <a:tr h="2390678">
                <a:tc>
                  <a:txBody>
                    <a:bodyPr/>
                    <a:lstStyle/>
                    <a:p>
                      <a:pPr marL="109538" indent="0" algn="l" fontAlgn="ctr"/>
                      <a:r>
                        <a:rPr lang="en-US" sz="16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PEMBERIAN BEASISWA BAKAT DAN </a:t>
                      </a:r>
                      <a:r>
                        <a:rPr lang="en-US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PRESTASI </a:t>
                      </a:r>
                      <a:r>
                        <a:rPr lang="en-US" sz="16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Bagi</a:t>
                      </a:r>
                      <a:r>
                        <a:rPr lang="en-US" sz="16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Peserta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mengikuti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Olimpiade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Festival/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Lomba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tingkat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Nasonal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diselenggarakan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Direktorat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Pembinaan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SMA.</a:t>
                      </a:r>
                      <a:endParaRPr lang="en-US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OSN  	:  </a:t>
                      </a:r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JULI</a:t>
                      </a:r>
                      <a:endParaRPr lang="en-US" sz="14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l" fontAlgn="ctr"/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NSDC 	:</a:t>
                      </a:r>
                      <a:r>
                        <a:rPr lang="en-US" sz="14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APRIL</a:t>
                      </a:r>
                      <a:endParaRPr lang="en-US" sz="14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l" fontAlgn="ctr"/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LDBI	:  APRIL</a:t>
                      </a:r>
                    </a:p>
                    <a:p>
                      <a:pPr algn="l" fontAlgn="ctr"/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FLS2N : </a:t>
                      </a:r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SEPTEMBER</a:t>
                      </a:r>
                      <a:endParaRPr lang="en-US" sz="14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l" fontAlgn="ctr"/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O2SN	:  </a:t>
                      </a:r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SEPTEMBER</a:t>
                      </a:r>
                      <a:endParaRPr lang="en-US" sz="14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l" fontAlgn="ctr"/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OPSI	:  OKTOBER</a:t>
                      </a:r>
                    </a:p>
                    <a:p>
                      <a:pPr algn="l" fontAlgn="ctr"/>
                      <a:r>
                        <a:rPr lang="en-US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FIKSI	:</a:t>
                      </a:r>
                      <a:r>
                        <a:rPr lang="en-US" sz="14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SEPTEMBER</a:t>
                      </a:r>
                    </a:p>
                    <a:p>
                      <a:pPr algn="l" fontAlgn="ctr"/>
                      <a:r>
                        <a:rPr lang="en-US" sz="14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ARKI  :  SEPTEMBER</a:t>
                      </a:r>
                      <a:endParaRPr lang="en-US" sz="14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dirty="0" smtClean="0"/>
                        <a:t>@ </a:t>
                      </a:r>
                      <a:r>
                        <a:rPr lang="en-US" sz="1400" b="1" dirty="0" err="1" smtClean="0"/>
                        <a:t>Rp</a:t>
                      </a:r>
                      <a:r>
                        <a:rPr lang="en-US" sz="1400" b="1" dirty="0" smtClean="0"/>
                        <a:t>. 3.500.000, -/ orang</a:t>
                      </a:r>
                      <a:endParaRPr lang="en-US" sz="14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634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7-02-15 at 4.03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140" y="1095653"/>
            <a:ext cx="5715765" cy="57761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sp>
        <p:nvSpPr>
          <p:cNvPr id="8" name="Title 9"/>
          <p:cNvSpPr>
            <a:spLocks noGrp="1"/>
          </p:cNvSpPr>
          <p:nvPr>
            <p:ph type="title"/>
          </p:nvPr>
        </p:nvSpPr>
        <p:spPr>
          <a:xfrm>
            <a:off x="2777812" y="-47346"/>
            <a:ext cx="590898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Penguatan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Pendidikan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Karakter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Peserta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Didik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Screen Shot 2017-02-16 at 12.24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26663" cy="10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0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216"/>
            <a:ext cx="8229600" cy="601898"/>
          </a:xfrm>
        </p:spPr>
        <p:txBody>
          <a:bodyPr>
            <a:normAutofit fontScale="9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1200" baseline="0" dirty="0" err="1" smtClean="0">
                <a:solidFill>
                  <a:schemeClr val="tx1"/>
                </a:solidFill>
                <a:effectLst/>
              </a:rPr>
              <a:t>Bantuan</a:t>
            </a:r>
            <a:r>
              <a:rPr lang="en-US" sz="4400" b="1" kern="1200" baseline="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4400" b="1" kern="1200" baseline="0" dirty="0" err="1" smtClean="0">
                <a:solidFill>
                  <a:schemeClr val="tx1"/>
                </a:solidFill>
                <a:effectLst/>
              </a:rPr>
              <a:t>Pemerintah</a:t>
            </a:r>
            <a:endParaRPr lang="en-US" sz="4400" b="1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747" y="6479549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pic>
        <p:nvPicPr>
          <p:cNvPr id="7" name="Picture 6" descr="Screen Shot 2017-02-16 at 12.25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1"/>
            <a:ext cx="1161701" cy="114526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413016"/>
              </p:ext>
            </p:extLst>
          </p:nvPr>
        </p:nvGraphicFramePr>
        <p:xfrm>
          <a:off x="457200" y="1788849"/>
          <a:ext cx="8186625" cy="28621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83219"/>
                <a:gridCol w="3003406"/>
              </a:tblGrid>
              <a:tr h="4714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Sasaran</a:t>
                      </a:r>
                      <a:endParaRPr lang="en-US" sz="2800" b="1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Nilai</a:t>
                      </a:r>
                      <a:endParaRPr lang="en-US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</a:tr>
              <a:tr h="2390678">
                <a:tc>
                  <a:txBody>
                    <a:bodyPr/>
                    <a:lstStyle/>
                    <a:p>
                      <a:pPr marL="395288" indent="-285750" algn="l" fontAlgn="ctr">
                        <a:buFontTx/>
                        <a:buChar char="-"/>
                      </a:pPr>
                      <a:r>
                        <a:rPr lang="en-US" sz="16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Sekolah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/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Lembaga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menyelenggarakan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Pendidikan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Karakter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bagi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Peserta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Didik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SMA</a:t>
                      </a:r>
                    </a:p>
                    <a:p>
                      <a:pPr marL="395288" indent="-285750" algn="l" fontAlgn="ctr">
                        <a:buFontTx/>
                        <a:buChar char="-"/>
                      </a:pP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Sekolah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lembaga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berkait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dengan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Event OSN, O2SN, FLS2N, OPSI, LDBI, NSDC, FIKSI, Kemah </a:t>
                      </a:r>
                      <a:r>
                        <a:rPr lang="en-US" sz="16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Pramuka</a:t>
                      </a:r>
                      <a:r>
                        <a:rPr lang="en-US" sz="16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PIP.</a:t>
                      </a:r>
                      <a:endParaRPr lang="en-US" sz="1600" b="1" u="none" strike="noStrike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Paket</a:t>
                      </a:r>
                      <a:r>
                        <a:rPr lang="en-US" sz="32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@ 25</a:t>
                      </a:r>
                      <a:r>
                        <a:rPr lang="en-US" sz="32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Juta</a:t>
                      </a:r>
                      <a:endParaRPr lang="en-US" sz="3200" b="1" u="none" strike="noStrike" kern="1200" baseline="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algn="l" fontAlgn="ctr"/>
                      <a:r>
                        <a:rPr lang="en-US" sz="32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Paket</a:t>
                      </a:r>
                      <a:r>
                        <a:rPr lang="en-US" sz="3200" b="1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@ 50 </a:t>
                      </a:r>
                      <a:r>
                        <a:rPr lang="en-US" sz="3200" b="1" u="none" strike="noStrike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Juta</a:t>
                      </a:r>
                      <a:endParaRPr lang="en-US" sz="3200" b="1" u="none" strike="noStrike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44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43221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latin typeface="Bradley Hand Bold"/>
                <a:cs typeface="Bradley Hand Bold"/>
              </a:rPr>
              <a:t>Terima</a:t>
            </a:r>
            <a:r>
              <a:rPr lang="en-US" b="1" dirty="0" smtClean="0">
                <a:latin typeface="Bradley Hand Bold"/>
                <a:cs typeface="Bradley Hand Bold"/>
              </a:rPr>
              <a:t> </a:t>
            </a:r>
            <a:r>
              <a:rPr lang="en-US" b="1" dirty="0" err="1" smtClean="0">
                <a:latin typeface="Bradley Hand Bold"/>
                <a:cs typeface="Bradley Hand Bold"/>
              </a:rPr>
              <a:t>Kasih</a:t>
            </a:r>
            <a:r>
              <a:rPr lang="en-US" b="1" dirty="0" smtClean="0">
                <a:latin typeface="Bradley Hand Bold"/>
                <a:cs typeface="Bradley Hand Bold"/>
              </a:rPr>
              <a:t> </a:t>
            </a:r>
            <a:r>
              <a:rPr lang="en-US" b="1" dirty="0" err="1" smtClean="0">
                <a:latin typeface="Bradley Hand Bold"/>
                <a:cs typeface="Bradley Hand Bold"/>
              </a:rPr>
              <a:t>dan</a:t>
            </a:r>
            <a:r>
              <a:rPr lang="en-US" b="1" dirty="0" smtClean="0">
                <a:latin typeface="Bradley Hand Bold"/>
                <a:cs typeface="Bradley Hand Bold"/>
              </a:rPr>
              <a:t/>
            </a:r>
            <a:br>
              <a:rPr lang="en-US" b="1" dirty="0" smtClean="0">
                <a:latin typeface="Bradley Hand Bold"/>
                <a:cs typeface="Bradley Hand Bold"/>
              </a:rPr>
            </a:br>
            <a:r>
              <a:rPr lang="en-US" b="1" dirty="0" err="1" smtClean="0">
                <a:latin typeface="Bradley Hand Bold"/>
                <a:cs typeface="Bradley Hand Bold"/>
              </a:rPr>
              <a:t>Semoga</a:t>
            </a:r>
            <a:r>
              <a:rPr lang="en-US" b="1" dirty="0" smtClean="0">
                <a:latin typeface="Bradley Hand Bold"/>
                <a:cs typeface="Bradley Hand Bold"/>
              </a:rPr>
              <a:t> </a:t>
            </a:r>
            <a:r>
              <a:rPr lang="en-US" b="1" dirty="0" err="1" smtClean="0">
                <a:latin typeface="Bradley Hand Bold"/>
                <a:cs typeface="Bradley Hand Bold"/>
              </a:rPr>
              <a:t>Bermanfaat</a:t>
            </a:r>
            <a:endParaRPr lang="en-US" b="1" dirty="0">
              <a:latin typeface="Bradley Hand Bold"/>
              <a:cs typeface="Bradley Hand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820507" y="801505"/>
            <a:ext cx="1058160" cy="26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2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7-02-15 at 4.05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128" y="1131430"/>
            <a:ext cx="5678943" cy="5704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sp>
        <p:nvSpPr>
          <p:cNvPr id="8" name="Title 9"/>
          <p:cNvSpPr>
            <a:spLocks noGrp="1"/>
          </p:cNvSpPr>
          <p:nvPr>
            <p:ph type="title"/>
          </p:nvPr>
        </p:nvSpPr>
        <p:spPr>
          <a:xfrm>
            <a:off x="2777812" y="-47346"/>
            <a:ext cx="590898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Penguatan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Pendidikan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Karakter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Peserta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Didik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Screen Shot 2017-02-16 at 12.24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26663" cy="10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7-02-15 at 4.06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336" y="1095654"/>
            <a:ext cx="5814337" cy="5762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sp>
        <p:nvSpPr>
          <p:cNvPr id="8" name="Title 9"/>
          <p:cNvSpPr>
            <a:spLocks noGrp="1"/>
          </p:cNvSpPr>
          <p:nvPr>
            <p:ph type="title"/>
          </p:nvPr>
        </p:nvSpPr>
        <p:spPr>
          <a:xfrm>
            <a:off x="2777812" y="-47346"/>
            <a:ext cx="590898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Penguatan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Pendidikan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Karakter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Peserta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Didik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Screen Shot 2017-02-16 at 12.24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26663" cy="10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7-02-15 at 4.08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06" y="1095654"/>
            <a:ext cx="5788264" cy="57623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sp>
        <p:nvSpPr>
          <p:cNvPr id="8" name="Title 9"/>
          <p:cNvSpPr>
            <a:spLocks noGrp="1"/>
          </p:cNvSpPr>
          <p:nvPr>
            <p:ph type="title"/>
          </p:nvPr>
        </p:nvSpPr>
        <p:spPr>
          <a:xfrm>
            <a:off x="2777812" y="-47346"/>
            <a:ext cx="590898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Penguatan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Pendidikan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Karakter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Peserta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Didik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Screen Shot 2017-02-16 at 12.24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26663" cy="10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7-02-15 at 4.09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744" y="1252194"/>
            <a:ext cx="5614185" cy="56058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sp>
        <p:nvSpPr>
          <p:cNvPr id="9" name="Title 9"/>
          <p:cNvSpPr>
            <a:spLocks noGrp="1"/>
          </p:cNvSpPr>
          <p:nvPr>
            <p:ph type="title"/>
          </p:nvPr>
        </p:nvSpPr>
        <p:spPr>
          <a:xfrm>
            <a:off x="2777812" y="-47346"/>
            <a:ext cx="590898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Penguatan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Pendidikan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Karakter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Peserta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Didik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Screen Shot 2017-02-16 at 12.24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26663" cy="10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2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7-02-15 at 4.09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82" y="1095654"/>
            <a:ext cx="5779651" cy="5762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47" y="6497437"/>
            <a:ext cx="1903085" cy="338554"/>
          </a:xfrm>
          <a:prstGeom prst="rect">
            <a:avLst/>
          </a:prstGeom>
          <a:solidFill>
            <a:srgbClr val="DBEEF4">
              <a:alpha val="6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Disusun</a:t>
            </a:r>
            <a:r>
              <a:rPr lang="en-US" sz="800" dirty="0" smtClean="0"/>
              <a:t> </a:t>
            </a:r>
            <a:r>
              <a:rPr lang="en-US" sz="800" dirty="0" err="1" smtClean="0"/>
              <a:t>oleh</a:t>
            </a:r>
            <a:r>
              <a:rPr lang="en-US" sz="800" dirty="0" smtClean="0"/>
              <a:t>: Rizal Alfian</a:t>
            </a:r>
          </a:p>
          <a:p>
            <a:r>
              <a:rPr lang="en-US" sz="800" dirty="0" err="1" smtClean="0"/>
              <a:t>Analis</a:t>
            </a:r>
            <a:r>
              <a:rPr lang="en-US" sz="800" dirty="0" smtClean="0"/>
              <a:t> </a:t>
            </a:r>
            <a:r>
              <a:rPr lang="en-US" sz="800" dirty="0" err="1" smtClean="0"/>
              <a:t>Pengembangan</a:t>
            </a:r>
            <a:r>
              <a:rPr lang="en-US" sz="800" dirty="0" smtClean="0"/>
              <a:t> </a:t>
            </a:r>
            <a:r>
              <a:rPr lang="en-US" sz="800" dirty="0" err="1" smtClean="0"/>
              <a:t>Peserta</a:t>
            </a:r>
            <a:r>
              <a:rPr lang="en-US" sz="800" dirty="0" smtClean="0"/>
              <a:t> </a:t>
            </a:r>
            <a:r>
              <a:rPr lang="en-US" sz="800" dirty="0" err="1" smtClean="0"/>
              <a:t>Didik</a:t>
            </a:r>
            <a:r>
              <a:rPr lang="en-US" sz="800" dirty="0" smtClean="0"/>
              <a:t> SMA</a:t>
            </a:r>
            <a:endParaRPr lang="en-US" sz="800" dirty="0"/>
          </a:p>
        </p:txBody>
      </p:sp>
      <p:sp>
        <p:nvSpPr>
          <p:cNvPr id="8" name="Title 9"/>
          <p:cNvSpPr>
            <a:spLocks noGrp="1"/>
          </p:cNvSpPr>
          <p:nvPr>
            <p:ph type="title"/>
          </p:nvPr>
        </p:nvSpPr>
        <p:spPr>
          <a:xfrm>
            <a:off x="2777812" y="-47346"/>
            <a:ext cx="590898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Penguatan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Pendidikan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Karakter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Peserta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Didik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Screen Shot 2017-02-16 at 12.24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" y="0"/>
            <a:ext cx="1126663" cy="10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7660</TotalTime>
  <Words>1213</Words>
  <Application>Microsoft Office PowerPoint</Application>
  <PresentationFormat>On-screen Show (4:3)</PresentationFormat>
  <Paragraphs>246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Informasi  Program Subdit  Peserta Didik Tahun 2017</vt:lpstr>
      <vt:lpstr>Daftar isi Paparan</vt:lpstr>
      <vt:lpstr>Penguatan Pendidikan Karakter Peserta Didik</vt:lpstr>
      <vt:lpstr>Penguatan Pendidikan Karakter Peserta Didik</vt:lpstr>
      <vt:lpstr>Penguatan Pendidikan Karakter Peserta Didik</vt:lpstr>
      <vt:lpstr>Penguatan Pendidikan Karakter Peserta Didik</vt:lpstr>
      <vt:lpstr>Penguatan Pendidikan Karakter Peserta Didik</vt:lpstr>
      <vt:lpstr>Penguatan Pendidikan Karakter Peserta Didik</vt:lpstr>
      <vt:lpstr>Penguatan Pendidikan Karakter Peserta Didik</vt:lpstr>
      <vt:lpstr>Penumbuhan Budi Pekerti</vt:lpstr>
      <vt:lpstr>Penumbuhan Budi Pekerti</vt:lpstr>
      <vt:lpstr>Penumbuhan Budi Pekerti</vt:lpstr>
      <vt:lpstr>Waspada Bahaya LGBT</vt:lpstr>
      <vt:lpstr>Waspada Bahaya LGBT</vt:lpstr>
      <vt:lpstr>Kampanye  Anti Narkoba, HIV/AIDS</vt:lpstr>
      <vt:lpstr>Sekolah Ramah Anak (SRA)</vt:lpstr>
      <vt:lpstr>Wawasan Kebangsaan</vt:lpstr>
      <vt:lpstr>Latihan Dasar Kepemimpinan (LDK) Nasional</vt:lpstr>
      <vt:lpstr>Kemah Pendidikan Karakter</vt:lpstr>
      <vt:lpstr>Usaha Kesehatan Sekolah</vt:lpstr>
      <vt:lpstr>Program Indonesia Pintar SMA</vt:lpstr>
      <vt:lpstr>PowerPoint Presentation</vt:lpstr>
      <vt:lpstr>PowerPoint Presentation</vt:lpstr>
      <vt:lpstr>Olimpiade, Lomba, Festival SMA</vt:lpstr>
      <vt:lpstr>Olimpiade, Lomba, Festival SMA</vt:lpstr>
      <vt:lpstr>Olimpiade, Lomba, Festival SMA</vt:lpstr>
      <vt:lpstr>Olimpiade, Lomba, Festival SMA</vt:lpstr>
      <vt:lpstr>Olimpiade, Lomba, Festival SMA</vt:lpstr>
      <vt:lpstr>Olimpiade, Lomba, Festival SMA</vt:lpstr>
      <vt:lpstr>Olimpiade, Lomba, Festival SMA</vt:lpstr>
      <vt:lpstr>Olimpiade, Lomba, Festival SMA</vt:lpstr>
      <vt:lpstr>Olimpiade, Lomba, Festival SMA</vt:lpstr>
      <vt:lpstr>Olimpiade, Lomba, Festival SMA</vt:lpstr>
      <vt:lpstr>Olimpiade, Lomba, Festival SMA</vt:lpstr>
      <vt:lpstr>Olimpiade, Lomba, Festival SMA</vt:lpstr>
      <vt:lpstr>Olimpiade, Lomba, Festival SMA</vt:lpstr>
      <vt:lpstr>AGENDA Olimpiade, Lomba dan Festival Tingkat Nasional</vt:lpstr>
      <vt:lpstr>Wacana Draft Permendikbud Penerimaan Peserta Didik Baru (PPDB)</vt:lpstr>
      <vt:lpstr>Beasiswa Prestasi  Peserta Didik SMA</vt:lpstr>
      <vt:lpstr>Bantuan Pemerintah </vt:lpstr>
      <vt:lpstr>Terima Kasih dan Semoga Bermanfaat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</dc:title>
  <dc:creator>Rizal Alfian</dc:creator>
  <cp:lastModifiedBy>Owner</cp:lastModifiedBy>
  <cp:revision>39</cp:revision>
  <dcterms:created xsi:type="dcterms:W3CDTF">2017-02-10T11:00:24Z</dcterms:created>
  <dcterms:modified xsi:type="dcterms:W3CDTF">2017-02-22T02:52:01Z</dcterms:modified>
</cp:coreProperties>
</file>