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60"/>
  </p:notesMasterIdLst>
  <p:handoutMasterIdLst>
    <p:handoutMasterId r:id="rId61"/>
  </p:handoutMasterIdLst>
  <p:sldIdLst>
    <p:sldId id="526" r:id="rId2"/>
    <p:sldId id="563" r:id="rId3"/>
    <p:sldId id="562" r:id="rId4"/>
    <p:sldId id="623" r:id="rId5"/>
    <p:sldId id="624" r:id="rId6"/>
    <p:sldId id="625" r:id="rId7"/>
    <p:sldId id="626" r:id="rId8"/>
    <p:sldId id="652" r:id="rId9"/>
    <p:sldId id="627" r:id="rId10"/>
    <p:sldId id="501" r:id="rId11"/>
    <p:sldId id="482" r:id="rId12"/>
    <p:sldId id="414" r:id="rId13"/>
    <p:sldId id="484" r:id="rId14"/>
    <p:sldId id="388" r:id="rId15"/>
    <p:sldId id="400" r:id="rId16"/>
    <p:sldId id="415" r:id="rId17"/>
    <p:sldId id="470" r:id="rId18"/>
    <p:sldId id="471" r:id="rId19"/>
    <p:sldId id="557" r:id="rId20"/>
    <p:sldId id="558" r:id="rId21"/>
    <p:sldId id="559" r:id="rId22"/>
    <p:sldId id="560" r:id="rId23"/>
    <p:sldId id="409" r:id="rId24"/>
    <p:sldId id="406" r:id="rId25"/>
    <p:sldId id="620" r:id="rId26"/>
    <p:sldId id="405" r:id="rId27"/>
    <p:sldId id="477" r:id="rId28"/>
    <p:sldId id="619" r:id="rId29"/>
    <p:sldId id="411" r:id="rId30"/>
    <p:sldId id="582" r:id="rId31"/>
    <p:sldId id="566" r:id="rId32"/>
    <p:sldId id="493" r:id="rId33"/>
    <p:sldId id="496" r:id="rId34"/>
    <p:sldId id="614" r:id="rId35"/>
    <p:sldId id="495" r:id="rId36"/>
    <p:sldId id="567" r:id="rId37"/>
    <p:sldId id="570" r:id="rId38"/>
    <p:sldId id="580" r:id="rId39"/>
    <p:sldId id="585" r:id="rId40"/>
    <p:sldId id="637" r:id="rId41"/>
    <p:sldId id="648" r:id="rId42"/>
    <p:sldId id="649" r:id="rId43"/>
    <p:sldId id="651" r:id="rId44"/>
    <p:sldId id="638" r:id="rId45"/>
    <p:sldId id="639" r:id="rId46"/>
    <p:sldId id="640" r:id="rId47"/>
    <p:sldId id="641" r:id="rId48"/>
    <p:sldId id="642" r:id="rId49"/>
    <p:sldId id="647" r:id="rId50"/>
    <p:sldId id="597" r:id="rId51"/>
    <p:sldId id="622" r:id="rId52"/>
    <p:sldId id="532" r:id="rId53"/>
    <p:sldId id="481" r:id="rId54"/>
    <p:sldId id="479" r:id="rId55"/>
    <p:sldId id="618" r:id="rId56"/>
    <p:sldId id="616" r:id="rId57"/>
    <p:sldId id="617" r:id="rId58"/>
    <p:sldId id="290" r:id="rId59"/>
  </p:sldIdLst>
  <p:sldSz cx="9144000" cy="6858000" type="screen4x3"/>
  <p:notesSz cx="6858000" cy="9144000"/>
  <p:defaultTextStyle>
    <a:defPPr>
      <a:defRPr lang="en-US"/>
    </a:defPPr>
    <a:lvl1pPr marL="0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1pPr>
    <a:lvl2pPr marL="566002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2pPr>
    <a:lvl3pPr marL="1132003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3pPr>
    <a:lvl4pPr marL="1698005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4pPr>
    <a:lvl5pPr marL="2264006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5pPr>
    <a:lvl6pPr marL="2830008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6pPr>
    <a:lvl7pPr marL="3396009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7pPr>
    <a:lvl8pPr marL="3962012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8pPr>
    <a:lvl9pPr marL="4528014" algn="l" defTabSz="1132003" rtl="0" eaLnBrk="1" latinLnBrk="0" hangingPunct="1">
      <a:defRPr sz="222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04" autoAdjust="0"/>
    <p:restoredTop sz="94660"/>
  </p:normalViewPr>
  <p:slideViewPr>
    <p:cSldViewPr snapToGrid="0">
      <p:cViewPr>
        <p:scale>
          <a:sx n="90" d="100"/>
          <a:sy n="90" d="100"/>
        </p:scale>
        <p:origin x="2040" y="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/C:\Users\ASUS\Downloads\Daser%2030%20NOV%202017(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/C:\Users\ASUS\Downloads\Daser%2030%20NOV%202017(1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/D:\2018\AP2018\rencana%20penarikan%20sandingan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5548930548492"/>
          <c:y val="0.043010752688172"/>
          <c:w val="0.667851217929608"/>
          <c:h val="0.913978494623656"/>
        </c:manualLayout>
      </c:layout>
      <c:barChart>
        <c:barDir val="bar"/>
        <c:grouping val="clustered"/>
        <c:varyColors val="0"/>
        <c:ser>
          <c:idx val="2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Analisis_SMA!$C$27:$C$32</c:f>
              <c:strCache>
                <c:ptCount val="6"/>
                <c:pt idx="0">
                  <c:v>DEKON</c:v>
                </c:pt>
                <c:pt idx="1">
                  <c:v>TU</c:v>
                </c:pt>
                <c:pt idx="2">
                  <c:v>PD</c:v>
                </c:pt>
                <c:pt idx="3">
                  <c:v>KSP</c:v>
                </c:pt>
                <c:pt idx="4">
                  <c:v>KUR</c:v>
                </c:pt>
                <c:pt idx="5">
                  <c:v>PROGRAM</c:v>
                </c:pt>
              </c:strCache>
            </c:strRef>
          </c:cat>
          <c:val>
            <c:numRef>
              <c:f>Analisis_SMA!$D$27:$D$32</c:f>
              <c:numCache>
                <c:formatCode>_(* #,##0.0_);_(* \(#,##0.0\);_(* "-"??_);_(@_)</c:formatCode>
                <c:ptCount val="6"/>
                <c:pt idx="0">
                  <c:v>96.52002310453791</c:v>
                </c:pt>
                <c:pt idx="1">
                  <c:v>77.70698006488537</c:v>
                </c:pt>
                <c:pt idx="2">
                  <c:v>99.78143289832755</c:v>
                </c:pt>
                <c:pt idx="3">
                  <c:v>97.82150951868725</c:v>
                </c:pt>
                <c:pt idx="4">
                  <c:v>97.84535731290006</c:v>
                </c:pt>
                <c:pt idx="5">
                  <c:v>96.32802254544653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F9-43A8-A4CE-860B555A3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5"/>
        <c:axId val="1490999200"/>
        <c:axId val="1491001520"/>
      </c:barChart>
      <c:scatterChart>
        <c:scatterStyle val="smoothMarker"/>
        <c:varyColors val="0"/>
        <c:ser>
          <c:idx val="1"/>
          <c:order val="1"/>
          <c:tx>
            <c:strRef>
              <c:f>Analisis_SMA!$D$34</c:f>
              <c:strCache>
                <c:ptCount val="1"/>
                <c:pt idx="0">
                  <c:v>Target</c:v>
                </c:pt>
              </c:strCache>
            </c:strRef>
          </c:tx>
          <c:spPr>
            <a:ln w="9525"/>
          </c:spPr>
          <c:marker>
            <c:symbol val="none"/>
          </c:marker>
          <c:xVal>
            <c:numRef>
              <c:f>Analisis_SMA!$C$35:$C$36</c:f>
              <c:numCache>
                <c:formatCode>_(* #,##0.00_);_(* \(#,##0.00\);_(* "-"??_);_(@_)</c:formatCode>
                <c:ptCount val="2"/>
                <c:pt idx="0">
                  <c:v>98.5476319830191</c:v>
                </c:pt>
                <c:pt idx="1">
                  <c:v>98.5476319830191</c:v>
                </c:pt>
              </c:numCache>
            </c:numRef>
          </c:xVal>
          <c:yVal>
            <c:numRef>
              <c:f>Analisis_SMA!$D$35:$D$36</c:f>
              <c:numCache>
                <c:formatCode>_(* #,##0.00_);_(* \(#,##0.00\);_(* "-"??_);_(@_)</c:formatCode>
                <c:ptCount val="2"/>
                <c:pt idx="0">
                  <c:v>0.0</c:v>
                </c:pt>
                <c:pt idx="1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DF9-43A8-A4CE-860B555A3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004352"/>
        <c:axId val="1491006672"/>
      </c:scatterChart>
      <c:catAx>
        <c:axId val="149099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crossAx val="1491001520"/>
        <c:crosses val="autoZero"/>
        <c:auto val="1"/>
        <c:lblAlgn val="ctr"/>
        <c:lblOffset val="100"/>
        <c:noMultiLvlLbl val="0"/>
      </c:catAx>
      <c:valAx>
        <c:axId val="1491001520"/>
        <c:scaling>
          <c:orientation val="minMax"/>
        </c:scaling>
        <c:delete val="1"/>
        <c:axPos val="b"/>
        <c:numFmt formatCode="_(* #,##0.0_);_(* \(#,##0.0\);_(* &quot;-&quot;??_);_(@_)" sourceLinked="1"/>
        <c:majorTickMark val="out"/>
        <c:minorTickMark val="none"/>
        <c:tickLblPos val="nextTo"/>
        <c:crossAx val="1490999200"/>
        <c:crossesAt val="1.0"/>
        <c:crossBetween val="between"/>
      </c:valAx>
      <c:valAx>
        <c:axId val="1491004352"/>
        <c:scaling>
          <c:orientation val="minMax"/>
          <c:max val="100.0"/>
          <c:min val="0.0"/>
        </c:scaling>
        <c:delete val="0"/>
        <c:axPos val="t"/>
        <c:numFmt formatCode="_(* #,##0.00_);_(* \(#,##0.00\);_(* &quot;-&quot;??_);_(@_)" sourceLinked="1"/>
        <c:majorTickMark val="out"/>
        <c:minorTickMark val="none"/>
        <c:tickLblPos val="none"/>
        <c:crossAx val="1491006672"/>
        <c:crosses val="max"/>
        <c:crossBetween val="midCat"/>
        <c:majorUnit val="10.0"/>
        <c:minorUnit val="1.0"/>
      </c:valAx>
      <c:valAx>
        <c:axId val="1491006672"/>
        <c:scaling>
          <c:orientation val="minMax"/>
          <c:max val="1.0"/>
        </c:scaling>
        <c:delete val="1"/>
        <c:axPos val="r"/>
        <c:numFmt formatCode="_(* #,##0.00_);_(* \(#,##0.00\);_(* &quot;-&quot;??_);_(@_)" sourceLinked="1"/>
        <c:majorTickMark val="out"/>
        <c:minorTickMark val="none"/>
        <c:tickLblPos val="nextTo"/>
        <c:crossAx val="1491004352"/>
        <c:crosses val="max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781857811251854"/>
          <c:y val="0.0358434856659867"/>
          <c:w val="0.872710601392217"/>
          <c:h val="0.883279505316073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Analisis_SMA!$E$3</c:f>
              <c:strCache>
                <c:ptCount val="1"/>
                <c:pt idx="0">
                  <c:v>Realisasi 2017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0.0501252597662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145492347577127"/>
                  <c:y val="0.004631878642288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62353873452077"/>
                  <c:y val="0.1146317974739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"/>
                  <c:y val="0.0675697143370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00103759463959701"/>
                  <c:y val="0.0638820725430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81102372349499E-17"/>
                  <c:y val="0.07249712430014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0213030380648387"/>
                  <c:y val="0.07860288650359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0213030380648387"/>
                  <c:y val="0.07171671337692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14917421417155"/>
                  <c:y val="0.07667219563656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0207576543850545"/>
                  <c:y val="0.0719721899169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0830042844141363"/>
                  <c:y val="0.05142897864131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125745320964465"/>
                  <c:y val="0.043171467973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Analisis_SMA!$C$4:$C$15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MEI </c:v>
                </c:pt>
                <c:pt idx="5">
                  <c:v>JUN</c:v>
                </c:pt>
                <c:pt idx="6">
                  <c:v>JULI</c:v>
                </c:pt>
                <c:pt idx="7">
                  <c:v>AGT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Analisis_SMA!$E$4:$E$15</c:f>
              <c:numCache>
                <c:formatCode>_(* #,##0.0_);_(* \(#,##0.0\);_(* "-"??_);_(@_)</c:formatCode>
                <c:ptCount val="12"/>
                <c:pt idx="0">
                  <c:v>0.0</c:v>
                </c:pt>
                <c:pt idx="1">
                  <c:v>0.226486643083979</c:v>
                </c:pt>
                <c:pt idx="2">
                  <c:v>25.70250758060098</c:v>
                </c:pt>
                <c:pt idx="3">
                  <c:v>28.02153233155869</c:v>
                </c:pt>
                <c:pt idx="4">
                  <c:v>31.47360555397448</c:v>
                </c:pt>
                <c:pt idx="5">
                  <c:v>38.26721765334821</c:v>
                </c:pt>
                <c:pt idx="6">
                  <c:v>50.09088750359678</c:v>
                </c:pt>
                <c:pt idx="7">
                  <c:v>65.5</c:v>
                </c:pt>
                <c:pt idx="8">
                  <c:v>72.0</c:v>
                </c:pt>
                <c:pt idx="9">
                  <c:v>76.5</c:v>
                </c:pt>
                <c:pt idx="10">
                  <c:v>90.13643650661147</c:v>
                </c:pt>
                <c:pt idx="11">
                  <c:v>98.5476319830191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F83-428D-906A-AFA482145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axId val="1490515184"/>
        <c:axId val="1490517504"/>
      </c:barChart>
      <c:lineChart>
        <c:grouping val="standard"/>
        <c:varyColors val="0"/>
        <c:ser>
          <c:idx val="0"/>
          <c:order val="0"/>
          <c:tx>
            <c:strRef>
              <c:f>Analisis_SMA!$D$3</c:f>
              <c:strCache>
                <c:ptCount val="1"/>
                <c:pt idx="0">
                  <c:v>Target 2017</c:v>
                </c:pt>
              </c:strCache>
            </c:strRef>
          </c:tx>
          <c:spPr>
            <a:ln w="25400" cap="flat" cmpd="sng" algn="ctr">
              <a:solidFill>
                <a:schemeClr val="accent6"/>
              </a:solidFill>
              <a:prstDash val="solid"/>
            </a:ln>
            <a:effectLst/>
          </c:spPr>
          <c:marker>
            <c:symbol val="circle"/>
            <c:size val="13"/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</c:marker>
          <c:dLbls>
            <c:dLbl>
              <c:idx val="1"/>
              <c:layout>
                <c:manualLayout>
                  <c:x val="-0.0552767815979839"/>
                  <c:y val="-0.03727186644042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552767815979839"/>
                  <c:y val="-0.02593710328828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407275468402712"/>
                  <c:y val="0.046666793769422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531983194897392"/>
                  <c:y val="-0.03727186644042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573552530928994"/>
                  <c:y val="-0.04262478691249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84375414771843"/>
                  <c:y val="-0.04695709646463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1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Analisis_SMA!$C$4:$C$15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MEI </c:v>
                </c:pt>
                <c:pt idx="5">
                  <c:v>JUN</c:v>
                </c:pt>
                <c:pt idx="6">
                  <c:v>JULI</c:v>
                </c:pt>
                <c:pt idx="7">
                  <c:v>AGT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Analisis_SMA!$D$4:$D$15</c:f>
              <c:numCache>
                <c:formatCode>_(* #,##0.0_);_(* \(#,##0.0\);_(* "-"??_);_(@_)</c:formatCode>
                <c:ptCount val="12"/>
                <c:pt idx="0" formatCode="_(* #,##0.00_);_(* \(#,##0.00\);_(* &quot;-&quot;??_);_(@_)">
                  <c:v>0.0524166442985007</c:v>
                </c:pt>
                <c:pt idx="1">
                  <c:v>1.539868228892565</c:v>
                </c:pt>
                <c:pt idx="2">
                  <c:v>4.977027718737458</c:v>
                </c:pt>
                <c:pt idx="3">
                  <c:v>11.95740796960893</c:v>
                </c:pt>
                <c:pt idx="4">
                  <c:v>20.46401999753217</c:v>
                </c:pt>
                <c:pt idx="5">
                  <c:v>31.63078408633507</c:v>
                </c:pt>
                <c:pt idx="6">
                  <c:v>47.10696551700531</c:v>
                </c:pt>
                <c:pt idx="7">
                  <c:v>61.30618552824247</c:v>
                </c:pt>
                <c:pt idx="8">
                  <c:v>75.3929234973451</c:v>
                </c:pt>
                <c:pt idx="9">
                  <c:v>89.0476081619716</c:v>
                </c:pt>
                <c:pt idx="10">
                  <c:v>95.77776620872825</c:v>
                </c:pt>
                <c:pt idx="11">
                  <c:v>97.52843316506595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3-1F83-428D-906A-AFA482145145}"/>
            </c:ext>
          </c:extLst>
        </c:ser>
        <c:ser>
          <c:idx val="3"/>
          <c:order val="3"/>
          <c:tx>
            <c:strRef>
              <c:f>Analisis_SMA!$F$3</c:f>
              <c:strCache>
                <c:ptCount val="1"/>
                <c:pt idx="0">
                  <c:v>Realisasi 2016</c:v>
                </c:pt>
              </c:strCache>
            </c:strRef>
          </c:tx>
          <c:spPr>
            <a:ln w="25400" cap="flat" cmpd="sng" algn="ctr">
              <a:solidFill>
                <a:schemeClr val="accent5"/>
              </a:solidFill>
              <a:prstDash val="sysDash"/>
            </a:ln>
            <a:effectLst/>
          </c:spPr>
          <c:marker>
            <c:symbol val="diamond"/>
            <c:size val="10"/>
            <c:spPr>
              <a:solidFill>
                <a:schemeClr val="lt1"/>
              </a:solidFill>
              <a:ln w="25400" cap="flat" cmpd="sng" algn="ctr">
                <a:solidFill>
                  <a:schemeClr val="accent5"/>
                </a:solidFill>
                <a:prstDash val="sysDash"/>
              </a:ln>
              <a:effectLst/>
            </c:spPr>
          </c:marker>
          <c:dLbls>
            <c:dLbl>
              <c:idx val="0"/>
              <c:layout>
                <c:manualLayout>
                  <c:x val="-0.0313878873447352"/>
                  <c:y val="-0.048426150121065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457816465904138"/>
                  <c:y val="-0.05165456012913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502495218309713"/>
                  <c:y val="-0.041969330104923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35136483769093"/>
                  <c:y val="-0.045197740112994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174152212490183"/>
                  <c:y val="0.03228410008071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679140853507059"/>
                  <c:y val="-0.02259887005649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00830730209562988"/>
                  <c:y val="0.02582728006456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512257527716378"/>
                  <c:y val="0.03874091895883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451728446098921"/>
                  <c:y val="0.02905580671981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205167155841805"/>
                  <c:y val="0.04696291255081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0393906275418205"/>
                  <c:y val="0.043490532029044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113282749776361"/>
                  <c:y val="0.00043005254161051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1F83-428D-906A-AFA4821451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Analisis_SMA!$C$4:$C$15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MEI </c:v>
                </c:pt>
                <c:pt idx="5">
                  <c:v>JUN</c:v>
                </c:pt>
                <c:pt idx="6">
                  <c:v>JULI</c:v>
                </c:pt>
                <c:pt idx="7">
                  <c:v>AGT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Analisis_SMA!$F$4:$F$15</c:f>
              <c:numCache>
                <c:formatCode>0.0</c:formatCode>
                <c:ptCount val="12"/>
                <c:pt idx="0">
                  <c:v>0.03</c:v>
                </c:pt>
                <c:pt idx="1">
                  <c:v>2.29</c:v>
                </c:pt>
                <c:pt idx="2">
                  <c:v>6.31</c:v>
                </c:pt>
                <c:pt idx="3">
                  <c:v>14.5386380866054</c:v>
                </c:pt>
                <c:pt idx="4">
                  <c:v>23.40202105207646</c:v>
                </c:pt>
                <c:pt idx="5">
                  <c:v>32.28</c:v>
                </c:pt>
                <c:pt idx="6">
                  <c:v>35.98677097453457</c:v>
                </c:pt>
                <c:pt idx="7">
                  <c:v>52.14211639128303</c:v>
                </c:pt>
                <c:pt idx="8">
                  <c:v>61.4943815427086</c:v>
                </c:pt>
                <c:pt idx="9">
                  <c:v>76.5477877871375</c:v>
                </c:pt>
                <c:pt idx="10">
                  <c:v>91.4</c:v>
                </c:pt>
                <c:pt idx="11">
                  <c:v>99.38541104281771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0-1F83-428D-906A-AFA482145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0515184"/>
        <c:axId val="1490517504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Analisis_SMA!#REF!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flat" cmpd="sng" algn="ctr">
                    <a:solidFill>
                      <a:schemeClr val="accent2"/>
                    </a:solidFill>
                    <a:prstDash val="solid"/>
                    <a:miter lim="800000"/>
                  </a:ln>
                  <a:effectLst/>
                </c:spPr>
                <c:marker>
                  <c:symbol val="diamond"/>
                  <c:size val="10"/>
                  <c:spPr>
                    <a:solidFill>
                      <a:schemeClr val="lt1"/>
                    </a:solidFill>
                    <a:ln w="28575" cap="flat" cmpd="sng" algn="ctr">
                      <a:solidFill>
                        <a:schemeClr val="accent2"/>
                      </a:solidFill>
                      <a:prstDash val="solid"/>
                      <a:miter lim="800000"/>
                    </a:ln>
                    <a:effectLst/>
                  </c:spPr>
                </c:marker>
                <c:dLbls>
                  <c:dLbl>
                    <c:idx val="6"/>
                    <c:layout>
                      <c:manualLayout>
                        <c:x val="0.0249415493808309"/>
                        <c:y val="0.0537213174929864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1-1F83-428D-906A-AFA482145145}"/>
                      </c:ext>
                      <c:ext uri="{CE6537A1-D6FC-4f65-9D91-7224C49458BB}"/>
                    </c:extLst>
                  </c:dLbl>
                  <c:dLbl>
                    <c:idx val="7"/>
                    <c:layout>
                      <c:manualLayout>
                        <c:x val="0.00831384979361024"/>
                        <c:y val="0.0955045644319758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2-1F83-428D-906A-AFA482145145}"/>
                      </c:ext>
                      <c:ext uri="{CE6537A1-D6FC-4f65-9D91-7224C49458BB}"/>
                    </c:extLst>
                  </c:dLbl>
                  <c:dLbl>
                    <c:idx val="8"/>
                    <c:layout>
                      <c:manualLayout>
                        <c:x val="0.0166276995872205"/>
                        <c:y val="0.089535529154977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3-1F83-428D-906A-AFA482145145}"/>
                      </c:ext>
                      <c:ext uri="{CE6537A1-D6FC-4f65-9D91-7224C49458BB}"/>
                    </c:extLst>
                  </c:dLbl>
                  <c:dLbl>
                    <c:idx val="9"/>
                    <c:layout>
                      <c:manualLayout>
                        <c:x val="0.0311769367260387"/>
                        <c:y val="0.086551011516478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4-1F83-428D-906A-AFA482145145}"/>
                      </c:ext>
                      <c:ext uri="{CE6537A1-D6FC-4f65-9D91-7224C49458BB}"/>
                    </c:extLst>
                  </c:dLbl>
                  <c:dLbl>
                    <c:idx val="10"/>
                    <c:layout>
                      <c:manualLayout>
                        <c:x val="0.0311769367260387"/>
                        <c:y val="0.0477522822159879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5-1F83-428D-906A-AFA482145145}"/>
                      </c:ext>
                      <c:ext uri="{CE6537A1-D6FC-4f65-9D91-7224C49458BB}"/>
                    </c:extLst>
                  </c:dLbl>
                  <c:dLbl>
                    <c:idx val="11"/>
                    <c:layout>
                      <c:manualLayout>
                        <c:x val="0.0124707746904155"/>
                        <c:y val="0.0358142116619909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6-1F83-428D-906A-AFA482145145}"/>
                      </c:ex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>
                          <a:solidFill>
                            <a:srgbClr val="FF0000"/>
                          </a:solidFill>
                        </a:defRPr>
                      </a:pPr>
                      <a:endParaRPr lang="en-US"/>
                    </a:p>
                  </c:txPr>
                  <c:dLblPos val="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Analisis_SMA!$C$4:$C$15</c15:sqref>
                        </c15:formulaRef>
                      </c:ext>
                    </c:extLst>
                    <c:strCache>
                      <c:ptCount val="12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MEI </c:v>
                      </c:pt>
                      <c:pt idx="5">
                        <c:v>JUN</c:v>
                      </c:pt>
                      <c:pt idx="6">
                        <c:v>JULI</c:v>
                      </c:pt>
                      <c:pt idx="7">
                        <c:v>AGT</c:v>
                      </c:pt>
                      <c:pt idx="8">
                        <c:v>SEP</c:v>
                      </c:pt>
                      <c:pt idx="9">
                        <c:v>OKT</c:v>
                      </c:pt>
                      <c:pt idx="10">
                        <c:v>NOV</c:v>
                      </c:pt>
                      <c:pt idx="11">
                        <c:v>DES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Analisis_SMA!#REF!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1.0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27-1F83-428D-906A-AFA482145145}"/>
                  </c:ext>
                </c:extLst>
              </c15:ser>
            </c15:filteredLineSeries>
          </c:ext>
        </c:extLst>
      </c:lineChart>
      <c:catAx>
        <c:axId val="1490515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1490517504"/>
        <c:crosses val="autoZero"/>
        <c:auto val="1"/>
        <c:lblAlgn val="ctr"/>
        <c:lblOffset val="100"/>
        <c:noMultiLvlLbl val="0"/>
      </c:catAx>
      <c:valAx>
        <c:axId val="1490517504"/>
        <c:scaling>
          <c:orientation val="minMax"/>
          <c:max val="100.0"/>
          <c:min val="0.0"/>
        </c:scaling>
        <c:delete val="0"/>
        <c:axPos val="l"/>
        <c:numFmt formatCode="_(* #,##0.0_);_(* \(#,##0.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1490515184"/>
        <c:crosses val="autoZero"/>
        <c:crossBetween val="between"/>
        <c:majorUnit val="10.0"/>
      </c:valAx>
    </c:plotArea>
    <c:legend>
      <c:legendPos val="r"/>
      <c:layout>
        <c:manualLayout>
          <c:xMode val="edge"/>
          <c:yMode val="edge"/>
          <c:x val="0.50261554262239"/>
          <c:y val="0.0137527875119465"/>
          <c:w val="0.175296017345658"/>
          <c:h val="0.176407985558033"/>
        </c:manualLayout>
      </c:layout>
      <c:overlay val="0"/>
      <c:spPr>
        <a:solidFill>
          <a:schemeClr val="bg1">
            <a:lumMod val="95000"/>
          </a:schemeClr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44CD-42F2-A981-55713A7A453F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4CD-42F2-A981-55713A7A453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4CD-42F2-A981-55713A7A453F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4CD-42F2-A981-55713A7A453F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4CD-42F2-A981-55713A7A453F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4CD-42F2-A981-55713A7A453F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4CD-42F2-A981-55713A7A453F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4CD-42F2-A981-55713A7A453F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4CD-42F2-A981-55713A7A453F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4CD-42F2-A981-55713A7A453F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4CD-42F2-A981-55713A7A453F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4CD-42F2-A981-55713A7A453F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CD-42F2-A981-55713A7A453F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CD-42F2-A981-55713A7A453F}"/>
              </c:ext>
            </c:extLst>
          </c:dPt>
          <c:dPt>
            <c:idx val="3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4CD-42F2-A981-55713A7A453F}"/>
              </c:ext>
            </c:extLst>
          </c:dPt>
          <c:dPt>
            <c:idx val="3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44CD-42F2-A981-55713A7A453F}"/>
              </c:ext>
            </c:extLst>
          </c:dPt>
          <c:dPt>
            <c:idx val="3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4CD-42F2-A981-55713A7A45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'REKAP PER PROVINSI (2)'!$N$8:$N$41</c:f>
              <c:strCache>
                <c:ptCount val="34"/>
                <c:pt idx="0">
                  <c:v> JAMBI</c:v>
                </c:pt>
                <c:pt idx="1">
                  <c:v>KALIMANTAN UTARA</c:v>
                </c:pt>
                <c:pt idx="2">
                  <c:v> SULAWESI TENGAH</c:v>
                </c:pt>
                <c:pt idx="3">
                  <c:v> N T T</c:v>
                </c:pt>
                <c:pt idx="4">
                  <c:v> SULAWESI TENGGARA</c:v>
                </c:pt>
                <c:pt idx="5">
                  <c:v> KALIMANTAN SELATAN</c:v>
                </c:pt>
                <c:pt idx="6">
                  <c:v> DKI JAKARTA</c:v>
                </c:pt>
                <c:pt idx="7">
                  <c:v> BANGKA BELITUNG</c:v>
                </c:pt>
                <c:pt idx="8">
                  <c:v> SUMATERA UTARA</c:v>
                </c:pt>
                <c:pt idx="9">
                  <c:v> B A L I</c:v>
                </c:pt>
                <c:pt idx="10">
                  <c:v> BANTEN</c:v>
                </c:pt>
                <c:pt idx="11">
                  <c:v> JAWA TENGAH</c:v>
                </c:pt>
                <c:pt idx="12">
                  <c:v> ACEH</c:v>
                </c:pt>
                <c:pt idx="13">
                  <c:v> SULAWESI SELATAN</c:v>
                </c:pt>
                <c:pt idx="14">
                  <c:v> PAPUA</c:v>
                </c:pt>
                <c:pt idx="15">
                  <c:v> N T B</c:v>
                </c:pt>
                <c:pt idx="16">
                  <c:v> D.I. YOGYAKARTA</c:v>
                </c:pt>
                <c:pt idx="17">
                  <c:v> RIAU</c:v>
                </c:pt>
                <c:pt idx="18">
                  <c:v> JAWA TIMUR</c:v>
                </c:pt>
                <c:pt idx="19">
                  <c:v> SULAWESI UTARA</c:v>
                </c:pt>
                <c:pt idx="20">
                  <c:v> BENGKULU</c:v>
                </c:pt>
                <c:pt idx="21">
                  <c:v> KALIMANTAN TENGAH</c:v>
                </c:pt>
                <c:pt idx="22">
                  <c:v> SUMATERA SELATAN</c:v>
                </c:pt>
                <c:pt idx="23">
                  <c:v> MALUKU</c:v>
                </c:pt>
                <c:pt idx="24">
                  <c:v> JAWA BARAT</c:v>
                </c:pt>
                <c:pt idx="25">
                  <c:v> KALIMANTAN BARAT</c:v>
                </c:pt>
                <c:pt idx="26">
                  <c:v> LAMPUNG</c:v>
                </c:pt>
                <c:pt idx="27">
                  <c:v> PAPUA BARAT</c:v>
                </c:pt>
                <c:pt idx="28">
                  <c:v> SUMATERA BARAT</c:v>
                </c:pt>
                <c:pt idx="29">
                  <c:v> GORONTALO</c:v>
                </c:pt>
                <c:pt idx="30">
                  <c:v> SULAWESI BARAT</c:v>
                </c:pt>
                <c:pt idx="31">
                  <c:v> KALIMANTAN TIMUR</c:v>
                </c:pt>
                <c:pt idx="32">
                  <c:v> MALUKU UTARA</c:v>
                </c:pt>
                <c:pt idx="33">
                  <c:v> KEPULAUAN RIAU</c:v>
                </c:pt>
              </c:strCache>
            </c:strRef>
          </c:cat>
          <c:val>
            <c:numRef>
              <c:f>'REKAP PER PROVINSI (2)'!$O$8:$O$41</c:f>
              <c:numCache>
                <c:formatCode>0.00%</c:formatCode>
                <c:ptCount val="34"/>
                <c:pt idx="0">
                  <c:v>0.758824951072129</c:v>
                </c:pt>
                <c:pt idx="1">
                  <c:v>0.817260527204255</c:v>
                </c:pt>
                <c:pt idx="2">
                  <c:v>0.895680943373955</c:v>
                </c:pt>
                <c:pt idx="3">
                  <c:v>0.911884564188418</c:v>
                </c:pt>
                <c:pt idx="4">
                  <c:v>0.915826624363695</c:v>
                </c:pt>
                <c:pt idx="5">
                  <c:v>0.917825551845414</c:v>
                </c:pt>
                <c:pt idx="6">
                  <c:v>0.930514793117809</c:v>
                </c:pt>
                <c:pt idx="7">
                  <c:v>0.946906403131412</c:v>
                </c:pt>
                <c:pt idx="8">
                  <c:v>0.953181353145733</c:v>
                </c:pt>
                <c:pt idx="9">
                  <c:v>0.954324271735797</c:v>
                </c:pt>
                <c:pt idx="10">
                  <c:v>0.954596945979299</c:v>
                </c:pt>
                <c:pt idx="11">
                  <c:v>0.956205170421059</c:v>
                </c:pt>
                <c:pt idx="12">
                  <c:v>0.956670146311348</c:v>
                </c:pt>
                <c:pt idx="13">
                  <c:v>0.962180721936295</c:v>
                </c:pt>
                <c:pt idx="14">
                  <c:v>0.97091832271959</c:v>
                </c:pt>
                <c:pt idx="15">
                  <c:v>0.971754729652109</c:v>
                </c:pt>
                <c:pt idx="16">
                  <c:v>0.972804132323532</c:v>
                </c:pt>
                <c:pt idx="17">
                  <c:v>0.980424806217673</c:v>
                </c:pt>
                <c:pt idx="18">
                  <c:v>0.980708108541805</c:v>
                </c:pt>
                <c:pt idx="19">
                  <c:v>0.981230311155709</c:v>
                </c:pt>
                <c:pt idx="20">
                  <c:v>0.984917830628297</c:v>
                </c:pt>
                <c:pt idx="21">
                  <c:v>0.985616919638953</c:v>
                </c:pt>
                <c:pt idx="22">
                  <c:v>0.986641614792862</c:v>
                </c:pt>
                <c:pt idx="23">
                  <c:v>0.988425380746932</c:v>
                </c:pt>
                <c:pt idx="24">
                  <c:v>0.990649830354792</c:v>
                </c:pt>
                <c:pt idx="25">
                  <c:v>0.993221500347456</c:v>
                </c:pt>
                <c:pt idx="26">
                  <c:v>0.994233541897526</c:v>
                </c:pt>
                <c:pt idx="27">
                  <c:v>0.996195175182323</c:v>
                </c:pt>
                <c:pt idx="28">
                  <c:v>0.999317497951242</c:v>
                </c:pt>
                <c:pt idx="29">
                  <c:v>0.999493495373822</c:v>
                </c:pt>
                <c:pt idx="30">
                  <c:v>0.999493783159824</c:v>
                </c:pt>
                <c:pt idx="31">
                  <c:v>0.999999374487536</c:v>
                </c:pt>
                <c:pt idx="32">
                  <c:v>1.0</c:v>
                </c:pt>
                <c:pt idx="3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CD-42F2-A981-55713A7A45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89647776"/>
        <c:axId val="1489650096"/>
      </c:barChart>
      <c:catAx>
        <c:axId val="148964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650096"/>
        <c:crosses val="autoZero"/>
        <c:auto val="1"/>
        <c:lblAlgn val="ctr"/>
        <c:lblOffset val="100"/>
        <c:noMultiLvlLbl val="0"/>
      </c:catAx>
      <c:valAx>
        <c:axId val="148965009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4896477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251631960248995"/>
          <c:y val="0.0217598984707944"/>
          <c:w val="0.949673607950201"/>
          <c:h val="0.917698627502192"/>
        </c:manualLayout>
      </c:layout>
      <c:lineChart>
        <c:grouping val="standard"/>
        <c:varyColors val="0"/>
        <c:ser>
          <c:idx val="0"/>
          <c:order val="0"/>
          <c:tx>
            <c:strRef>
              <c:f>'REKAP PER PROVINSI (2)'!$G$50</c:f>
              <c:strCache>
                <c:ptCount val="1"/>
                <c:pt idx="0">
                  <c:v>Action plan cekon SMA</c:v>
                </c:pt>
              </c:strCache>
            </c:strRef>
          </c:tx>
          <c:spPr>
            <a:ln w="38100" cap="flat" cmpd="sng" algn="ctr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lt1"/>
              </a:solidFill>
              <a:ln w="38100" cap="flat" cmpd="sng" algn="ctr">
                <a:solidFill>
                  <a:srgbClr val="00B0F0"/>
                </a:solidFill>
                <a:prstDash val="solid"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'REKAP PER PROVINSI (2)'!$D$51:$F$62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Aprl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Agts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'REKAP PER PROVINSI (2)'!$G$51:$G$62</c:f>
              <c:numCache>
                <c:formatCode>0.0</c:formatCode>
                <c:ptCount val="12"/>
                <c:pt idx="0">
                  <c:v>0.0525709427865925</c:v>
                </c:pt>
                <c:pt idx="1">
                  <c:v>0.130080183904661</c:v>
                </c:pt>
                <c:pt idx="2">
                  <c:v>7.99656336283733</c:v>
                </c:pt>
                <c:pt idx="3">
                  <c:v>27.45352234093768</c:v>
                </c:pt>
                <c:pt idx="4">
                  <c:v>45.44075237047297</c:v>
                </c:pt>
                <c:pt idx="5">
                  <c:v>51.6631154136191</c:v>
                </c:pt>
                <c:pt idx="6">
                  <c:v>58.66714256530173</c:v>
                </c:pt>
                <c:pt idx="7">
                  <c:v>66.04814639628557</c:v>
                </c:pt>
                <c:pt idx="8">
                  <c:v>89.4670106748281</c:v>
                </c:pt>
                <c:pt idx="9">
                  <c:v>95.69283613385002</c:v>
                </c:pt>
                <c:pt idx="10">
                  <c:v>97.7756423850518</c:v>
                </c:pt>
                <c:pt idx="11">
                  <c:v>98.72885910706147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7C7-40B6-9A4C-0C195F6A77FD}"/>
            </c:ext>
          </c:extLst>
        </c:ser>
        <c:ser>
          <c:idx val="1"/>
          <c:order val="1"/>
          <c:tx>
            <c:strRef>
              <c:f>'REKAP PER PROVINSI (2)'!$H$50</c:f>
              <c:strCache>
                <c:ptCount val="1"/>
                <c:pt idx="0">
                  <c:v>penyerapan dekon 2017</c:v>
                </c:pt>
              </c:strCache>
            </c:strRef>
          </c:tx>
          <c:spPr>
            <a:ln w="38100" cap="flat" cmpd="sng" algn="ctr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diamond"/>
            <c:size val="8"/>
            <c:spPr>
              <a:solidFill>
                <a:schemeClr val="lt1"/>
              </a:solidFill>
              <a:ln w="38100" cap="flat" cmpd="sng" algn="ctr">
                <a:solidFill>
                  <a:srgbClr val="FFC000"/>
                </a:solidFill>
                <a:prstDash val="solid"/>
              </a:ln>
              <a:effectLst/>
            </c:spPr>
          </c:marker>
          <c:dLbls>
            <c:dLbl>
              <c:idx val="3"/>
              <c:layout>
                <c:manualLayout>
                  <c:x val="-0.0393120393120393"/>
                  <c:y val="-0.02554889255860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294840294840295"/>
                  <c:y val="-0.0287425041284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0355191256830601"/>
                  <c:y val="0.00958083470947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0273224043715847"/>
                  <c:y val="0.01916166941895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0759321888042682"/>
                  <c:y val="-0.0255488925586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0.0770330450496967"/>
                  <c:y val="-0.0127744462793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0"/>
                  <c:y val="-0.0191616694189564"/>
                </c:manualLayout>
              </c:layout>
              <c:tx>
                <c:rich>
                  <a:bodyPr/>
                  <a:lstStyle/>
                  <a:p>
                    <a:r>
                      <a:rPr lang="hr-HR" dirty="0" smtClean="0"/>
                      <a:t>96.5</a:t>
                    </a:r>
                    <a:endParaRPr lang="hr-H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7C7-40B6-9A4C-0C195F6A77F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'REKAP PER PROVINSI (2)'!$D$51:$F$62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Aprl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Agts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'REKAP PER PROVINSI (2)'!$H$51:$H$62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0.0">
                  <c:v>3.2</c:v>
                </c:pt>
                <c:pt idx="4" formatCode="0.0">
                  <c:v>23.0</c:v>
                </c:pt>
                <c:pt idx="5" formatCode="0.0">
                  <c:v>31.0</c:v>
                </c:pt>
                <c:pt idx="6" formatCode="_-* #,##0.0_-;\-* #,##0.0_-;_-* &quot;-&quot;??_-;_-@_-">
                  <c:v>50.4921221232429</c:v>
                </c:pt>
                <c:pt idx="7" formatCode="_-* #,##0.0_-;\-* #,##0.0_-;_-* &quot;-&quot;??_-;_-@_-">
                  <c:v>77.64032639295459</c:v>
                </c:pt>
                <c:pt idx="8" formatCode="_-* #,##0.0_-;\-* #,##0.0_-;_-* &quot;-&quot;??_-;_-@_-">
                  <c:v>85.64032639295459</c:v>
                </c:pt>
                <c:pt idx="9" formatCode="_-* #,##0.0_-;\-* #,##0.0_-;_-* &quot;-&quot;??_-;_-@_-">
                  <c:v>87.6</c:v>
                </c:pt>
                <c:pt idx="10">
                  <c:v>92.8</c:v>
                </c:pt>
                <c:pt idx="11" formatCode="_-* #,##0.0_-;\-* #,##0.0_-;_-* &quot;-&quot;??_-;_-@_-">
                  <c:v>96.36577259442207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37C7-40B6-9A4C-0C195F6A77FD}"/>
            </c:ext>
          </c:extLst>
        </c:ser>
        <c:ser>
          <c:idx val="2"/>
          <c:order val="2"/>
          <c:tx>
            <c:strRef>
              <c:f>'REKAP PER PROVINSI (2)'!$I$50</c:f>
              <c:strCache>
                <c:ptCount val="1"/>
                <c:pt idx="0">
                  <c:v>penyerapan dekon 2016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circle"/>
            <c:size val="9"/>
            <c:spPr>
              <a:ln w="38100">
                <a:solidFill>
                  <a:srgbClr val="FF0000"/>
                </a:solidFill>
                <a:prstDash val="sysDash"/>
              </a:ln>
            </c:spPr>
          </c:marker>
          <c:dLbls>
            <c:dLbl>
              <c:idx val="8"/>
              <c:layout>
                <c:manualLayout>
                  <c:x val="-0.0217897250548599"/>
                  <c:y val="0.054618804739319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0230601092896175"/>
                  <c:y val="0.04823158159966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0.0124863387978141"/>
                  <c:y val="0.05781241630914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7C7-40B6-9A4C-0C195F6A77FD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0.00507744933522654"/>
                  <c:y val="0.04823158159966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7C7-40B6-9A4C-0C195F6A77F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'REKAP PER PROVINSI (2)'!$D$51:$F$62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Aprl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Agts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'REKAP PER PROVINSI (2)'!$I$51:$I$62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10.3</c:v>
                </c:pt>
                <c:pt idx="5">
                  <c:v>23.4</c:v>
                </c:pt>
                <c:pt idx="6">
                  <c:v>29.0</c:v>
                </c:pt>
                <c:pt idx="7">
                  <c:v>46.5</c:v>
                </c:pt>
                <c:pt idx="8">
                  <c:v>61.16</c:v>
                </c:pt>
                <c:pt idx="9">
                  <c:v>80.2</c:v>
                </c:pt>
                <c:pt idx="10">
                  <c:v>92.0</c:v>
                </c:pt>
                <c:pt idx="11">
                  <c:v>96.73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37C7-40B6-9A4C-0C195F6A7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9698032"/>
        <c:axId val="1489700864"/>
      </c:lineChart>
      <c:catAx>
        <c:axId val="148969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700864"/>
        <c:crosses val="autoZero"/>
        <c:auto val="1"/>
        <c:lblAlgn val="ctr"/>
        <c:lblOffset val="100"/>
        <c:noMultiLvlLbl val="0"/>
      </c:catAx>
      <c:valAx>
        <c:axId val="14897008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48969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0510874582888194"/>
          <c:y val="0.0497264600833925"/>
          <c:w val="0.485810713325272"/>
          <c:h val="0.1343116643305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9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latin typeface="Bernard MT Condensed" charset="0"/>
                <a:ea typeface="Bernard MT Condensed" charset="0"/>
                <a:cs typeface="Bernard MT Condensed" charset="0"/>
              </a:defRPr>
            </a:pPr>
            <a:r>
              <a:rPr lang="en-US" sz="2400" b="1" i="0" baseline="0">
                <a:solidFill>
                  <a:sysClr val="windowText" lastClr="000000"/>
                </a:solidFill>
                <a:effectLst/>
                <a:latin typeface="Bernard MT Condensed" charset="0"/>
                <a:ea typeface="Bernard MT Condensed" charset="0"/>
                <a:cs typeface="Bernard MT Condensed" charset="0"/>
              </a:rPr>
              <a:t>Rencana Penyerapan Anggaran</a:t>
            </a:r>
          </a:p>
          <a:p>
            <a:pPr>
              <a:defRPr sz="2400">
                <a:latin typeface="Bernard MT Condensed" charset="0"/>
                <a:ea typeface="Bernard MT Condensed" charset="0"/>
                <a:cs typeface="Bernard MT Condensed" charset="0"/>
              </a:defRPr>
            </a:pPr>
            <a:r>
              <a:rPr lang="en-US" sz="2400" b="1" i="0" baseline="0">
                <a:solidFill>
                  <a:sysClr val="windowText" lastClr="000000"/>
                </a:solidFill>
                <a:effectLst/>
                <a:latin typeface="Bernard MT Condensed" charset="0"/>
                <a:ea typeface="Bernard MT Condensed" charset="0"/>
                <a:cs typeface="Bernard MT Condensed" charset="0"/>
              </a:rPr>
              <a:t>Dit. PSMA Tahun 2018</a:t>
            </a:r>
            <a:endParaRPr lang="en-US" sz="2400">
              <a:solidFill>
                <a:sysClr val="windowText" lastClr="000000"/>
              </a:solidFill>
              <a:effectLst/>
              <a:latin typeface="Bernard MT Condensed" charset="0"/>
              <a:ea typeface="Bernard MT Condensed" charset="0"/>
              <a:cs typeface="Bernard MT Condensed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SMA!$B$6</c:f>
              <c:strCache>
                <c:ptCount val="1"/>
                <c:pt idx="0">
                  <c:v>penyerapan per bulan</c:v>
                </c:pt>
              </c:strCache>
            </c:strRef>
          </c:tx>
          <c:spPr>
            <a:solidFill>
              <a:srgbClr val="9BBB59"/>
            </a:solidFill>
          </c:spPr>
          <c:invertIfNegative val="0"/>
          <c:cat>
            <c:strRef>
              <c:f>SMA!$A$7:$A$18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MARET</c:v>
                </c:pt>
                <c:pt idx="3">
                  <c:v>APRIL</c:v>
                </c:pt>
                <c:pt idx="4">
                  <c:v>MEI </c:v>
                </c:pt>
                <c:pt idx="5">
                  <c:v>JUNI</c:v>
                </c:pt>
                <c:pt idx="6">
                  <c:v>JULI</c:v>
                </c:pt>
                <c:pt idx="7">
                  <c:v>AGUST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SMA!$B$7:$B$18</c:f>
              <c:numCache>
                <c:formatCode>_(* #,##0_);_(* \(#,##0\);_(* "-"??_);_(@_)</c:formatCode>
                <c:ptCount val="12"/>
                <c:pt idx="0">
                  <c:v>939.7722203999994</c:v>
                </c:pt>
                <c:pt idx="1">
                  <c:v>102121.9146168</c:v>
                </c:pt>
                <c:pt idx="2">
                  <c:v>272847.2013228</c:v>
                </c:pt>
                <c:pt idx="3">
                  <c:v>250605.92544</c:v>
                </c:pt>
                <c:pt idx="4">
                  <c:v>187954.44408</c:v>
                </c:pt>
                <c:pt idx="5">
                  <c:v>281931.66612</c:v>
                </c:pt>
                <c:pt idx="6">
                  <c:v>344583.14748</c:v>
                </c:pt>
                <c:pt idx="7">
                  <c:v>438560.36952</c:v>
                </c:pt>
                <c:pt idx="8">
                  <c:v>360070.015483868</c:v>
                </c:pt>
                <c:pt idx="9">
                  <c:v>413675.779312132</c:v>
                </c:pt>
                <c:pt idx="10">
                  <c:v>241208.2032360001</c:v>
                </c:pt>
                <c:pt idx="11">
                  <c:v>159761.2774680001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9A-45EA-BFAE-DDF86A925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467642736"/>
        <c:axId val="1467602528"/>
      </c:barChart>
      <c:lineChart>
        <c:grouping val="standard"/>
        <c:varyColors val="0"/>
        <c:ser>
          <c:idx val="1"/>
          <c:order val="1"/>
          <c:tx>
            <c:strRef>
              <c:f>SMA!$C$6</c:f>
              <c:strCache>
                <c:ptCount val="1"/>
                <c:pt idx="0">
                  <c:v>Penyerapan Kumulatif (%)</c:v>
                </c:pt>
              </c:strCache>
            </c:strRef>
          </c:tx>
          <c:spPr>
            <a:ln w="76200" cap="flat" cmpd="sng" algn="ctr">
              <a:solidFill>
                <a:schemeClr val="accent6"/>
              </a:solidFill>
              <a:prstDash val="sysDot"/>
            </a:ln>
            <a:effectLst/>
          </c:spPr>
          <c:marker>
            <c:symbol val="circle"/>
            <c:size val="7"/>
            <c:spPr>
              <a:solidFill>
                <a:schemeClr val="lt1"/>
              </a:solidFill>
              <a:ln w="76200" cap="flat" cmpd="sng" algn="ctr">
                <a:solidFill>
                  <a:schemeClr val="accent6"/>
                </a:solidFill>
                <a:prstDash val="sysDot"/>
              </a:ln>
              <a:effectLst/>
            </c:spPr>
          </c:marker>
          <c:dLbls>
            <c:dLbl>
              <c:idx val="2"/>
              <c:layout>
                <c:manualLayout>
                  <c:x val="-0.0307108234918968"/>
                  <c:y val="0.023522745440253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09A-45EA-BFAE-DDF86A9251F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036263967744142"/>
                  <c:y val="0.02616649902077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09A-45EA-BFAE-DDF86A9251F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039405739968377"/>
                  <c:y val="0.02616649902077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9A-45EA-BFAE-DDF86A9251F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033122195519907"/>
                  <c:y val="0.03409775976232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09A-45EA-BFAE-DDF86A9251F7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036263967744142"/>
                  <c:y val="0.03409775976232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09A-45EA-BFAE-DDF86A9251F7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033122195519907"/>
                  <c:y val="0.03409775976232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09A-45EA-BFAE-DDF86A9251F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SMA!$A$7:$A$18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MARET</c:v>
                </c:pt>
                <c:pt idx="3">
                  <c:v>APRIL</c:v>
                </c:pt>
                <c:pt idx="4">
                  <c:v>MEI </c:v>
                </c:pt>
                <c:pt idx="5">
                  <c:v>JUNI</c:v>
                </c:pt>
                <c:pt idx="6">
                  <c:v>JULI</c:v>
                </c:pt>
                <c:pt idx="7">
                  <c:v>AGUST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DES</c:v>
                </c:pt>
              </c:strCache>
            </c:strRef>
          </c:cat>
          <c:val>
            <c:numRef>
              <c:f>SMA!$C$7:$C$18</c:f>
              <c:numCache>
                <c:formatCode>0.0%</c:formatCode>
                <c:ptCount val="12"/>
                <c:pt idx="0" formatCode="0.00%">
                  <c:v>0.0003</c:v>
                </c:pt>
                <c:pt idx="1">
                  <c:v>0.0329</c:v>
                </c:pt>
                <c:pt idx="2">
                  <c:v>0.12</c:v>
                </c:pt>
                <c:pt idx="3">
                  <c:v>0.2</c:v>
                </c:pt>
                <c:pt idx="4">
                  <c:v>0.26</c:v>
                </c:pt>
                <c:pt idx="5">
                  <c:v>0.35</c:v>
                </c:pt>
                <c:pt idx="6">
                  <c:v>0.46</c:v>
                </c:pt>
                <c:pt idx="7">
                  <c:v>0.6</c:v>
                </c:pt>
                <c:pt idx="8">
                  <c:v>0.714943815427086</c:v>
                </c:pt>
                <c:pt idx="9">
                  <c:v>0.847</c:v>
                </c:pt>
                <c:pt idx="10">
                  <c:v>0.924</c:v>
                </c:pt>
                <c:pt idx="11">
                  <c:v>0.975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09A-45EA-BFAE-DDF86A925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7597184"/>
        <c:axId val="1467599936"/>
      </c:lineChart>
      <c:catAx>
        <c:axId val="1467642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67602528"/>
        <c:crosses val="autoZero"/>
        <c:auto val="1"/>
        <c:lblAlgn val="ctr"/>
        <c:lblOffset val="100"/>
        <c:noMultiLvlLbl val="0"/>
      </c:catAx>
      <c:valAx>
        <c:axId val="1467602528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none"/>
        <c:minorTickMark val="none"/>
        <c:tickLblPos val="nextTo"/>
        <c:spPr>
          <a:ln w="9525">
            <a:noFill/>
          </a:ln>
        </c:spPr>
        <c:crossAx val="1467642736"/>
        <c:crosses val="autoZero"/>
        <c:crossBetween val="between"/>
      </c:valAx>
      <c:valAx>
        <c:axId val="1467599936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crossAx val="1467597184"/>
        <c:crosses val="max"/>
        <c:crossBetween val="between"/>
      </c:valAx>
      <c:catAx>
        <c:axId val="1467597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7599936"/>
        <c:crossesAt val="0.0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tiff"/><Relationship Id="rId1" Type="http://schemas.openxmlformats.org/officeDocument/2006/relationships/image" Target="../media/image14.jpeg"/><Relationship Id="rId2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tiff"/><Relationship Id="rId1" Type="http://schemas.openxmlformats.org/officeDocument/2006/relationships/image" Target="../media/image14.jpeg"/><Relationship Id="rId2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1EC40-C5FD-A84F-97AA-F9ECB99B7F9C}" type="doc">
      <dgm:prSet loTypeId="urn:microsoft.com/office/officeart/2008/layout/PictureAccentList" loCatId="" qsTypeId="urn:microsoft.com/office/officeart/2005/8/quickstyle/3D6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3577DD9-E27E-7E45-9532-989F4A4CB4BE}">
      <dgm:prSet phldrT="[Text]"/>
      <dgm:spPr/>
      <dgm:t>
        <a:bodyPr/>
        <a:lstStyle/>
        <a:p>
          <a:pPr algn="ctr"/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Datfar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isi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3ADEDF24-9E7C-7041-AD4F-CBCA8FB8B992}" type="parTrans" cxnId="{88B0FEE5-575C-B740-8A29-674147EB5BBF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DE0A0A2-C591-8242-99BF-7E17F4019630}" type="sibTrans" cxnId="{88B0FEE5-575C-B740-8A29-674147EB5BBF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842CF127-23F3-8347-AC3D-8744228162C9}">
      <dgm:prSet phldrT="[Text]"/>
      <dgm:spPr/>
      <dgm:t>
        <a:bodyPr/>
        <a:lstStyle/>
        <a:p>
          <a:pPr algn="l"/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Evaluasi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2017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6D4E602-E852-6447-A6CE-F1CA2E6C1834}" type="parTrans" cxnId="{E1BA2D4E-FD55-904A-9235-0A61C3CCBE80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4A616C6-7097-364A-8AFF-8C51CCA31382}" type="sibTrans" cxnId="{E1BA2D4E-FD55-904A-9235-0A61C3CCBE80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517F679-04E8-3C4A-BBB2-27D702EB8CD1}">
      <dgm:prSet phldrT="[Text]"/>
      <dgm:spPr/>
      <dgm:t>
        <a:bodyPr/>
        <a:lstStyle/>
        <a:p>
          <a:pPr algn="l"/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Isu-isu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Penting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83565CAD-1230-B344-BAF5-784C8064E6C5}" type="parTrans" cxnId="{8BF11678-B941-BF4F-A171-1C06E6EE4420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FFE1805-ECC3-664A-A04C-C4575ABA4258}" type="sibTrans" cxnId="{8BF11678-B941-BF4F-A171-1C06E6EE4420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313FF45B-C16A-9647-83EF-A192C4605F76}">
      <dgm:prSet phldrT="[Text]"/>
      <dgm:spPr/>
      <dgm:t>
        <a:bodyPr/>
        <a:lstStyle/>
        <a:p>
          <a:pPr algn="l"/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Dapodik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sebagai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data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Dasar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653B097-E148-0548-AE86-0B7121E3BE60}" type="parTrans" cxnId="{13D9E83E-146A-E743-B38E-9C179132345D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5D88B714-4A68-2049-8F9C-504D7A589A92}" type="sibTrans" cxnId="{13D9E83E-146A-E743-B38E-9C179132345D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5A1C1E9-89B7-C840-B3BC-45E94EB6DA22}">
      <dgm:prSet phldrT="[Text]"/>
      <dgm:spPr/>
      <dgm:t>
        <a:bodyPr/>
        <a:lstStyle/>
        <a:p>
          <a:pPr algn="l"/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Program 2018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0954E1B-D122-AB4A-89E9-C73F15EE9FEC}" type="parTrans" cxnId="{3D5ACDF1-97A6-C94F-B25D-9FFBF417F084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F398FA85-4C59-7E42-96A4-73ABEE597F7B}" type="sibTrans" cxnId="{3D5ACDF1-97A6-C94F-B25D-9FFBF417F084}">
      <dgm:prSet/>
      <dgm:spPr/>
      <dgm:t>
        <a:bodyPr/>
        <a:lstStyle/>
        <a:p>
          <a:pPr algn="l"/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E2C5861-BEC7-394B-856C-F3F26997A44D}">
      <dgm:prSet phldrT="[Text]"/>
      <dgm:spPr/>
      <dgm:t>
        <a:bodyPr/>
        <a:lstStyle/>
        <a:p>
          <a:pPr algn="l"/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Latar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Belakang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D9B402D2-A190-394B-89CB-D67420DFF566}" type="parTrans" cxnId="{9B1008A7-8ACA-EB42-9279-1B475CF789E8}">
      <dgm:prSet/>
      <dgm:spPr/>
      <dgm:t>
        <a:bodyPr/>
        <a:lstStyle/>
        <a:p>
          <a:endParaRPr lang="en-US"/>
        </a:p>
      </dgm:t>
    </dgm:pt>
    <dgm:pt modelId="{9DEC2A59-93A4-8543-AD12-38B3EC030C8F}" type="sibTrans" cxnId="{9B1008A7-8ACA-EB42-9279-1B475CF789E8}">
      <dgm:prSet/>
      <dgm:spPr/>
      <dgm:t>
        <a:bodyPr/>
        <a:lstStyle/>
        <a:p>
          <a:endParaRPr lang="en-US"/>
        </a:p>
      </dgm:t>
    </dgm:pt>
    <dgm:pt modelId="{C581C153-1354-784D-BF9D-1B90FA06848D}" type="pres">
      <dgm:prSet presAssocID="{1071EC40-C5FD-A84F-97AA-F9ECB99B7F9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B1F214-9032-A144-8433-3CBAC6117DA7}" type="pres">
      <dgm:prSet presAssocID="{D3577DD9-E27E-7E45-9532-989F4A4CB4BE}" presName="root" presStyleCnt="0">
        <dgm:presLayoutVars>
          <dgm:chMax/>
          <dgm:chPref val="4"/>
        </dgm:presLayoutVars>
      </dgm:prSet>
      <dgm:spPr/>
    </dgm:pt>
    <dgm:pt modelId="{8665FFC0-99F8-7F4A-91E4-23F75147B1AB}" type="pres">
      <dgm:prSet presAssocID="{D3577DD9-E27E-7E45-9532-989F4A4CB4BE}" presName="rootComposite" presStyleCnt="0">
        <dgm:presLayoutVars/>
      </dgm:prSet>
      <dgm:spPr/>
    </dgm:pt>
    <dgm:pt modelId="{3E4525F8-617E-624E-938D-958E614B5D30}" type="pres">
      <dgm:prSet presAssocID="{D3577DD9-E27E-7E45-9532-989F4A4CB4BE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2BCFBB09-6735-8F47-A3C5-ED434692965B}" type="pres">
      <dgm:prSet presAssocID="{D3577DD9-E27E-7E45-9532-989F4A4CB4BE}" presName="childShape" presStyleCnt="0">
        <dgm:presLayoutVars>
          <dgm:chMax val="0"/>
          <dgm:chPref val="0"/>
        </dgm:presLayoutVars>
      </dgm:prSet>
      <dgm:spPr/>
    </dgm:pt>
    <dgm:pt modelId="{17DFDE14-D713-A541-8B52-D4084CEEB2C5}" type="pres">
      <dgm:prSet presAssocID="{842CF127-23F3-8347-AC3D-8744228162C9}" presName="childComposite" presStyleCnt="0">
        <dgm:presLayoutVars>
          <dgm:chMax val="0"/>
          <dgm:chPref val="0"/>
        </dgm:presLayoutVars>
      </dgm:prSet>
      <dgm:spPr/>
    </dgm:pt>
    <dgm:pt modelId="{4D66C37F-23D8-854F-9CF4-E94E74162441}" type="pres">
      <dgm:prSet presAssocID="{842CF127-23F3-8347-AC3D-8744228162C9}" presName="Image" presStyleLbl="node1" presStyleIdx="0" presStyleCnt="5"/>
      <dgm:spPr/>
    </dgm:pt>
    <dgm:pt modelId="{4E5520C8-7B31-3648-8E3A-46C768F31EF3}" type="pres">
      <dgm:prSet presAssocID="{842CF127-23F3-8347-AC3D-8744228162C9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9349A-9679-F342-82DB-233F58039AF5}" type="pres">
      <dgm:prSet presAssocID="{4E2C5861-BEC7-394B-856C-F3F26997A44D}" presName="childComposite" presStyleCnt="0">
        <dgm:presLayoutVars>
          <dgm:chMax val="0"/>
          <dgm:chPref val="0"/>
        </dgm:presLayoutVars>
      </dgm:prSet>
      <dgm:spPr/>
    </dgm:pt>
    <dgm:pt modelId="{442D2315-0C11-094C-B560-47ADAE0BD443}" type="pres">
      <dgm:prSet presAssocID="{4E2C5861-BEC7-394B-856C-F3F26997A44D}" presName="Image" presStyleLbl="node1" presStyleIdx="1" presStyleCnt="5"/>
      <dgm:spPr/>
    </dgm:pt>
    <dgm:pt modelId="{91A20BF2-95FD-544C-9F8D-7656B0EA0B22}" type="pres">
      <dgm:prSet presAssocID="{4E2C5861-BEC7-394B-856C-F3F26997A44D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E8216-5DDA-AF4D-AC49-6F4AC98F2C1D}" type="pres">
      <dgm:prSet presAssocID="{B517F679-04E8-3C4A-BBB2-27D702EB8CD1}" presName="childComposite" presStyleCnt="0">
        <dgm:presLayoutVars>
          <dgm:chMax val="0"/>
          <dgm:chPref val="0"/>
        </dgm:presLayoutVars>
      </dgm:prSet>
      <dgm:spPr/>
    </dgm:pt>
    <dgm:pt modelId="{EF4A0424-9D4F-AE48-A308-5B390013DE0F}" type="pres">
      <dgm:prSet presAssocID="{B517F679-04E8-3C4A-BBB2-27D702EB8CD1}" presName="Image" presStyleLbl="node1" presStyleIdx="2" presStyleCnt="5"/>
      <dgm:spPr/>
    </dgm:pt>
    <dgm:pt modelId="{2421B508-F186-C741-A2E5-78B6BC7843CE}" type="pres">
      <dgm:prSet presAssocID="{B517F679-04E8-3C4A-BBB2-27D702EB8CD1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9B6AF-5199-0540-B182-50052D02B3C7}" type="pres">
      <dgm:prSet presAssocID="{313FF45B-C16A-9647-83EF-A192C4605F76}" presName="childComposite" presStyleCnt="0">
        <dgm:presLayoutVars>
          <dgm:chMax val="0"/>
          <dgm:chPref val="0"/>
        </dgm:presLayoutVars>
      </dgm:prSet>
      <dgm:spPr/>
    </dgm:pt>
    <dgm:pt modelId="{A563E298-7DEA-8843-B253-5391FCDFB845}" type="pres">
      <dgm:prSet presAssocID="{313FF45B-C16A-9647-83EF-A192C4605F76}" presName="Image" presStyleLbl="node1" presStyleIdx="3" presStyleCnt="5"/>
      <dgm:spPr/>
    </dgm:pt>
    <dgm:pt modelId="{F1B53A0A-0615-C140-9ED4-5D05D15A19CB}" type="pres">
      <dgm:prSet presAssocID="{313FF45B-C16A-9647-83EF-A192C4605F76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A8DA4-1923-1149-8147-029BBD518712}" type="pres">
      <dgm:prSet presAssocID="{E5A1C1E9-89B7-C840-B3BC-45E94EB6DA22}" presName="childComposite" presStyleCnt="0">
        <dgm:presLayoutVars>
          <dgm:chMax val="0"/>
          <dgm:chPref val="0"/>
        </dgm:presLayoutVars>
      </dgm:prSet>
      <dgm:spPr/>
    </dgm:pt>
    <dgm:pt modelId="{42935E28-A434-614B-89F3-313D689A486E}" type="pres">
      <dgm:prSet presAssocID="{E5A1C1E9-89B7-C840-B3BC-45E94EB6DA22}" presName="Image" presStyleLbl="node1" presStyleIdx="4" presStyleCnt="5"/>
      <dgm:spPr/>
    </dgm:pt>
    <dgm:pt modelId="{E9D79735-3DA7-BC48-804A-22B9A77B713B}" type="pres">
      <dgm:prSet presAssocID="{E5A1C1E9-89B7-C840-B3BC-45E94EB6DA22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5ACDF1-97A6-C94F-B25D-9FFBF417F084}" srcId="{D3577DD9-E27E-7E45-9532-989F4A4CB4BE}" destId="{E5A1C1E9-89B7-C840-B3BC-45E94EB6DA22}" srcOrd="4" destOrd="0" parTransId="{20954E1B-D122-AB4A-89E9-C73F15EE9FEC}" sibTransId="{F398FA85-4C59-7E42-96A4-73ABEE597F7B}"/>
    <dgm:cxn modelId="{9B1008A7-8ACA-EB42-9279-1B475CF789E8}" srcId="{D3577DD9-E27E-7E45-9532-989F4A4CB4BE}" destId="{4E2C5861-BEC7-394B-856C-F3F26997A44D}" srcOrd="1" destOrd="0" parTransId="{D9B402D2-A190-394B-89CB-D67420DFF566}" sibTransId="{9DEC2A59-93A4-8543-AD12-38B3EC030C8F}"/>
    <dgm:cxn modelId="{E1BA2D4E-FD55-904A-9235-0A61C3CCBE80}" srcId="{D3577DD9-E27E-7E45-9532-989F4A4CB4BE}" destId="{842CF127-23F3-8347-AC3D-8744228162C9}" srcOrd="0" destOrd="0" parTransId="{B6D4E602-E852-6447-A6CE-F1CA2E6C1834}" sibTransId="{24A616C6-7097-364A-8AFF-8C51CCA31382}"/>
    <dgm:cxn modelId="{9C9EF122-C96D-1241-9CA1-6614E7696C4E}" type="presOf" srcId="{1071EC40-C5FD-A84F-97AA-F9ECB99B7F9C}" destId="{C581C153-1354-784D-BF9D-1B90FA06848D}" srcOrd="0" destOrd="0" presId="urn:microsoft.com/office/officeart/2008/layout/PictureAccentList"/>
    <dgm:cxn modelId="{13D9E83E-146A-E743-B38E-9C179132345D}" srcId="{D3577DD9-E27E-7E45-9532-989F4A4CB4BE}" destId="{313FF45B-C16A-9647-83EF-A192C4605F76}" srcOrd="3" destOrd="0" parTransId="{2653B097-E148-0548-AE86-0B7121E3BE60}" sibTransId="{5D88B714-4A68-2049-8F9C-504D7A589A92}"/>
    <dgm:cxn modelId="{8BF11678-B941-BF4F-A171-1C06E6EE4420}" srcId="{D3577DD9-E27E-7E45-9532-989F4A4CB4BE}" destId="{B517F679-04E8-3C4A-BBB2-27D702EB8CD1}" srcOrd="2" destOrd="0" parTransId="{83565CAD-1230-B344-BAF5-784C8064E6C5}" sibTransId="{EFFE1805-ECC3-664A-A04C-C4575ABA4258}"/>
    <dgm:cxn modelId="{9AA496FE-C0EE-C341-9ADC-C6F7C93A7271}" type="presOf" srcId="{E5A1C1E9-89B7-C840-B3BC-45E94EB6DA22}" destId="{E9D79735-3DA7-BC48-804A-22B9A77B713B}" srcOrd="0" destOrd="0" presId="urn:microsoft.com/office/officeart/2008/layout/PictureAccentList"/>
    <dgm:cxn modelId="{099808C0-03FB-7844-BAEC-E0F4E404FB11}" type="presOf" srcId="{B517F679-04E8-3C4A-BBB2-27D702EB8CD1}" destId="{2421B508-F186-C741-A2E5-78B6BC7843CE}" srcOrd="0" destOrd="0" presId="urn:microsoft.com/office/officeart/2008/layout/PictureAccentList"/>
    <dgm:cxn modelId="{88B0FEE5-575C-B740-8A29-674147EB5BBF}" srcId="{1071EC40-C5FD-A84F-97AA-F9ECB99B7F9C}" destId="{D3577DD9-E27E-7E45-9532-989F4A4CB4BE}" srcOrd="0" destOrd="0" parTransId="{3ADEDF24-9E7C-7041-AD4F-CBCA8FB8B992}" sibTransId="{7DE0A0A2-C591-8242-99BF-7E17F4019630}"/>
    <dgm:cxn modelId="{F7E29FD8-BFCC-CD42-914F-B4B919647488}" type="presOf" srcId="{D3577DD9-E27E-7E45-9532-989F4A4CB4BE}" destId="{3E4525F8-617E-624E-938D-958E614B5D30}" srcOrd="0" destOrd="0" presId="urn:microsoft.com/office/officeart/2008/layout/PictureAccentList"/>
    <dgm:cxn modelId="{873D695A-B96F-5545-A67D-13F9D39E1748}" type="presOf" srcId="{842CF127-23F3-8347-AC3D-8744228162C9}" destId="{4E5520C8-7B31-3648-8E3A-46C768F31EF3}" srcOrd="0" destOrd="0" presId="urn:microsoft.com/office/officeart/2008/layout/PictureAccentList"/>
    <dgm:cxn modelId="{38BDFE93-17E1-0543-9781-677A3EB2E974}" type="presOf" srcId="{313FF45B-C16A-9647-83EF-A192C4605F76}" destId="{F1B53A0A-0615-C140-9ED4-5D05D15A19CB}" srcOrd="0" destOrd="0" presId="urn:microsoft.com/office/officeart/2008/layout/PictureAccentList"/>
    <dgm:cxn modelId="{6972DC04-C0DD-844C-A8D4-DF6EB96801AA}" type="presOf" srcId="{4E2C5861-BEC7-394B-856C-F3F26997A44D}" destId="{91A20BF2-95FD-544C-9F8D-7656B0EA0B22}" srcOrd="0" destOrd="0" presId="urn:microsoft.com/office/officeart/2008/layout/PictureAccentList"/>
    <dgm:cxn modelId="{809F0BF5-C4C1-7F49-BBB5-E2F7EC7E04AB}" type="presParOf" srcId="{C581C153-1354-784D-BF9D-1B90FA06848D}" destId="{45B1F214-9032-A144-8433-3CBAC6117DA7}" srcOrd="0" destOrd="0" presId="urn:microsoft.com/office/officeart/2008/layout/PictureAccentList"/>
    <dgm:cxn modelId="{E747BA98-0C7D-344A-8A26-22A30FA019F5}" type="presParOf" srcId="{45B1F214-9032-A144-8433-3CBAC6117DA7}" destId="{8665FFC0-99F8-7F4A-91E4-23F75147B1AB}" srcOrd="0" destOrd="0" presId="urn:microsoft.com/office/officeart/2008/layout/PictureAccentList"/>
    <dgm:cxn modelId="{8EFCD601-FBC0-2347-8038-D987399A2DFE}" type="presParOf" srcId="{8665FFC0-99F8-7F4A-91E4-23F75147B1AB}" destId="{3E4525F8-617E-624E-938D-958E614B5D30}" srcOrd="0" destOrd="0" presId="urn:microsoft.com/office/officeart/2008/layout/PictureAccentList"/>
    <dgm:cxn modelId="{5FB4B7D2-1DB3-8A44-BAC0-CF0584FD44ED}" type="presParOf" srcId="{45B1F214-9032-A144-8433-3CBAC6117DA7}" destId="{2BCFBB09-6735-8F47-A3C5-ED434692965B}" srcOrd="1" destOrd="0" presId="urn:microsoft.com/office/officeart/2008/layout/PictureAccentList"/>
    <dgm:cxn modelId="{86F5BAE9-581C-4C47-9EF7-AE1312099011}" type="presParOf" srcId="{2BCFBB09-6735-8F47-A3C5-ED434692965B}" destId="{17DFDE14-D713-A541-8B52-D4084CEEB2C5}" srcOrd="0" destOrd="0" presId="urn:microsoft.com/office/officeart/2008/layout/PictureAccentList"/>
    <dgm:cxn modelId="{5D9D7E21-4ADC-774F-AB3F-5F78EC500CFF}" type="presParOf" srcId="{17DFDE14-D713-A541-8B52-D4084CEEB2C5}" destId="{4D66C37F-23D8-854F-9CF4-E94E74162441}" srcOrd="0" destOrd="0" presId="urn:microsoft.com/office/officeart/2008/layout/PictureAccentList"/>
    <dgm:cxn modelId="{92CC3760-1D29-AB46-80A8-14B982E0302D}" type="presParOf" srcId="{17DFDE14-D713-A541-8B52-D4084CEEB2C5}" destId="{4E5520C8-7B31-3648-8E3A-46C768F31EF3}" srcOrd="1" destOrd="0" presId="urn:microsoft.com/office/officeart/2008/layout/PictureAccentList"/>
    <dgm:cxn modelId="{BFDA0D21-979C-3740-BB79-F8820D767448}" type="presParOf" srcId="{2BCFBB09-6735-8F47-A3C5-ED434692965B}" destId="{97F9349A-9679-F342-82DB-233F58039AF5}" srcOrd="1" destOrd="0" presId="urn:microsoft.com/office/officeart/2008/layout/PictureAccentList"/>
    <dgm:cxn modelId="{5C00BC9E-8A54-0249-83A5-14311394E51C}" type="presParOf" srcId="{97F9349A-9679-F342-82DB-233F58039AF5}" destId="{442D2315-0C11-094C-B560-47ADAE0BD443}" srcOrd="0" destOrd="0" presId="urn:microsoft.com/office/officeart/2008/layout/PictureAccentList"/>
    <dgm:cxn modelId="{AE64ACFB-6368-FB40-B592-CB92CBE1785F}" type="presParOf" srcId="{97F9349A-9679-F342-82DB-233F58039AF5}" destId="{91A20BF2-95FD-544C-9F8D-7656B0EA0B22}" srcOrd="1" destOrd="0" presId="urn:microsoft.com/office/officeart/2008/layout/PictureAccentList"/>
    <dgm:cxn modelId="{DE2C5DDA-E1B7-A44B-A37B-BBDEC453E952}" type="presParOf" srcId="{2BCFBB09-6735-8F47-A3C5-ED434692965B}" destId="{549E8216-5DDA-AF4D-AC49-6F4AC98F2C1D}" srcOrd="2" destOrd="0" presId="urn:microsoft.com/office/officeart/2008/layout/PictureAccentList"/>
    <dgm:cxn modelId="{D2BA10EA-4DA4-A94F-B78A-55DC33F8090E}" type="presParOf" srcId="{549E8216-5DDA-AF4D-AC49-6F4AC98F2C1D}" destId="{EF4A0424-9D4F-AE48-A308-5B390013DE0F}" srcOrd="0" destOrd="0" presId="urn:microsoft.com/office/officeart/2008/layout/PictureAccentList"/>
    <dgm:cxn modelId="{AEB62C3D-AE77-FA47-9C9E-6A5859798A26}" type="presParOf" srcId="{549E8216-5DDA-AF4D-AC49-6F4AC98F2C1D}" destId="{2421B508-F186-C741-A2E5-78B6BC7843CE}" srcOrd="1" destOrd="0" presId="urn:microsoft.com/office/officeart/2008/layout/PictureAccentList"/>
    <dgm:cxn modelId="{D6805B75-D3F1-D94B-B074-8465F4C875D2}" type="presParOf" srcId="{2BCFBB09-6735-8F47-A3C5-ED434692965B}" destId="{9D49B6AF-5199-0540-B182-50052D02B3C7}" srcOrd="3" destOrd="0" presId="urn:microsoft.com/office/officeart/2008/layout/PictureAccentList"/>
    <dgm:cxn modelId="{CE44EE65-9B4B-4943-BBDE-04FF68DA95B6}" type="presParOf" srcId="{9D49B6AF-5199-0540-B182-50052D02B3C7}" destId="{A563E298-7DEA-8843-B253-5391FCDFB845}" srcOrd="0" destOrd="0" presId="urn:microsoft.com/office/officeart/2008/layout/PictureAccentList"/>
    <dgm:cxn modelId="{BCA1E591-39EB-E74A-90FD-0354640CABBF}" type="presParOf" srcId="{9D49B6AF-5199-0540-B182-50052D02B3C7}" destId="{F1B53A0A-0615-C140-9ED4-5D05D15A19CB}" srcOrd="1" destOrd="0" presId="urn:microsoft.com/office/officeart/2008/layout/PictureAccentList"/>
    <dgm:cxn modelId="{20D20A33-0369-5C43-90AD-1BA0563E2008}" type="presParOf" srcId="{2BCFBB09-6735-8F47-A3C5-ED434692965B}" destId="{56EA8DA4-1923-1149-8147-029BBD518712}" srcOrd="4" destOrd="0" presId="urn:microsoft.com/office/officeart/2008/layout/PictureAccentList"/>
    <dgm:cxn modelId="{9D80C6E9-DAA3-5A48-AAAC-153EF731B2D2}" type="presParOf" srcId="{56EA8DA4-1923-1149-8147-029BBD518712}" destId="{42935E28-A434-614B-89F3-313D689A486E}" srcOrd="0" destOrd="0" presId="urn:microsoft.com/office/officeart/2008/layout/PictureAccentList"/>
    <dgm:cxn modelId="{036A7123-EDC3-3B41-8832-9A7876EB03FF}" type="presParOf" srcId="{56EA8DA4-1923-1149-8147-029BBD518712}" destId="{E9D79735-3DA7-BC48-804A-22B9A77B713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CBDC95-70A5-47D6-A57F-8ACEF1F703D9}" type="doc">
      <dgm:prSet loTypeId="urn:microsoft.com/office/officeart/2005/8/layout/hProcess1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34A9852-5F77-436E-B742-D52633B68942}">
      <dgm:prSet phldrT="[Text]"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Penyampaian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target Output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Pemda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27019FE-F494-4797-ACC2-B326B53912B0}" type="parTrans" cxnId="{D0B2D386-45DE-4D08-B10C-F601E1673DB8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396F7B8E-FB7B-43CF-965E-C0FF2B604FBA}" type="sibTrans" cxnId="{D0B2D386-45DE-4D08-B10C-F601E1673DB8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87E6C11-56DD-4A5B-841E-AC8767217D04}">
      <dgm:prSet phldrT="[Text]"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Penyampaian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target Output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Direktorat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Teknis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1F9A1B90-F655-4AE9-9C8E-A611CED3C1DE}" type="parTrans" cxnId="{89833932-BDFE-4770-9D33-18FB109EC43D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8B46988-1990-4551-97C6-9524E188EF59}" type="sibTrans" cxnId="{89833932-BDFE-4770-9D33-18FB109EC43D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57891FEF-443E-4E5D-A411-7EF72A67AA63}">
      <dgm:prSet phldrT="[Text]"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Finalisasi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Rincian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Lokasi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Kegiatan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dan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Target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Ouput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DAK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Fisik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49CFE32-E7B1-42E6-92DF-B3F0A6808C9D}" type="parTrans" cxnId="{6151CAFA-F77D-47F0-A30D-95BC9FD87CF6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FD9E6D4B-A4F2-4187-BC05-A0DF67C66F85}" type="sibTrans" cxnId="{6151CAFA-F77D-47F0-A30D-95BC9FD87CF6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D9C18E9C-3D3B-4E03-89DB-F66C87E44C10}">
      <dgm:prSet phldrT="[Text]"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Penyusunan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Keputusan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Menteri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D95D7C7-3FA3-4242-8A93-B1DA5DAB5066}" type="parTrans" cxnId="{F32DEC81-94B4-4CED-B050-90A5DE843A88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99E859AF-2DA8-4831-A6E8-61A162223F8D}" type="sibTrans" cxnId="{F32DEC81-94B4-4CED-B050-90A5DE843A88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33C281DB-F038-4FB5-BAFE-85814BCFD2C0}">
      <dgm:prSet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Keputusan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Menteri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FB4F438-05C5-4D6C-99D9-519BA2EFC6B7}" type="parTrans" cxnId="{F09F9F82-6E49-405A-BFD7-6E5D2C7C8089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C966CF5-F09C-4A39-B32A-7078EBC00570}" type="sibTrans" cxnId="{F09F9F82-6E49-405A-BFD7-6E5D2C7C8089}">
      <dgm:prSet/>
      <dgm:spPr/>
      <dgm:t>
        <a:bodyPr/>
        <a:lstStyle/>
        <a:p>
          <a:endParaRPr lang="en-US" sz="12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E5008B6-472E-4429-A8EB-FDD6057E0BC9}" type="pres">
      <dgm:prSet presAssocID="{6FCBDC95-70A5-47D6-A57F-8ACEF1F703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34C81D-CD78-4AAC-A833-B3C841399455}" type="pres">
      <dgm:prSet presAssocID="{6FCBDC95-70A5-47D6-A57F-8ACEF1F703D9}" presName="arrow" presStyleLbl="bgShp" presStyleIdx="0" presStyleCnt="1"/>
      <dgm:spPr/>
      <dgm:t>
        <a:bodyPr/>
        <a:lstStyle/>
        <a:p>
          <a:endParaRPr lang="en-US"/>
        </a:p>
      </dgm:t>
    </dgm:pt>
    <dgm:pt modelId="{A74FF81E-8A97-4D57-AB83-0991D531B9FF}" type="pres">
      <dgm:prSet presAssocID="{6FCBDC95-70A5-47D6-A57F-8ACEF1F703D9}" presName="points" presStyleCnt="0"/>
      <dgm:spPr/>
      <dgm:t>
        <a:bodyPr/>
        <a:lstStyle/>
        <a:p>
          <a:endParaRPr lang="en-US"/>
        </a:p>
      </dgm:t>
    </dgm:pt>
    <dgm:pt modelId="{E1E365EC-676B-4A26-8376-D64ED8FF13A7}" type="pres">
      <dgm:prSet presAssocID="{334A9852-5F77-436E-B742-D52633B68942}" presName="compositeA" presStyleCnt="0"/>
      <dgm:spPr/>
      <dgm:t>
        <a:bodyPr/>
        <a:lstStyle/>
        <a:p>
          <a:endParaRPr lang="en-US"/>
        </a:p>
      </dgm:t>
    </dgm:pt>
    <dgm:pt modelId="{F8C967C4-8586-4209-90DC-1FBC6FC42CB4}" type="pres">
      <dgm:prSet presAssocID="{334A9852-5F77-436E-B742-D52633B68942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72903-539E-43E1-8FD3-0C408FCFA24A}" type="pres">
      <dgm:prSet presAssocID="{334A9852-5F77-436E-B742-D52633B68942}" presName="circleA" presStyleLbl="node1" presStyleIdx="0" presStyleCnt="5"/>
      <dgm:spPr/>
      <dgm:t>
        <a:bodyPr/>
        <a:lstStyle/>
        <a:p>
          <a:endParaRPr lang="en-US"/>
        </a:p>
      </dgm:t>
    </dgm:pt>
    <dgm:pt modelId="{982121E8-2357-48C7-84F1-5DC27C868508}" type="pres">
      <dgm:prSet presAssocID="{334A9852-5F77-436E-B742-D52633B68942}" presName="spaceA" presStyleCnt="0"/>
      <dgm:spPr/>
      <dgm:t>
        <a:bodyPr/>
        <a:lstStyle/>
        <a:p>
          <a:endParaRPr lang="en-US"/>
        </a:p>
      </dgm:t>
    </dgm:pt>
    <dgm:pt modelId="{8BC02F29-05B0-45B1-A25F-5EDFB5E49EE9}" type="pres">
      <dgm:prSet presAssocID="{396F7B8E-FB7B-43CF-965E-C0FF2B604FBA}" presName="space" presStyleCnt="0"/>
      <dgm:spPr/>
      <dgm:t>
        <a:bodyPr/>
        <a:lstStyle/>
        <a:p>
          <a:endParaRPr lang="en-US"/>
        </a:p>
      </dgm:t>
    </dgm:pt>
    <dgm:pt modelId="{E4B3DE53-67F3-4572-ADE1-14AE0E14965D}" type="pres">
      <dgm:prSet presAssocID="{487E6C11-56DD-4A5B-841E-AC8767217D04}" presName="compositeB" presStyleCnt="0"/>
      <dgm:spPr/>
      <dgm:t>
        <a:bodyPr/>
        <a:lstStyle/>
        <a:p>
          <a:endParaRPr lang="en-US"/>
        </a:p>
      </dgm:t>
    </dgm:pt>
    <dgm:pt modelId="{D0B77712-62BC-4D61-A3FE-D40F2D978420}" type="pres">
      <dgm:prSet presAssocID="{487E6C11-56DD-4A5B-841E-AC8767217D04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32093-5EBD-4D7C-BD68-769AF2990633}" type="pres">
      <dgm:prSet presAssocID="{487E6C11-56DD-4A5B-841E-AC8767217D04}" presName="circleB" presStyleLbl="node1" presStyleIdx="1" presStyleCnt="5"/>
      <dgm:spPr/>
      <dgm:t>
        <a:bodyPr/>
        <a:lstStyle/>
        <a:p>
          <a:endParaRPr lang="en-US"/>
        </a:p>
      </dgm:t>
    </dgm:pt>
    <dgm:pt modelId="{2F5B8BD0-43B5-4EDD-80DB-C084C3021C25}" type="pres">
      <dgm:prSet presAssocID="{487E6C11-56DD-4A5B-841E-AC8767217D04}" presName="spaceB" presStyleCnt="0"/>
      <dgm:spPr/>
      <dgm:t>
        <a:bodyPr/>
        <a:lstStyle/>
        <a:p>
          <a:endParaRPr lang="en-US"/>
        </a:p>
      </dgm:t>
    </dgm:pt>
    <dgm:pt modelId="{BE52A18F-27BE-4D77-8B69-1F58AFF03A6E}" type="pres">
      <dgm:prSet presAssocID="{28B46988-1990-4551-97C6-9524E188EF59}" presName="space" presStyleCnt="0"/>
      <dgm:spPr/>
      <dgm:t>
        <a:bodyPr/>
        <a:lstStyle/>
        <a:p>
          <a:endParaRPr lang="en-US"/>
        </a:p>
      </dgm:t>
    </dgm:pt>
    <dgm:pt modelId="{FCECCC21-A736-419D-B9AC-D996087C0BA8}" type="pres">
      <dgm:prSet presAssocID="{57891FEF-443E-4E5D-A411-7EF72A67AA63}" presName="compositeA" presStyleCnt="0"/>
      <dgm:spPr/>
      <dgm:t>
        <a:bodyPr/>
        <a:lstStyle/>
        <a:p>
          <a:endParaRPr lang="en-US"/>
        </a:p>
      </dgm:t>
    </dgm:pt>
    <dgm:pt modelId="{3D905CAF-20F6-4A10-9E9C-7C6A5A0FED56}" type="pres">
      <dgm:prSet presAssocID="{57891FEF-443E-4E5D-A411-7EF72A67AA63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D892C-726E-4632-A729-B5096178FBF1}" type="pres">
      <dgm:prSet presAssocID="{57891FEF-443E-4E5D-A411-7EF72A67AA63}" presName="circleA" presStyleLbl="node1" presStyleIdx="2" presStyleCnt="5"/>
      <dgm:spPr/>
      <dgm:t>
        <a:bodyPr/>
        <a:lstStyle/>
        <a:p>
          <a:endParaRPr lang="en-US"/>
        </a:p>
      </dgm:t>
    </dgm:pt>
    <dgm:pt modelId="{F43B00ED-C17E-4A50-84A5-54F0FDDD182B}" type="pres">
      <dgm:prSet presAssocID="{57891FEF-443E-4E5D-A411-7EF72A67AA63}" presName="spaceA" presStyleCnt="0"/>
      <dgm:spPr/>
      <dgm:t>
        <a:bodyPr/>
        <a:lstStyle/>
        <a:p>
          <a:endParaRPr lang="en-US"/>
        </a:p>
      </dgm:t>
    </dgm:pt>
    <dgm:pt modelId="{DF0D8F9A-CA75-44AA-8E71-8FD9E4802715}" type="pres">
      <dgm:prSet presAssocID="{FD9E6D4B-A4F2-4187-BC05-A0DF67C66F85}" presName="space" presStyleCnt="0"/>
      <dgm:spPr/>
      <dgm:t>
        <a:bodyPr/>
        <a:lstStyle/>
        <a:p>
          <a:endParaRPr lang="en-US"/>
        </a:p>
      </dgm:t>
    </dgm:pt>
    <dgm:pt modelId="{0E8BF00E-E580-4C4B-8F13-E0ABFF0253C6}" type="pres">
      <dgm:prSet presAssocID="{D9C18E9C-3D3B-4E03-89DB-F66C87E44C10}" presName="compositeB" presStyleCnt="0"/>
      <dgm:spPr/>
      <dgm:t>
        <a:bodyPr/>
        <a:lstStyle/>
        <a:p>
          <a:endParaRPr lang="en-US"/>
        </a:p>
      </dgm:t>
    </dgm:pt>
    <dgm:pt modelId="{C9995ED3-0DE7-40B7-8EB4-94EF3D4F17CE}" type="pres">
      <dgm:prSet presAssocID="{D9C18E9C-3D3B-4E03-89DB-F66C87E44C10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E87B9-2604-48AD-A241-ACB8E995133D}" type="pres">
      <dgm:prSet presAssocID="{D9C18E9C-3D3B-4E03-89DB-F66C87E44C10}" presName="circleB" presStyleLbl="node1" presStyleIdx="3" presStyleCnt="5"/>
      <dgm:spPr/>
      <dgm:t>
        <a:bodyPr/>
        <a:lstStyle/>
        <a:p>
          <a:endParaRPr lang="en-US"/>
        </a:p>
      </dgm:t>
    </dgm:pt>
    <dgm:pt modelId="{1880F940-0795-41E4-A9D5-988F1F2F9493}" type="pres">
      <dgm:prSet presAssocID="{D9C18E9C-3D3B-4E03-89DB-F66C87E44C10}" presName="spaceB" presStyleCnt="0"/>
      <dgm:spPr/>
      <dgm:t>
        <a:bodyPr/>
        <a:lstStyle/>
        <a:p>
          <a:endParaRPr lang="en-US"/>
        </a:p>
      </dgm:t>
    </dgm:pt>
    <dgm:pt modelId="{16E44846-CAEC-4436-8ABE-1F59F0C54364}" type="pres">
      <dgm:prSet presAssocID="{99E859AF-2DA8-4831-A6E8-61A162223F8D}" presName="space" presStyleCnt="0"/>
      <dgm:spPr/>
      <dgm:t>
        <a:bodyPr/>
        <a:lstStyle/>
        <a:p>
          <a:endParaRPr lang="en-US"/>
        </a:p>
      </dgm:t>
    </dgm:pt>
    <dgm:pt modelId="{764FA90F-2BA6-46E1-AE88-ACDB53C9C949}" type="pres">
      <dgm:prSet presAssocID="{33C281DB-F038-4FB5-BAFE-85814BCFD2C0}" presName="compositeA" presStyleCnt="0"/>
      <dgm:spPr/>
      <dgm:t>
        <a:bodyPr/>
        <a:lstStyle/>
        <a:p>
          <a:endParaRPr lang="en-US"/>
        </a:p>
      </dgm:t>
    </dgm:pt>
    <dgm:pt modelId="{AE6C0D20-E79A-4C5E-91CE-C4EF76E00309}" type="pres">
      <dgm:prSet presAssocID="{33C281DB-F038-4FB5-BAFE-85814BCFD2C0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55C27-44D8-47F3-AED2-525112EAFB4F}" type="pres">
      <dgm:prSet presAssocID="{33C281DB-F038-4FB5-BAFE-85814BCFD2C0}" presName="circleA" presStyleLbl="node1" presStyleIdx="4" presStyleCnt="5"/>
      <dgm:spPr/>
      <dgm:t>
        <a:bodyPr/>
        <a:lstStyle/>
        <a:p>
          <a:endParaRPr lang="en-US"/>
        </a:p>
      </dgm:t>
    </dgm:pt>
    <dgm:pt modelId="{702876D9-CC63-4EF5-B257-5F722D30DCB5}" type="pres">
      <dgm:prSet presAssocID="{33C281DB-F038-4FB5-BAFE-85814BCFD2C0}" presName="spaceA" presStyleCnt="0"/>
      <dgm:spPr/>
      <dgm:t>
        <a:bodyPr/>
        <a:lstStyle/>
        <a:p>
          <a:endParaRPr lang="en-US"/>
        </a:p>
      </dgm:t>
    </dgm:pt>
  </dgm:ptLst>
  <dgm:cxnLst>
    <dgm:cxn modelId="{F32DEC81-94B4-4CED-B050-90A5DE843A88}" srcId="{6FCBDC95-70A5-47D6-A57F-8ACEF1F703D9}" destId="{D9C18E9C-3D3B-4E03-89DB-F66C87E44C10}" srcOrd="3" destOrd="0" parTransId="{7D95D7C7-3FA3-4242-8A93-B1DA5DAB5066}" sibTransId="{99E859AF-2DA8-4831-A6E8-61A162223F8D}"/>
    <dgm:cxn modelId="{D5C521A7-FE9B-F04B-B50E-430951D0D815}" type="presOf" srcId="{334A9852-5F77-436E-B742-D52633B68942}" destId="{F8C967C4-8586-4209-90DC-1FBC6FC42CB4}" srcOrd="0" destOrd="0" presId="urn:microsoft.com/office/officeart/2005/8/layout/hProcess11"/>
    <dgm:cxn modelId="{D0B2D386-45DE-4D08-B10C-F601E1673DB8}" srcId="{6FCBDC95-70A5-47D6-A57F-8ACEF1F703D9}" destId="{334A9852-5F77-436E-B742-D52633B68942}" srcOrd="0" destOrd="0" parTransId="{427019FE-F494-4797-ACC2-B326B53912B0}" sibTransId="{396F7B8E-FB7B-43CF-965E-C0FF2B604FBA}"/>
    <dgm:cxn modelId="{89833932-BDFE-4770-9D33-18FB109EC43D}" srcId="{6FCBDC95-70A5-47D6-A57F-8ACEF1F703D9}" destId="{487E6C11-56DD-4A5B-841E-AC8767217D04}" srcOrd="1" destOrd="0" parTransId="{1F9A1B90-F655-4AE9-9C8E-A611CED3C1DE}" sibTransId="{28B46988-1990-4551-97C6-9524E188EF59}"/>
    <dgm:cxn modelId="{21941A5D-86E5-AE4B-BE80-B259901D8851}" type="presOf" srcId="{33C281DB-F038-4FB5-BAFE-85814BCFD2C0}" destId="{AE6C0D20-E79A-4C5E-91CE-C4EF76E00309}" srcOrd="0" destOrd="0" presId="urn:microsoft.com/office/officeart/2005/8/layout/hProcess11"/>
    <dgm:cxn modelId="{EA1D63D8-545F-134A-96DA-B7ED55FB0B6E}" type="presOf" srcId="{57891FEF-443E-4E5D-A411-7EF72A67AA63}" destId="{3D905CAF-20F6-4A10-9E9C-7C6A5A0FED56}" srcOrd="0" destOrd="0" presId="urn:microsoft.com/office/officeart/2005/8/layout/hProcess11"/>
    <dgm:cxn modelId="{4FCF5329-E093-3A47-820A-9CE7E836AFCF}" type="presOf" srcId="{D9C18E9C-3D3B-4E03-89DB-F66C87E44C10}" destId="{C9995ED3-0DE7-40B7-8EB4-94EF3D4F17CE}" srcOrd="0" destOrd="0" presId="urn:microsoft.com/office/officeart/2005/8/layout/hProcess11"/>
    <dgm:cxn modelId="{D294CABD-274A-4A44-B1B5-61CA8732DAE1}" type="presOf" srcId="{6FCBDC95-70A5-47D6-A57F-8ACEF1F703D9}" destId="{4E5008B6-472E-4429-A8EB-FDD6057E0BC9}" srcOrd="0" destOrd="0" presId="urn:microsoft.com/office/officeart/2005/8/layout/hProcess11"/>
    <dgm:cxn modelId="{F09F9F82-6E49-405A-BFD7-6E5D2C7C8089}" srcId="{6FCBDC95-70A5-47D6-A57F-8ACEF1F703D9}" destId="{33C281DB-F038-4FB5-BAFE-85814BCFD2C0}" srcOrd="4" destOrd="0" parTransId="{4FB4F438-05C5-4D6C-99D9-519BA2EFC6B7}" sibTransId="{0C966CF5-F09C-4A39-B32A-7078EBC00570}"/>
    <dgm:cxn modelId="{95DDFFFA-5DD0-DC4E-AD08-1A26796FE244}" type="presOf" srcId="{487E6C11-56DD-4A5B-841E-AC8767217D04}" destId="{D0B77712-62BC-4D61-A3FE-D40F2D978420}" srcOrd="0" destOrd="0" presId="urn:microsoft.com/office/officeart/2005/8/layout/hProcess11"/>
    <dgm:cxn modelId="{6151CAFA-F77D-47F0-A30D-95BC9FD87CF6}" srcId="{6FCBDC95-70A5-47D6-A57F-8ACEF1F703D9}" destId="{57891FEF-443E-4E5D-A411-7EF72A67AA63}" srcOrd="2" destOrd="0" parTransId="{449CFE32-E7B1-42E6-92DF-B3F0A6808C9D}" sibTransId="{FD9E6D4B-A4F2-4187-BC05-A0DF67C66F85}"/>
    <dgm:cxn modelId="{A6EFED5B-4E1D-B44E-95E1-A3230F97C868}" type="presParOf" srcId="{4E5008B6-472E-4429-A8EB-FDD6057E0BC9}" destId="{2B34C81D-CD78-4AAC-A833-B3C841399455}" srcOrd="0" destOrd="0" presId="urn:microsoft.com/office/officeart/2005/8/layout/hProcess11"/>
    <dgm:cxn modelId="{B3A28382-18D9-A246-840F-AF9824B8250B}" type="presParOf" srcId="{4E5008B6-472E-4429-A8EB-FDD6057E0BC9}" destId="{A74FF81E-8A97-4D57-AB83-0991D531B9FF}" srcOrd="1" destOrd="0" presId="urn:microsoft.com/office/officeart/2005/8/layout/hProcess11"/>
    <dgm:cxn modelId="{1223251E-2020-A941-A704-304A981489AD}" type="presParOf" srcId="{A74FF81E-8A97-4D57-AB83-0991D531B9FF}" destId="{E1E365EC-676B-4A26-8376-D64ED8FF13A7}" srcOrd="0" destOrd="0" presId="urn:microsoft.com/office/officeart/2005/8/layout/hProcess11"/>
    <dgm:cxn modelId="{C1C5FCF0-4CE5-CE45-A7E0-965EFF2CD83F}" type="presParOf" srcId="{E1E365EC-676B-4A26-8376-D64ED8FF13A7}" destId="{F8C967C4-8586-4209-90DC-1FBC6FC42CB4}" srcOrd="0" destOrd="0" presId="urn:microsoft.com/office/officeart/2005/8/layout/hProcess11"/>
    <dgm:cxn modelId="{81E81B5D-B689-D949-BCCA-DA5015E45278}" type="presParOf" srcId="{E1E365EC-676B-4A26-8376-D64ED8FF13A7}" destId="{9EF72903-539E-43E1-8FD3-0C408FCFA24A}" srcOrd="1" destOrd="0" presId="urn:microsoft.com/office/officeart/2005/8/layout/hProcess11"/>
    <dgm:cxn modelId="{F76102FE-C314-0E48-9FB6-802196DD44C9}" type="presParOf" srcId="{E1E365EC-676B-4A26-8376-D64ED8FF13A7}" destId="{982121E8-2357-48C7-84F1-5DC27C868508}" srcOrd="2" destOrd="0" presId="urn:microsoft.com/office/officeart/2005/8/layout/hProcess11"/>
    <dgm:cxn modelId="{E0547D1D-E678-A24A-9266-2F975257F13F}" type="presParOf" srcId="{A74FF81E-8A97-4D57-AB83-0991D531B9FF}" destId="{8BC02F29-05B0-45B1-A25F-5EDFB5E49EE9}" srcOrd="1" destOrd="0" presId="urn:microsoft.com/office/officeart/2005/8/layout/hProcess11"/>
    <dgm:cxn modelId="{DA2C31C7-5F7B-B84D-BA4F-0856699C4EEB}" type="presParOf" srcId="{A74FF81E-8A97-4D57-AB83-0991D531B9FF}" destId="{E4B3DE53-67F3-4572-ADE1-14AE0E14965D}" srcOrd="2" destOrd="0" presId="urn:microsoft.com/office/officeart/2005/8/layout/hProcess11"/>
    <dgm:cxn modelId="{2B305712-83A2-FB44-924D-20FE28EB57EA}" type="presParOf" srcId="{E4B3DE53-67F3-4572-ADE1-14AE0E14965D}" destId="{D0B77712-62BC-4D61-A3FE-D40F2D978420}" srcOrd="0" destOrd="0" presId="urn:microsoft.com/office/officeart/2005/8/layout/hProcess11"/>
    <dgm:cxn modelId="{FF9BE032-79F1-A04D-B723-465B2B73E553}" type="presParOf" srcId="{E4B3DE53-67F3-4572-ADE1-14AE0E14965D}" destId="{9A732093-5EBD-4D7C-BD68-769AF2990633}" srcOrd="1" destOrd="0" presId="urn:microsoft.com/office/officeart/2005/8/layout/hProcess11"/>
    <dgm:cxn modelId="{C77A9300-EBB9-F142-8938-2979F85ACFAF}" type="presParOf" srcId="{E4B3DE53-67F3-4572-ADE1-14AE0E14965D}" destId="{2F5B8BD0-43B5-4EDD-80DB-C084C3021C25}" srcOrd="2" destOrd="0" presId="urn:microsoft.com/office/officeart/2005/8/layout/hProcess11"/>
    <dgm:cxn modelId="{0452FF37-F546-B448-8F17-C7A3A980B8FF}" type="presParOf" srcId="{A74FF81E-8A97-4D57-AB83-0991D531B9FF}" destId="{BE52A18F-27BE-4D77-8B69-1F58AFF03A6E}" srcOrd="3" destOrd="0" presId="urn:microsoft.com/office/officeart/2005/8/layout/hProcess11"/>
    <dgm:cxn modelId="{13DDE775-A430-0743-B99E-DC569C9D2F7F}" type="presParOf" srcId="{A74FF81E-8A97-4D57-AB83-0991D531B9FF}" destId="{FCECCC21-A736-419D-B9AC-D996087C0BA8}" srcOrd="4" destOrd="0" presId="urn:microsoft.com/office/officeart/2005/8/layout/hProcess11"/>
    <dgm:cxn modelId="{F5F63D12-0AC0-844B-BE9F-B3E7AC663725}" type="presParOf" srcId="{FCECCC21-A736-419D-B9AC-D996087C0BA8}" destId="{3D905CAF-20F6-4A10-9E9C-7C6A5A0FED56}" srcOrd="0" destOrd="0" presId="urn:microsoft.com/office/officeart/2005/8/layout/hProcess11"/>
    <dgm:cxn modelId="{4113D7A3-E3CF-FB43-8712-47B6199DBDAE}" type="presParOf" srcId="{FCECCC21-A736-419D-B9AC-D996087C0BA8}" destId="{619D892C-726E-4632-A729-B5096178FBF1}" srcOrd="1" destOrd="0" presId="urn:microsoft.com/office/officeart/2005/8/layout/hProcess11"/>
    <dgm:cxn modelId="{02D04479-AC36-7643-8A34-77D447FB4E73}" type="presParOf" srcId="{FCECCC21-A736-419D-B9AC-D996087C0BA8}" destId="{F43B00ED-C17E-4A50-84A5-54F0FDDD182B}" srcOrd="2" destOrd="0" presId="urn:microsoft.com/office/officeart/2005/8/layout/hProcess11"/>
    <dgm:cxn modelId="{3CA95639-45F2-2F4C-8B8D-687821747919}" type="presParOf" srcId="{A74FF81E-8A97-4D57-AB83-0991D531B9FF}" destId="{DF0D8F9A-CA75-44AA-8E71-8FD9E4802715}" srcOrd="5" destOrd="0" presId="urn:microsoft.com/office/officeart/2005/8/layout/hProcess11"/>
    <dgm:cxn modelId="{DF611DD8-E200-764C-8EF9-A42E5035915D}" type="presParOf" srcId="{A74FF81E-8A97-4D57-AB83-0991D531B9FF}" destId="{0E8BF00E-E580-4C4B-8F13-E0ABFF0253C6}" srcOrd="6" destOrd="0" presId="urn:microsoft.com/office/officeart/2005/8/layout/hProcess11"/>
    <dgm:cxn modelId="{610F9252-71C5-5240-8E1C-D4F958820E77}" type="presParOf" srcId="{0E8BF00E-E580-4C4B-8F13-E0ABFF0253C6}" destId="{C9995ED3-0DE7-40B7-8EB4-94EF3D4F17CE}" srcOrd="0" destOrd="0" presId="urn:microsoft.com/office/officeart/2005/8/layout/hProcess11"/>
    <dgm:cxn modelId="{6C4BC62F-14FF-8449-A23B-1B34CCF38109}" type="presParOf" srcId="{0E8BF00E-E580-4C4B-8F13-E0ABFF0253C6}" destId="{3FBE87B9-2604-48AD-A241-ACB8E995133D}" srcOrd="1" destOrd="0" presId="urn:microsoft.com/office/officeart/2005/8/layout/hProcess11"/>
    <dgm:cxn modelId="{C989DAE0-1D48-B04A-B30D-4AFAC5AE3979}" type="presParOf" srcId="{0E8BF00E-E580-4C4B-8F13-E0ABFF0253C6}" destId="{1880F940-0795-41E4-A9D5-988F1F2F9493}" srcOrd="2" destOrd="0" presId="urn:microsoft.com/office/officeart/2005/8/layout/hProcess11"/>
    <dgm:cxn modelId="{183DF3A2-E04F-DC4C-B8F8-98625E0DA2C6}" type="presParOf" srcId="{A74FF81E-8A97-4D57-AB83-0991D531B9FF}" destId="{16E44846-CAEC-4436-8ABE-1F59F0C54364}" srcOrd="7" destOrd="0" presId="urn:microsoft.com/office/officeart/2005/8/layout/hProcess11"/>
    <dgm:cxn modelId="{801FCB7A-4488-3C4F-BC34-AA93E95BEEBD}" type="presParOf" srcId="{A74FF81E-8A97-4D57-AB83-0991D531B9FF}" destId="{764FA90F-2BA6-46E1-AE88-ACDB53C9C949}" srcOrd="8" destOrd="0" presId="urn:microsoft.com/office/officeart/2005/8/layout/hProcess11"/>
    <dgm:cxn modelId="{968D3300-436E-DB41-8B73-B3567EA1879D}" type="presParOf" srcId="{764FA90F-2BA6-46E1-AE88-ACDB53C9C949}" destId="{AE6C0D20-E79A-4C5E-91CE-C4EF76E00309}" srcOrd="0" destOrd="0" presId="urn:microsoft.com/office/officeart/2005/8/layout/hProcess11"/>
    <dgm:cxn modelId="{A1EEAE45-148F-0141-AB95-BED24164FD9E}" type="presParOf" srcId="{764FA90F-2BA6-46E1-AE88-ACDB53C9C949}" destId="{90555C27-44D8-47F3-AED2-525112EAFB4F}" srcOrd="1" destOrd="0" presId="urn:microsoft.com/office/officeart/2005/8/layout/hProcess11"/>
    <dgm:cxn modelId="{57B9C66C-B0CD-874C-BC3E-CC7DE048C34D}" type="presParOf" srcId="{764FA90F-2BA6-46E1-AE88-ACDB53C9C949}" destId="{702876D9-CC63-4EF5-B257-5F722D30DCB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CB4580A-2C91-4A30-BBB4-8FB3B0297F58}" type="doc">
      <dgm:prSet loTypeId="urn:microsoft.com/office/officeart/2005/8/layout/hProcess11" loCatId="process" qsTypeId="urn:microsoft.com/office/officeart/2005/8/quickstyle/3D3" qsCatId="3D" csTypeId="urn:microsoft.com/office/officeart/2005/8/colors/colorful1" csCatId="colorful" phldr="1"/>
      <dgm:spPr/>
    </dgm:pt>
    <dgm:pt modelId="{CC8BD8D2-52FF-49FC-92AA-B75D9C161570}">
      <dgm:prSet phldrT="[Text]"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Pengajuan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Perubahan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untuk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Kepmen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527DD8D7-3041-4BD6-96C0-57B4CC663138}" type="parTrans" cxnId="{EDB89411-7086-4F3D-84A3-F94E3705349D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24CDD74-98FF-4413-8532-C7398963418D}" type="sibTrans" cxnId="{EDB89411-7086-4F3D-84A3-F94E3705349D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8FF349C6-6D88-4A69-957B-8743FA0AEF8E}">
      <dgm:prSet phldrT="[Text]"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Penyusunan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untuk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Perubahan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Kepmen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9E1CAE9F-AEFD-42C3-B175-499F234CE21F}" type="parTrans" cxnId="{A7426508-8F1C-4B96-A2CF-0588A2DF7B5E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FC0E7B9-79D4-427E-85AD-124BB259B3DA}" type="sibTrans" cxnId="{A7426508-8F1C-4B96-A2CF-0588A2DF7B5E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3D01C47-CFC3-41DB-9877-65D01F9A01E4}">
      <dgm:prSet phldrT="[Text]" custT="1"/>
      <dgm:spPr/>
      <dgm:t>
        <a:bodyPr/>
        <a:lstStyle/>
        <a:p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Perubahan</a:t>
          </a:r>
          <a:r>
            <a:rPr lang="en-US" sz="14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dirty="0" err="1">
              <a:latin typeface="Bernard MT Condensed" charset="0"/>
              <a:ea typeface="Bernard MT Condensed" charset="0"/>
              <a:cs typeface="Bernard MT Condensed" charset="0"/>
            </a:rPr>
            <a:t>Kepmen</a:t>
          </a:r>
          <a:endParaRPr lang="en-US" sz="14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DAE03B32-3D09-41E1-B4E7-6B3491DC08A2}" type="parTrans" cxnId="{81D6BAAE-6236-44A1-9E73-554F29C260CF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6F3372D9-6D3F-4141-923C-AEBD6ECCBFFC}" type="sibTrans" cxnId="{81D6BAAE-6236-44A1-9E73-554F29C260CF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550D66D-F330-428C-9F1E-A3130AA2CAB4}" type="pres">
      <dgm:prSet presAssocID="{8CB4580A-2C91-4A30-BBB4-8FB3B0297F58}" presName="Name0" presStyleCnt="0">
        <dgm:presLayoutVars>
          <dgm:dir/>
          <dgm:resizeHandles val="exact"/>
        </dgm:presLayoutVars>
      </dgm:prSet>
      <dgm:spPr/>
    </dgm:pt>
    <dgm:pt modelId="{B7B7A2CE-20F2-4F78-86BC-D0AB2092FEB9}" type="pres">
      <dgm:prSet presAssocID="{8CB4580A-2C91-4A30-BBB4-8FB3B0297F58}" presName="arrow" presStyleLbl="bgShp" presStyleIdx="0" presStyleCnt="1"/>
      <dgm:spPr/>
    </dgm:pt>
    <dgm:pt modelId="{7E6C555D-48EF-4E1E-A6C9-5224842CAECB}" type="pres">
      <dgm:prSet presAssocID="{8CB4580A-2C91-4A30-BBB4-8FB3B0297F58}" presName="points" presStyleCnt="0"/>
      <dgm:spPr/>
    </dgm:pt>
    <dgm:pt modelId="{85019F6D-73ED-4169-90CD-A4B410742BB9}" type="pres">
      <dgm:prSet presAssocID="{CC8BD8D2-52FF-49FC-92AA-B75D9C161570}" presName="compositeA" presStyleCnt="0"/>
      <dgm:spPr/>
    </dgm:pt>
    <dgm:pt modelId="{09C1111B-DBE2-45EF-B255-82EF66A9509E}" type="pres">
      <dgm:prSet presAssocID="{CC8BD8D2-52FF-49FC-92AA-B75D9C161570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D1409-DE08-479E-A861-37A7D8832055}" type="pres">
      <dgm:prSet presAssocID="{CC8BD8D2-52FF-49FC-92AA-B75D9C161570}" presName="circleA" presStyleLbl="node1" presStyleIdx="0" presStyleCnt="3"/>
      <dgm:spPr/>
    </dgm:pt>
    <dgm:pt modelId="{CC4D45DA-324B-486D-920D-9A1EBF39B525}" type="pres">
      <dgm:prSet presAssocID="{CC8BD8D2-52FF-49FC-92AA-B75D9C161570}" presName="spaceA" presStyleCnt="0"/>
      <dgm:spPr/>
    </dgm:pt>
    <dgm:pt modelId="{88317676-E8D4-4691-816F-36EABE6B6DD2}" type="pres">
      <dgm:prSet presAssocID="{B24CDD74-98FF-4413-8532-C7398963418D}" presName="space" presStyleCnt="0"/>
      <dgm:spPr/>
    </dgm:pt>
    <dgm:pt modelId="{E2A47B7C-2031-4C57-BDC0-0A9DCF0A8F6D}" type="pres">
      <dgm:prSet presAssocID="{8FF349C6-6D88-4A69-957B-8743FA0AEF8E}" presName="compositeB" presStyleCnt="0"/>
      <dgm:spPr/>
    </dgm:pt>
    <dgm:pt modelId="{481E0686-1049-4FE5-809B-845F57CFB668}" type="pres">
      <dgm:prSet presAssocID="{8FF349C6-6D88-4A69-957B-8743FA0AEF8E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CEB81-4AC0-46B3-A496-B171D484FA5A}" type="pres">
      <dgm:prSet presAssocID="{8FF349C6-6D88-4A69-957B-8743FA0AEF8E}" presName="circleB" presStyleLbl="node1" presStyleIdx="1" presStyleCnt="3"/>
      <dgm:spPr/>
    </dgm:pt>
    <dgm:pt modelId="{4335745A-D28C-40C2-B283-28D9C146AD7B}" type="pres">
      <dgm:prSet presAssocID="{8FF349C6-6D88-4A69-957B-8743FA0AEF8E}" presName="spaceB" presStyleCnt="0"/>
      <dgm:spPr/>
    </dgm:pt>
    <dgm:pt modelId="{E30063C8-1B15-4E8F-89DF-09C0D1EE5CD7}" type="pres">
      <dgm:prSet presAssocID="{EFC0E7B9-79D4-427E-85AD-124BB259B3DA}" presName="space" presStyleCnt="0"/>
      <dgm:spPr/>
    </dgm:pt>
    <dgm:pt modelId="{7A164313-4661-43FB-9FB6-F8E2E4C26EC8}" type="pres">
      <dgm:prSet presAssocID="{43D01C47-CFC3-41DB-9877-65D01F9A01E4}" presName="compositeA" presStyleCnt="0"/>
      <dgm:spPr/>
    </dgm:pt>
    <dgm:pt modelId="{37D7C8A9-F267-467F-B926-315D073241BE}" type="pres">
      <dgm:prSet presAssocID="{43D01C47-CFC3-41DB-9877-65D01F9A01E4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1DACC-3C9C-4E8F-9285-87B2F0AED4A0}" type="pres">
      <dgm:prSet presAssocID="{43D01C47-CFC3-41DB-9877-65D01F9A01E4}" presName="circleA" presStyleLbl="node1" presStyleIdx="2" presStyleCnt="3"/>
      <dgm:spPr/>
    </dgm:pt>
    <dgm:pt modelId="{4E4C157C-EC7A-4863-8FC6-D16CACBFBCE8}" type="pres">
      <dgm:prSet presAssocID="{43D01C47-CFC3-41DB-9877-65D01F9A01E4}" presName="spaceA" presStyleCnt="0"/>
      <dgm:spPr/>
    </dgm:pt>
  </dgm:ptLst>
  <dgm:cxnLst>
    <dgm:cxn modelId="{059A8392-42EF-2F48-9DDC-F1482E2F2A94}" type="presOf" srcId="{8FF349C6-6D88-4A69-957B-8743FA0AEF8E}" destId="{481E0686-1049-4FE5-809B-845F57CFB668}" srcOrd="0" destOrd="0" presId="urn:microsoft.com/office/officeart/2005/8/layout/hProcess11"/>
    <dgm:cxn modelId="{A31B4767-B9E6-5E48-931F-740D85AB5C48}" type="presOf" srcId="{43D01C47-CFC3-41DB-9877-65D01F9A01E4}" destId="{37D7C8A9-F267-467F-B926-315D073241BE}" srcOrd="0" destOrd="0" presId="urn:microsoft.com/office/officeart/2005/8/layout/hProcess11"/>
    <dgm:cxn modelId="{81D6BAAE-6236-44A1-9E73-554F29C260CF}" srcId="{8CB4580A-2C91-4A30-BBB4-8FB3B0297F58}" destId="{43D01C47-CFC3-41DB-9877-65D01F9A01E4}" srcOrd="2" destOrd="0" parTransId="{DAE03B32-3D09-41E1-B4E7-6B3491DC08A2}" sibTransId="{6F3372D9-6D3F-4141-923C-AEBD6ECCBFFC}"/>
    <dgm:cxn modelId="{EDB89411-7086-4F3D-84A3-F94E3705349D}" srcId="{8CB4580A-2C91-4A30-BBB4-8FB3B0297F58}" destId="{CC8BD8D2-52FF-49FC-92AA-B75D9C161570}" srcOrd="0" destOrd="0" parTransId="{527DD8D7-3041-4BD6-96C0-57B4CC663138}" sibTransId="{B24CDD74-98FF-4413-8532-C7398963418D}"/>
    <dgm:cxn modelId="{9375F01D-3E92-6E42-AA26-2D78982B1A57}" type="presOf" srcId="{8CB4580A-2C91-4A30-BBB4-8FB3B0297F58}" destId="{B550D66D-F330-428C-9F1E-A3130AA2CAB4}" srcOrd="0" destOrd="0" presId="urn:microsoft.com/office/officeart/2005/8/layout/hProcess11"/>
    <dgm:cxn modelId="{A7426508-8F1C-4B96-A2CF-0588A2DF7B5E}" srcId="{8CB4580A-2C91-4A30-BBB4-8FB3B0297F58}" destId="{8FF349C6-6D88-4A69-957B-8743FA0AEF8E}" srcOrd="1" destOrd="0" parTransId="{9E1CAE9F-AEFD-42C3-B175-499F234CE21F}" sibTransId="{EFC0E7B9-79D4-427E-85AD-124BB259B3DA}"/>
    <dgm:cxn modelId="{5B814C11-35D9-C248-806A-9832E08B5CD1}" type="presOf" srcId="{CC8BD8D2-52FF-49FC-92AA-B75D9C161570}" destId="{09C1111B-DBE2-45EF-B255-82EF66A9509E}" srcOrd="0" destOrd="0" presId="urn:microsoft.com/office/officeart/2005/8/layout/hProcess11"/>
    <dgm:cxn modelId="{1D7C3774-EDD7-2D47-BDEA-66760BBA9609}" type="presParOf" srcId="{B550D66D-F330-428C-9F1E-A3130AA2CAB4}" destId="{B7B7A2CE-20F2-4F78-86BC-D0AB2092FEB9}" srcOrd="0" destOrd="0" presId="urn:microsoft.com/office/officeart/2005/8/layout/hProcess11"/>
    <dgm:cxn modelId="{0C920D4A-311A-0F44-B1F9-2EF14CAFD58A}" type="presParOf" srcId="{B550D66D-F330-428C-9F1E-A3130AA2CAB4}" destId="{7E6C555D-48EF-4E1E-A6C9-5224842CAECB}" srcOrd="1" destOrd="0" presId="urn:microsoft.com/office/officeart/2005/8/layout/hProcess11"/>
    <dgm:cxn modelId="{B92A22DA-041C-CB45-86BD-9528EA3A622A}" type="presParOf" srcId="{7E6C555D-48EF-4E1E-A6C9-5224842CAECB}" destId="{85019F6D-73ED-4169-90CD-A4B410742BB9}" srcOrd="0" destOrd="0" presId="urn:microsoft.com/office/officeart/2005/8/layout/hProcess11"/>
    <dgm:cxn modelId="{1A95A0A2-FF47-3E40-9B6A-EBE883B20DCC}" type="presParOf" srcId="{85019F6D-73ED-4169-90CD-A4B410742BB9}" destId="{09C1111B-DBE2-45EF-B255-82EF66A9509E}" srcOrd="0" destOrd="0" presId="urn:microsoft.com/office/officeart/2005/8/layout/hProcess11"/>
    <dgm:cxn modelId="{BDF9CD9B-51EA-7C4B-968F-0379A11AC995}" type="presParOf" srcId="{85019F6D-73ED-4169-90CD-A4B410742BB9}" destId="{E41D1409-DE08-479E-A861-37A7D8832055}" srcOrd="1" destOrd="0" presId="urn:microsoft.com/office/officeart/2005/8/layout/hProcess11"/>
    <dgm:cxn modelId="{A12020D3-4AD1-4047-AC0E-8CB963521721}" type="presParOf" srcId="{85019F6D-73ED-4169-90CD-A4B410742BB9}" destId="{CC4D45DA-324B-486D-920D-9A1EBF39B525}" srcOrd="2" destOrd="0" presId="urn:microsoft.com/office/officeart/2005/8/layout/hProcess11"/>
    <dgm:cxn modelId="{00FCA1D0-271A-5B4F-A9CB-1762F27EEE54}" type="presParOf" srcId="{7E6C555D-48EF-4E1E-A6C9-5224842CAECB}" destId="{88317676-E8D4-4691-816F-36EABE6B6DD2}" srcOrd="1" destOrd="0" presId="urn:microsoft.com/office/officeart/2005/8/layout/hProcess11"/>
    <dgm:cxn modelId="{712572A4-9337-F74B-93FC-19BEE61EC57C}" type="presParOf" srcId="{7E6C555D-48EF-4E1E-A6C9-5224842CAECB}" destId="{E2A47B7C-2031-4C57-BDC0-0A9DCF0A8F6D}" srcOrd="2" destOrd="0" presId="urn:microsoft.com/office/officeart/2005/8/layout/hProcess11"/>
    <dgm:cxn modelId="{E53617A5-AC00-0C4F-AF89-BA272DA194C0}" type="presParOf" srcId="{E2A47B7C-2031-4C57-BDC0-0A9DCF0A8F6D}" destId="{481E0686-1049-4FE5-809B-845F57CFB668}" srcOrd="0" destOrd="0" presId="urn:microsoft.com/office/officeart/2005/8/layout/hProcess11"/>
    <dgm:cxn modelId="{53A83D50-3286-0047-9AE2-6FEEDD312DE2}" type="presParOf" srcId="{E2A47B7C-2031-4C57-BDC0-0A9DCF0A8F6D}" destId="{BE2CEB81-4AC0-46B3-A496-B171D484FA5A}" srcOrd="1" destOrd="0" presId="urn:microsoft.com/office/officeart/2005/8/layout/hProcess11"/>
    <dgm:cxn modelId="{6FDBB62A-D635-154A-8484-0157482EF23C}" type="presParOf" srcId="{E2A47B7C-2031-4C57-BDC0-0A9DCF0A8F6D}" destId="{4335745A-D28C-40C2-B283-28D9C146AD7B}" srcOrd="2" destOrd="0" presId="urn:microsoft.com/office/officeart/2005/8/layout/hProcess11"/>
    <dgm:cxn modelId="{2EEB85EA-1864-5441-A1EF-788C4BC9239C}" type="presParOf" srcId="{7E6C555D-48EF-4E1E-A6C9-5224842CAECB}" destId="{E30063C8-1B15-4E8F-89DF-09C0D1EE5CD7}" srcOrd="3" destOrd="0" presId="urn:microsoft.com/office/officeart/2005/8/layout/hProcess11"/>
    <dgm:cxn modelId="{07086CC2-66F1-E145-B8D5-4D2C529AEB3A}" type="presParOf" srcId="{7E6C555D-48EF-4E1E-A6C9-5224842CAECB}" destId="{7A164313-4661-43FB-9FB6-F8E2E4C26EC8}" srcOrd="4" destOrd="0" presId="urn:microsoft.com/office/officeart/2005/8/layout/hProcess11"/>
    <dgm:cxn modelId="{1024E505-74BC-A145-9263-BF9770D75CDE}" type="presParOf" srcId="{7A164313-4661-43FB-9FB6-F8E2E4C26EC8}" destId="{37D7C8A9-F267-467F-B926-315D073241BE}" srcOrd="0" destOrd="0" presId="urn:microsoft.com/office/officeart/2005/8/layout/hProcess11"/>
    <dgm:cxn modelId="{097169B0-3A99-C043-B911-06E631EB3AB6}" type="presParOf" srcId="{7A164313-4661-43FB-9FB6-F8E2E4C26EC8}" destId="{5DB1DACC-3C9C-4E8F-9285-87B2F0AED4A0}" srcOrd="1" destOrd="0" presId="urn:microsoft.com/office/officeart/2005/8/layout/hProcess11"/>
    <dgm:cxn modelId="{56B742BF-BA66-E348-A36C-50558FFF71D3}" type="presParOf" srcId="{7A164313-4661-43FB-9FB6-F8E2E4C26EC8}" destId="{4E4C157C-EC7A-4863-8FC6-D16CACBFBCE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F3B5DE0-A882-8442-8963-02F7C850257A}" type="doc">
      <dgm:prSet loTypeId="urn:microsoft.com/office/officeart/2005/8/layout/gear1" loCatId="" qsTypeId="urn:microsoft.com/office/officeart/2005/8/quickstyle/3D9" qsCatId="3D" csTypeId="urn:microsoft.com/office/officeart/2005/8/colors/colorful5" csCatId="colorful" phldr="1"/>
      <dgm:spPr/>
    </dgm:pt>
    <dgm:pt modelId="{871BC108-1876-FA4F-B8F0-ACADBE484C44}">
      <dgm:prSet phldrT="[Text]"/>
      <dgm:spPr/>
      <dgm:t>
        <a:bodyPr/>
        <a:lstStyle/>
        <a:p>
          <a:r>
            <a:rPr lang="en-US" smtClean="0">
              <a:latin typeface="Bernard MT Condensed" charset="0"/>
              <a:ea typeface="Bernard MT Condensed" charset="0"/>
              <a:cs typeface="Bernard MT Condensed" charset="0"/>
            </a:rPr>
            <a:t>Mutu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0AF2020-9B20-1545-A890-D9C1A8199189}" type="parTrans" cxnId="{31909D1F-B0C1-0547-8160-21BC04C60AEF}">
      <dgm:prSet/>
      <dgm:spPr/>
      <dgm:t>
        <a:bodyPr/>
        <a:lstStyle/>
        <a:p>
          <a:endParaRPr lang="en-US">
            <a:solidFill>
              <a:schemeClr val="bg1"/>
            </a:solidFill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51DFFDE4-877A-B64F-883D-878DC7EF8468}" type="sibTrans" cxnId="{31909D1F-B0C1-0547-8160-21BC04C60AEF}">
      <dgm:prSet/>
      <dgm:spPr/>
      <dgm:t>
        <a:bodyPr/>
        <a:lstStyle/>
        <a:p>
          <a:endParaRPr lang="en-US">
            <a:solidFill>
              <a:schemeClr val="bg1"/>
            </a:solidFill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8A4CFEF-2C74-5745-94A7-6D3E4251AC41}">
      <dgm:prSet phldrT="[Text]"/>
      <dgm:spPr/>
      <dgm:t>
        <a:bodyPr/>
        <a:lstStyle/>
        <a:p>
          <a:r>
            <a:rPr lang="en-US" smtClean="0">
              <a:latin typeface="Bernard MT Condensed" charset="0"/>
              <a:ea typeface="Bernard MT Condensed" charset="0"/>
              <a:cs typeface="Bernard MT Condensed" charset="0"/>
            </a:rPr>
            <a:t>Akses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A70E4801-C8B1-A24B-B58D-15053D71AC03}" type="parTrans" cxnId="{A56FDE5F-16FF-A14B-B115-391C8C649DF7}">
      <dgm:prSet/>
      <dgm:spPr/>
      <dgm:t>
        <a:bodyPr/>
        <a:lstStyle/>
        <a:p>
          <a:endParaRPr lang="en-US">
            <a:solidFill>
              <a:schemeClr val="bg1"/>
            </a:solidFill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5E79A05-23BC-4041-8F01-4E36D2D57C61}" type="sibTrans" cxnId="{A56FDE5F-16FF-A14B-B115-391C8C649DF7}">
      <dgm:prSet/>
      <dgm:spPr/>
      <dgm:t>
        <a:bodyPr/>
        <a:lstStyle/>
        <a:p>
          <a:endParaRPr lang="en-US">
            <a:solidFill>
              <a:schemeClr val="bg1"/>
            </a:solidFill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58D04A1-6AB4-1041-8B6B-1D9C5D0D1D30}">
      <dgm:prSet phldrT="[Text]"/>
      <dgm:spPr/>
      <dgm:t>
        <a:bodyPr/>
        <a:lstStyle/>
        <a:p>
          <a:r>
            <a:rPr lang="en-US" smtClean="0">
              <a:latin typeface="Bernard MT Condensed" charset="0"/>
              <a:ea typeface="Bernard MT Condensed" charset="0"/>
              <a:cs typeface="Bernard MT Condensed" charset="0"/>
            </a:rPr>
            <a:t>Takola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7803404-7641-644D-9E42-EB881A0F5931}" type="parTrans" cxnId="{7CF8E757-CDDC-6941-83D4-55E63E67497D}">
      <dgm:prSet/>
      <dgm:spPr/>
      <dgm:t>
        <a:bodyPr/>
        <a:lstStyle/>
        <a:p>
          <a:endParaRPr lang="en-US">
            <a:solidFill>
              <a:schemeClr val="bg1"/>
            </a:solidFill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8E29FE6-FD63-5F42-86E8-68AC92B7B44F}" type="sibTrans" cxnId="{7CF8E757-CDDC-6941-83D4-55E63E67497D}">
      <dgm:prSet/>
      <dgm:spPr/>
      <dgm:t>
        <a:bodyPr/>
        <a:lstStyle/>
        <a:p>
          <a:endParaRPr lang="en-US">
            <a:solidFill>
              <a:schemeClr val="bg1"/>
            </a:solidFill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D767D0E-FCD7-0A44-9396-4D546C280DE0}" type="pres">
      <dgm:prSet presAssocID="{DF3B5DE0-A882-8442-8963-02F7C850257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ACE3258-2A60-D04F-8F9C-C547012DE573}" type="pres">
      <dgm:prSet presAssocID="{871BC108-1876-FA4F-B8F0-ACADBE484C4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FE411-62E0-A040-868E-D6E17DE800D1}" type="pres">
      <dgm:prSet presAssocID="{871BC108-1876-FA4F-B8F0-ACADBE484C44}" presName="gear1srcNode" presStyleLbl="node1" presStyleIdx="0" presStyleCnt="3"/>
      <dgm:spPr/>
      <dgm:t>
        <a:bodyPr/>
        <a:lstStyle/>
        <a:p>
          <a:endParaRPr lang="en-US"/>
        </a:p>
      </dgm:t>
    </dgm:pt>
    <dgm:pt modelId="{1BE77751-2B65-DD4A-983C-1325CB73A0D7}" type="pres">
      <dgm:prSet presAssocID="{871BC108-1876-FA4F-B8F0-ACADBE484C44}" presName="gear1dstNode" presStyleLbl="node1" presStyleIdx="0" presStyleCnt="3"/>
      <dgm:spPr/>
      <dgm:t>
        <a:bodyPr/>
        <a:lstStyle/>
        <a:p>
          <a:endParaRPr lang="en-US"/>
        </a:p>
      </dgm:t>
    </dgm:pt>
    <dgm:pt modelId="{A97B49C0-8AF9-494C-AFAF-99163C80FFFE}" type="pres">
      <dgm:prSet presAssocID="{B8A4CFEF-2C74-5745-94A7-6D3E4251AC4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91B5B-A94F-3D4F-8EC4-3125FD8D039E}" type="pres">
      <dgm:prSet presAssocID="{B8A4CFEF-2C74-5745-94A7-6D3E4251AC41}" presName="gear2srcNode" presStyleLbl="node1" presStyleIdx="1" presStyleCnt="3"/>
      <dgm:spPr/>
      <dgm:t>
        <a:bodyPr/>
        <a:lstStyle/>
        <a:p>
          <a:endParaRPr lang="en-US"/>
        </a:p>
      </dgm:t>
    </dgm:pt>
    <dgm:pt modelId="{8FC1DB6D-66F5-1C46-AD70-0870BAD27554}" type="pres">
      <dgm:prSet presAssocID="{B8A4CFEF-2C74-5745-94A7-6D3E4251AC41}" presName="gear2dstNode" presStyleLbl="node1" presStyleIdx="1" presStyleCnt="3"/>
      <dgm:spPr/>
      <dgm:t>
        <a:bodyPr/>
        <a:lstStyle/>
        <a:p>
          <a:endParaRPr lang="en-US"/>
        </a:p>
      </dgm:t>
    </dgm:pt>
    <dgm:pt modelId="{2B5B6335-7BEC-7C4A-80B5-92004E24F1D6}" type="pres">
      <dgm:prSet presAssocID="{058D04A1-6AB4-1041-8B6B-1D9C5D0D1D30}" presName="gear3" presStyleLbl="node1" presStyleIdx="2" presStyleCnt="3"/>
      <dgm:spPr/>
      <dgm:t>
        <a:bodyPr/>
        <a:lstStyle/>
        <a:p>
          <a:endParaRPr lang="en-US"/>
        </a:p>
      </dgm:t>
    </dgm:pt>
    <dgm:pt modelId="{5257D992-F347-0840-B217-B1A3F4752C83}" type="pres">
      <dgm:prSet presAssocID="{058D04A1-6AB4-1041-8B6B-1D9C5D0D1D3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14A4E-48A4-044D-BCEF-4F72619B7B83}" type="pres">
      <dgm:prSet presAssocID="{058D04A1-6AB4-1041-8B6B-1D9C5D0D1D30}" presName="gear3srcNode" presStyleLbl="node1" presStyleIdx="2" presStyleCnt="3"/>
      <dgm:spPr/>
      <dgm:t>
        <a:bodyPr/>
        <a:lstStyle/>
        <a:p>
          <a:endParaRPr lang="en-US"/>
        </a:p>
      </dgm:t>
    </dgm:pt>
    <dgm:pt modelId="{81F9F974-66D3-194E-BF35-7167E750AF9A}" type="pres">
      <dgm:prSet presAssocID="{058D04A1-6AB4-1041-8B6B-1D9C5D0D1D30}" presName="gear3dstNode" presStyleLbl="node1" presStyleIdx="2" presStyleCnt="3"/>
      <dgm:spPr/>
      <dgm:t>
        <a:bodyPr/>
        <a:lstStyle/>
        <a:p>
          <a:endParaRPr lang="en-US"/>
        </a:p>
      </dgm:t>
    </dgm:pt>
    <dgm:pt modelId="{37063658-B510-034F-8C4F-2377047E9155}" type="pres">
      <dgm:prSet presAssocID="{51DFFDE4-877A-B64F-883D-878DC7EF8468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DE260DD2-5F7E-D946-B684-8DE1D3E2FAE9}" type="pres">
      <dgm:prSet presAssocID="{05E79A05-23BC-4041-8F01-4E36D2D57C61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42E61D78-DBE2-C54F-81CB-C3666B215A57}" type="pres">
      <dgm:prSet presAssocID="{78E29FE6-FD63-5F42-86E8-68AC92B7B44F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16BC113D-AF04-4947-885F-D8922390C374}" type="presOf" srcId="{871BC108-1876-FA4F-B8F0-ACADBE484C44}" destId="{1BE77751-2B65-DD4A-983C-1325CB73A0D7}" srcOrd="2" destOrd="0" presId="urn:microsoft.com/office/officeart/2005/8/layout/gear1"/>
    <dgm:cxn modelId="{8978BB59-C165-B44E-A48E-EE4633B6F13C}" type="presOf" srcId="{B8A4CFEF-2C74-5745-94A7-6D3E4251AC41}" destId="{8FC1DB6D-66F5-1C46-AD70-0870BAD27554}" srcOrd="2" destOrd="0" presId="urn:microsoft.com/office/officeart/2005/8/layout/gear1"/>
    <dgm:cxn modelId="{74EB0454-CC69-8C4C-B8F0-EF412E2BD945}" type="presOf" srcId="{05E79A05-23BC-4041-8F01-4E36D2D57C61}" destId="{DE260DD2-5F7E-D946-B684-8DE1D3E2FAE9}" srcOrd="0" destOrd="0" presId="urn:microsoft.com/office/officeart/2005/8/layout/gear1"/>
    <dgm:cxn modelId="{241A1339-66ED-9349-A995-2CD8C32B9C1C}" type="presOf" srcId="{B8A4CFEF-2C74-5745-94A7-6D3E4251AC41}" destId="{25A91B5B-A94F-3D4F-8EC4-3125FD8D039E}" srcOrd="1" destOrd="0" presId="urn:microsoft.com/office/officeart/2005/8/layout/gear1"/>
    <dgm:cxn modelId="{B0B5C38A-826D-6C45-B9CF-4F5A3A0D7BA2}" type="presOf" srcId="{871BC108-1876-FA4F-B8F0-ACADBE484C44}" destId="{F5BFE411-62E0-A040-868E-D6E17DE800D1}" srcOrd="1" destOrd="0" presId="urn:microsoft.com/office/officeart/2005/8/layout/gear1"/>
    <dgm:cxn modelId="{30C73D6C-2FA2-2F4C-99B4-99620AB8EFCC}" type="presOf" srcId="{871BC108-1876-FA4F-B8F0-ACADBE484C44}" destId="{CACE3258-2A60-D04F-8F9C-C547012DE573}" srcOrd="0" destOrd="0" presId="urn:microsoft.com/office/officeart/2005/8/layout/gear1"/>
    <dgm:cxn modelId="{7CF8E757-CDDC-6941-83D4-55E63E67497D}" srcId="{DF3B5DE0-A882-8442-8963-02F7C850257A}" destId="{058D04A1-6AB4-1041-8B6B-1D9C5D0D1D30}" srcOrd="2" destOrd="0" parTransId="{E7803404-7641-644D-9E42-EB881A0F5931}" sibTransId="{78E29FE6-FD63-5F42-86E8-68AC92B7B44F}"/>
    <dgm:cxn modelId="{E9F86A16-1698-F545-A327-A897CF86D786}" type="presOf" srcId="{058D04A1-6AB4-1041-8B6B-1D9C5D0D1D30}" destId="{5257D992-F347-0840-B217-B1A3F4752C83}" srcOrd="1" destOrd="0" presId="urn:microsoft.com/office/officeart/2005/8/layout/gear1"/>
    <dgm:cxn modelId="{521CFD25-48F4-4546-998B-A615B1FBE321}" type="presOf" srcId="{51DFFDE4-877A-B64F-883D-878DC7EF8468}" destId="{37063658-B510-034F-8C4F-2377047E9155}" srcOrd="0" destOrd="0" presId="urn:microsoft.com/office/officeart/2005/8/layout/gear1"/>
    <dgm:cxn modelId="{F2091EAE-F393-5E4B-A776-266470814364}" type="presOf" srcId="{058D04A1-6AB4-1041-8B6B-1D9C5D0D1D30}" destId="{81F9F974-66D3-194E-BF35-7167E750AF9A}" srcOrd="3" destOrd="0" presId="urn:microsoft.com/office/officeart/2005/8/layout/gear1"/>
    <dgm:cxn modelId="{A56FDE5F-16FF-A14B-B115-391C8C649DF7}" srcId="{DF3B5DE0-A882-8442-8963-02F7C850257A}" destId="{B8A4CFEF-2C74-5745-94A7-6D3E4251AC41}" srcOrd="1" destOrd="0" parTransId="{A70E4801-C8B1-A24B-B58D-15053D71AC03}" sibTransId="{05E79A05-23BC-4041-8F01-4E36D2D57C61}"/>
    <dgm:cxn modelId="{993DC3E9-6BD2-734F-9B33-4B4C6A92D7A7}" type="presOf" srcId="{B8A4CFEF-2C74-5745-94A7-6D3E4251AC41}" destId="{A97B49C0-8AF9-494C-AFAF-99163C80FFFE}" srcOrd="0" destOrd="0" presId="urn:microsoft.com/office/officeart/2005/8/layout/gear1"/>
    <dgm:cxn modelId="{31909D1F-B0C1-0547-8160-21BC04C60AEF}" srcId="{DF3B5DE0-A882-8442-8963-02F7C850257A}" destId="{871BC108-1876-FA4F-B8F0-ACADBE484C44}" srcOrd="0" destOrd="0" parTransId="{B0AF2020-9B20-1545-A890-D9C1A8199189}" sibTransId="{51DFFDE4-877A-B64F-883D-878DC7EF8468}"/>
    <dgm:cxn modelId="{6CD0DC1F-2AB3-3C4A-A83F-99CD80492E29}" type="presOf" srcId="{DF3B5DE0-A882-8442-8963-02F7C850257A}" destId="{7D767D0E-FCD7-0A44-9396-4D546C280DE0}" srcOrd="0" destOrd="0" presId="urn:microsoft.com/office/officeart/2005/8/layout/gear1"/>
    <dgm:cxn modelId="{6B760078-4C9C-9844-A51F-5D8FCC6616F3}" type="presOf" srcId="{78E29FE6-FD63-5F42-86E8-68AC92B7B44F}" destId="{42E61D78-DBE2-C54F-81CB-C3666B215A57}" srcOrd="0" destOrd="0" presId="urn:microsoft.com/office/officeart/2005/8/layout/gear1"/>
    <dgm:cxn modelId="{C85952F3-E058-9245-8B9F-71AAEE180EA5}" type="presOf" srcId="{058D04A1-6AB4-1041-8B6B-1D9C5D0D1D30}" destId="{90014A4E-48A4-044D-BCEF-4F72619B7B83}" srcOrd="2" destOrd="0" presId="urn:microsoft.com/office/officeart/2005/8/layout/gear1"/>
    <dgm:cxn modelId="{C0C6E074-3251-DF4F-8A5A-3A2AA712E286}" type="presOf" srcId="{058D04A1-6AB4-1041-8B6B-1D9C5D0D1D30}" destId="{2B5B6335-7BEC-7C4A-80B5-92004E24F1D6}" srcOrd="0" destOrd="0" presId="urn:microsoft.com/office/officeart/2005/8/layout/gear1"/>
    <dgm:cxn modelId="{080E08CB-4A95-D04E-84C1-4D3DECC8DFBD}" type="presParOf" srcId="{7D767D0E-FCD7-0A44-9396-4D546C280DE0}" destId="{CACE3258-2A60-D04F-8F9C-C547012DE573}" srcOrd="0" destOrd="0" presId="urn:microsoft.com/office/officeart/2005/8/layout/gear1"/>
    <dgm:cxn modelId="{3182C203-7C50-CB47-9986-397FDA5C38A4}" type="presParOf" srcId="{7D767D0E-FCD7-0A44-9396-4D546C280DE0}" destId="{F5BFE411-62E0-A040-868E-D6E17DE800D1}" srcOrd="1" destOrd="0" presId="urn:microsoft.com/office/officeart/2005/8/layout/gear1"/>
    <dgm:cxn modelId="{A244A0EC-6643-404B-9B95-AD9017450452}" type="presParOf" srcId="{7D767D0E-FCD7-0A44-9396-4D546C280DE0}" destId="{1BE77751-2B65-DD4A-983C-1325CB73A0D7}" srcOrd="2" destOrd="0" presId="urn:microsoft.com/office/officeart/2005/8/layout/gear1"/>
    <dgm:cxn modelId="{58A4CBF1-1FA4-DE4E-A974-7AA4726399D6}" type="presParOf" srcId="{7D767D0E-FCD7-0A44-9396-4D546C280DE0}" destId="{A97B49C0-8AF9-494C-AFAF-99163C80FFFE}" srcOrd="3" destOrd="0" presId="urn:microsoft.com/office/officeart/2005/8/layout/gear1"/>
    <dgm:cxn modelId="{D17C9482-ECE2-9943-BA03-D663372AA565}" type="presParOf" srcId="{7D767D0E-FCD7-0A44-9396-4D546C280DE0}" destId="{25A91B5B-A94F-3D4F-8EC4-3125FD8D039E}" srcOrd="4" destOrd="0" presId="urn:microsoft.com/office/officeart/2005/8/layout/gear1"/>
    <dgm:cxn modelId="{7E096477-5776-9C4A-825D-D8536D5CE42F}" type="presParOf" srcId="{7D767D0E-FCD7-0A44-9396-4D546C280DE0}" destId="{8FC1DB6D-66F5-1C46-AD70-0870BAD27554}" srcOrd="5" destOrd="0" presId="urn:microsoft.com/office/officeart/2005/8/layout/gear1"/>
    <dgm:cxn modelId="{BFA750C3-65C5-0D4D-A3DA-E3A5142D6370}" type="presParOf" srcId="{7D767D0E-FCD7-0A44-9396-4D546C280DE0}" destId="{2B5B6335-7BEC-7C4A-80B5-92004E24F1D6}" srcOrd="6" destOrd="0" presId="urn:microsoft.com/office/officeart/2005/8/layout/gear1"/>
    <dgm:cxn modelId="{5DC9DCD0-C59F-A64B-8A8D-D1B452CC599B}" type="presParOf" srcId="{7D767D0E-FCD7-0A44-9396-4D546C280DE0}" destId="{5257D992-F347-0840-B217-B1A3F4752C83}" srcOrd="7" destOrd="0" presId="urn:microsoft.com/office/officeart/2005/8/layout/gear1"/>
    <dgm:cxn modelId="{73116101-FA30-6543-A064-35B03429AC2C}" type="presParOf" srcId="{7D767D0E-FCD7-0A44-9396-4D546C280DE0}" destId="{90014A4E-48A4-044D-BCEF-4F72619B7B83}" srcOrd="8" destOrd="0" presId="urn:microsoft.com/office/officeart/2005/8/layout/gear1"/>
    <dgm:cxn modelId="{F7CF0268-FA2A-A342-9A23-FBD3F26668B9}" type="presParOf" srcId="{7D767D0E-FCD7-0A44-9396-4D546C280DE0}" destId="{81F9F974-66D3-194E-BF35-7167E750AF9A}" srcOrd="9" destOrd="0" presId="urn:microsoft.com/office/officeart/2005/8/layout/gear1"/>
    <dgm:cxn modelId="{0A5F1F24-4A75-6341-9DF8-96F609B550EA}" type="presParOf" srcId="{7D767D0E-FCD7-0A44-9396-4D546C280DE0}" destId="{37063658-B510-034F-8C4F-2377047E9155}" srcOrd="10" destOrd="0" presId="urn:microsoft.com/office/officeart/2005/8/layout/gear1"/>
    <dgm:cxn modelId="{ED8CA613-B48A-EE4D-B9FC-DFDC174609C1}" type="presParOf" srcId="{7D767D0E-FCD7-0A44-9396-4D546C280DE0}" destId="{DE260DD2-5F7E-D946-B684-8DE1D3E2FAE9}" srcOrd="11" destOrd="0" presId="urn:microsoft.com/office/officeart/2005/8/layout/gear1"/>
    <dgm:cxn modelId="{7ECC599A-AE33-1740-8FA6-78D3CCD2AF9F}" type="presParOf" srcId="{7D767D0E-FCD7-0A44-9396-4D546C280DE0}" destId="{42E61D78-DBE2-C54F-81CB-C3666B215A5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DC66A7-8D00-BD42-9350-26E6EC8A2BB6}" type="doc">
      <dgm:prSet loTypeId="urn:microsoft.com/office/officeart/2008/layout/PictureAccentList" loCatId="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9FB1E8-D3BB-CF43-91F9-F0F0FB1223CB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Pengawasan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6F52D345-7764-BA43-8AEF-54532D5F69DD}" type="parTrans" cxnId="{9ADABDA7-55E3-CE41-8CEB-E3EF259BE325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65008907-073B-9640-BB61-C66A1204E148}" type="sibTrans" cxnId="{9ADABDA7-55E3-CE41-8CEB-E3EF259BE325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1FBDB7C-B9D0-4443-BE97-B2BD25C8809E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Manajemen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5810D0E-F940-F24B-947A-30F309BA4C65}" type="parTrans" cxnId="{F8F905EB-0A46-3A4D-A73A-944745CFB32F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023F4C0-5E72-9341-AF12-30DC8CA12D2C}" type="sibTrans" cxnId="{F8F905EB-0A46-3A4D-A73A-944745CFB32F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96C99AA9-CCD1-1B4B-AD45-CDE34B0F978A}">
      <dgm:prSet phldrT="[Text]"/>
      <dgm:spPr/>
      <dgm:t>
        <a:bodyPr/>
        <a:lstStyle/>
        <a:p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SPIP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650CB9A9-2CAA-744A-932C-0B9546E4FD59}" type="parTrans" cxnId="{830FFE58-0217-2E41-8B56-4C532E4FCCD0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038AE52-1383-1B48-9B8E-178EBF477304}" type="sibTrans" cxnId="{830FFE58-0217-2E41-8B56-4C532E4FCCD0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D8671CBC-B03F-384D-95E1-1CB6241F4B89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Itjen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/BPK/BPKP/</a:t>
          </a:r>
          <a:r>
            <a:rPr lang="en-US" i="1" dirty="0" smtClean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rPr>
            <a:t>p/d</a:t>
          </a:r>
          <a:endParaRPr lang="en-US" i="1" dirty="0">
            <a:solidFill>
              <a:srgbClr val="FF0000"/>
            </a:solidFill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9CD6B9E-F873-4947-B861-908A1A8C4F87}" type="parTrans" cxnId="{EF07DF43-AC5E-8B49-A12E-42E51DC76EFA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A9FCA96F-509F-144D-9496-13AEA3F5FE05}" type="sibTrans" cxnId="{EF07DF43-AC5E-8B49-A12E-42E51DC76EFA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9D1BB20E-B6D7-3640-8DF9-FC25AC38176A}" type="pres">
      <dgm:prSet presAssocID="{B5DC66A7-8D00-BD42-9350-26E6EC8A2BB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B186241-2DD0-EE46-B9FD-512DA84D6196}" type="pres">
      <dgm:prSet presAssocID="{DD9FB1E8-D3BB-CF43-91F9-F0F0FB1223CB}" presName="root" presStyleCnt="0">
        <dgm:presLayoutVars>
          <dgm:chMax/>
          <dgm:chPref val="4"/>
        </dgm:presLayoutVars>
      </dgm:prSet>
      <dgm:spPr/>
    </dgm:pt>
    <dgm:pt modelId="{708D3D86-4105-8149-B4AE-CB7B84BEED72}" type="pres">
      <dgm:prSet presAssocID="{DD9FB1E8-D3BB-CF43-91F9-F0F0FB1223CB}" presName="rootComposite" presStyleCnt="0">
        <dgm:presLayoutVars/>
      </dgm:prSet>
      <dgm:spPr/>
    </dgm:pt>
    <dgm:pt modelId="{C9030519-AF03-0C43-909D-4C099DD19A0E}" type="pres">
      <dgm:prSet presAssocID="{DD9FB1E8-D3BB-CF43-91F9-F0F0FB1223CB}" presName="rootText" presStyleLbl="node0" presStyleIdx="0" presStyleCnt="1" custLinFactNeighborX="-6672" custLinFactNeighborY="190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2590C34A-AFE9-6442-86FD-2C346A2427FF}" type="pres">
      <dgm:prSet presAssocID="{DD9FB1E8-D3BB-CF43-91F9-F0F0FB1223CB}" presName="childShape" presStyleCnt="0">
        <dgm:presLayoutVars>
          <dgm:chMax val="0"/>
          <dgm:chPref val="0"/>
        </dgm:presLayoutVars>
      </dgm:prSet>
      <dgm:spPr/>
    </dgm:pt>
    <dgm:pt modelId="{9550F66D-D05B-9042-BFAD-8F64545BD6B6}" type="pres">
      <dgm:prSet presAssocID="{41FBDB7C-B9D0-4443-BE97-B2BD25C8809E}" presName="childComposite" presStyleCnt="0">
        <dgm:presLayoutVars>
          <dgm:chMax val="0"/>
          <dgm:chPref val="0"/>
        </dgm:presLayoutVars>
      </dgm:prSet>
      <dgm:spPr/>
    </dgm:pt>
    <dgm:pt modelId="{1C883991-9BDB-8C4F-80F7-AEA4B0352D07}" type="pres">
      <dgm:prSet presAssocID="{41FBDB7C-B9D0-4443-BE97-B2BD25C8809E}" presName="Image" presStyleLbl="node1" presStyleIdx="0" presStyleCnt="3"/>
      <dgm:spPr/>
    </dgm:pt>
    <dgm:pt modelId="{6EC0D537-3DA6-844B-BE13-3CFE435129F5}" type="pres">
      <dgm:prSet presAssocID="{41FBDB7C-B9D0-4443-BE97-B2BD25C8809E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8F6CC-D1FD-F94F-9B57-A21A12D8832F}" type="pres">
      <dgm:prSet presAssocID="{96C99AA9-CCD1-1B4B-AD45-CDE34B0F978A}" presName="childComposite" presStyleCnt="0">
        <dgm:presLayoutVars>
          <dgm:chMax val="0"/>
          <dgm:chPref val="0"/>
        </dgm:presLayoutVars>
      </dgm:prSet>
      <dgm:spPr/>
    </dgm:pt>
    <dgm:pt modelId="{EE8E2C5E-CF56-6942-8707-ACCE602F3CA1}" type="pres">
      <dgm:prSet presAssocID="{96C99AA9-CCD1-1B4B-AD45-CDE34B0F978A}" presName="Image" presStyleLbl="node1" presStyleIdx="1" presStyleCnt="3"/>
      <dgm:spPr/>
    </dgm:pt>
    <dgm:pt modelId="{0BA30857-A28F-8B49-872F-34DFC4007CAC}" type="pres">
      <dgm:prSet presAssocID="{96C99AA9-CCD1-1B4B-AD45-CDE34B0F978A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1DD31-7102-D442-A607-11B6CABCFA28}" type="pres">
      <dgm:prSet presAssocID="{D8671CBC-B03F-384D-95E1-1CB6241F4B89}" presName="childComposite" presStyleCnt="0">
        <dgm:presLayoutVars>
          <dgm:chMax val="0"/>
          <dgm:chPref val="0"/>
        </dgm:presLayoutVars>
      </dgm:prSet>
      <dgm:spPr/>
    </dgm:pt>
    <dgm:pt modelId="{F33C5E6F-0B36-2245-B1B3-CBCBF5138689}" type="pres">
      <dgm:prSet presAssocID="{D8671CBC-B03F-384D-95E1-1CB6241F4B89}" presName="Image" presStyleLbl="node1" presStyleIdx="2" presStyleCnt="3"/>
      <dgm:spPr/>
    </dgm:pt>
    <dgm:pt modelId="{B294E6DD-2A36-BF44-838B-C3EC059CD867}" type="pres">
      <dgm:prSet presAssocID="{D8671CBC-B03F-384D-95E1-1CB6241F4B89}" presName="childText" presStyleLbl="lnNode1" presStyleIdx="2" presStyleCnt="3" custLinFactNeighborX="455" custLinFactNeighborY="92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3DE7E7-2B03-3D4D-A397-803118DF62C7}" type="presOf" srcId="{96C99AA9-CCD1-1B4B-AD45-CDE34B0F978A}" destId="{0BA30857-A28F-8B49-872F-34DFC4007CAC}" srcOrd="0" destOrd="0" presId="urn:microsoft.com/office/officeart/2008/layout/PictureAccentList"/>
    <dgm:cxn modelId="{0C2FB0E2-75AF-3E4B-ADDC-1FA4866332A5}" type="presOf" srcId="{DD9FB1E8-D3BB-CF43-91F9-F0F0FB1223CB}" destId="{C9030519-AF03-0C43-909D-4C099DD19A0E}" srcOrd="0" destOrd="0" presId="urn:microsoft.com/office/officeart/2008/layout/PictureAccentList"/>
    <dgm:cxn modelId="{830FFE58-0217-2E41-8B56-4C532E4FCCD0}" srcId="{DD9FB1E8-D3BB-CF43-91F9-F0F0FB1223CB}" destId="{96C99AA9-CCD1-1B4B-AD45-CDE34B0F978A}" srcOrd="1" destOrd="0" parTransId="{650CB9A9-2CAA-744A-932C-0B9546E4FD59}" sibTransId="{4038AE52-1383-1B48-9B8E-178EBF477304}"/>
    <dgm:cxn modelId="{F8F905EB-0A46-3A4D-A73A-944745CFB32F}" srcId="{DD9FB1E8-D3BB-CF43-91F9-F0F0FB1223CB}" destId="{41FBDB7C-B9D0-4443-BE97-B2BD25C8809E}" srcOrd="0" destOrd="0" parTransId="{E5810D0E-F940-F24B-947A-30F309BA4C65}" sibTransId="{0023F4C0-5E72-9341-AF12-30DC8CA12D2C}"/>
    <dgm:cxn modelId="{FE80A234-F82F-3746-B75A-2C3559AF12F0}" type="presOf" srcId="{B5DC66A7-8D00-BD42-9350-26E6EC8A2BB6}" destId="{9D1BB20E-B6D7-3640-8DF9-FC25AC38176A}" srcOrd="0" destOrd="0" presId="urn:microsoft.com/office/officeart/2008/layout/PictureAccentList"/>
    <dgm:cxn modelId="{EF07DF43-AC5E-8B49-A12E-42E51DC76EFA}" srcId="{DD9FB1E8-D3BB-CF43-91F9-F0F0FB1223CB}" destId="{D8671CBC-B03F-384D-95E1-1CB6241F4B89}" srcOrd="2" destOrd="0" parTransId="{09CD6B9E-F873-4947-B861-908A1A8C4F87}" sibTransId="{A9FCA96F-509F-144D-9496-13AEA3F5FE05}"/>
    <dgm:cxn modelId="{75E683D1-808E-8545-B004-7E1ED6292AC4}" type="presOf" srcId="{41FBDB7C-B9D0-4443-BE97-B2BD25C8809E}" destId="{6EC0D537-3DA6-844B-BE13-3CFE435129F5}" srcOrd="0" destOrd="0" presId="urn:microsoft.com/office/officeart/2008/layout/PictureAccentList"/>
    <dgm:cxn modelId="{9ADABDA7-55E3-CE41-8CEB-E3EF259BE325}" srcId="{B5DC66A7-8D00-BD42-9350-26E6EC8A2BB6}" destId="{DD9FB1E8-D3BB-CF43-91F9-F0F0FB1223CB}" srcOrd="0" destOrd="0" parTransId="{6F52D345-7764-BA43-8AEF-54532D5F69DD}" sibTransId="{65008907-073B-9640-BB61-C66A1204E148}"/>
    <dgm:cxn modelId="{277B916A-D206-0147-8D3A-4FE1FCB13FFA}" type="presOf" srcId="{D8671CBC-B03F-384D-95E1-1CB6241F4B89}" destId="{B294E6DD-2A36-BF44-838B-C3EC059CD867}" srcOrd="0" destOrd="0" presId="urn:microsoft.com/office/officeart/2008/layout/PictureAccentList"/>
    <dgm:cxn modelId="{16C96FDB-2FD2-8549-B999-C4CB29AF7866}" type="presParOf" srcId="{9D1BB20E-B6D7-3640-8DF9-FC25AC38176A}" destId="{8B186241-2DD0-EE46-B9FD-512DA84D6196}" srcOrd="0" destOrd="0" presId="urn:microsoft.com/office/officeart/2008/layout/PictureAccentList"/>
    <dgm:cxn modelId="{272395C2-95BB-FD4A-9BD1-E349A9D99C93}" type="presParOf" srcId="{8B186241-2DD0-EE46-B9FD-512DA84D6196}" destId="{708D3D86-4105-8149-B4AE-CB7B84BEED72}" srcOrd="0" destOrd="0" presId="urn:microsoft.com/office/officeart/2008/layout/PictureAccentList"/>
    <dgm:cxn modelId="{BA3A138F-78B1-7848-9DF8-B2B288C0EB78}" type="presParOf" srcId="{708D3D86-4105-8149-B4AE-CB7B84BEED72}" destId="{C9030519-AF03-0C43-909D-4C099DD19A0E}" srcOrd="0" destOrd="0" presId="urn:microsoft.com/office/officeart/2008/layout/PictureAccentList"/>
    <dgm:cxn modelId="{2161F21C-5429-7341-A808-64FE75900D36}" type="presParOf" srcId="{8B186241-2DD0-EE46-B9FD-512DA84D6196}" destId="{2590C34A-AFE9-6442-86FD-2C346A2427FF}" srcOrd="1" destOrd="0" presId="urn:microsoft.com/office/officeart/2008/layout/PictureAccentList"/>
    <dgm:cxn modelId="{2EEB9A01-57E4-AF4E-BE33-FB26AD6BED5B}" type="presParOf" srcId="{2590C34A-AFE9-6442-86FD-2C346A2427FF}" destId="{9550F66D-D05B-9042-BFAD-8F64545BD6B6}" srcOrd="0" destOrd="0" presId="urn:microsoft.com/office/officeart/2008/layout/PictureAccentList"/>
    <dgm:cxn modelId="{FD54FD68-CA5A-A346-B0B3-EF1CC6EA2910}" type="presParOf" srcId="{9550F66D-D05B-9042-BFAD-8F64545BD6B6}" destId="{1C883991-9BDB-8C4F-80F7-AEA4B0352D07}" srcOrd="0" destOrd="0" presId="urn:microsoft.com/office/officeart/2008/layout/PictureAccentList"/>
    <dgm:cxn modelId="{5BF49AB2-D947-1847-80B0-90CE63C87E97}" type="presParOf" srcId="{9550F66D-D05B-9042-BFAD-8F64545BD6B6}" destId="{6EC0D537-3DA6-844B-BE13-3CFE435129F5}" srcOrd="1" destOrd="0" presId="urn:microsoft.com/office/officeart/2008/layout/PictureAccentList"/>
    <dgm:cxn modelId="{75849D92-9DDA-9C4C-BD3A-34CC299ADB35}" type="presParOf" srcId="{2590C34A-AFE9-6442-86FD-2C346A2427FF}" destId="{BD28F6CC-D1FD-F94F-9B57-A21A12D8832F}" srcOrd="1" destOrd="0" presId="urn:microsoft.com/office/officeart/2008/layout/PictureAccentList"/>
    <dgm:cxn modelId="{50E16DD0-BE8B-C440-81DE-CF3D2F9C935B}" type="presParOf" srcId="{BD28F6CC-D1FD-F94F-9B57-A21A12D8832F}" destId="{EE8E2C5E-CF56-6942-8707-ACCE602F3CA1}" srcOrd="0" destOrd="0" presId="urn:microsoft.com/office/officeart/2008/layout/PictureAccentList"/>
    <dgm:cxn modelId="{6DE31486-ED98-B94D-84CE-B49C2C6E1797}" type="presParOf" srcId="{BD28F6CC-D1FD-F94F-9B57-A21A12D8832F}" destId="{0BA30857-A28F-8B49-872F-34DFC4007CAC}" srcOrd="1" destOrd="0" presId="urn:microsoft.com/office/officeart/2008/layout/PictureAccentList"/>
    <dgm:cxn modelId="{644DE922-FA3D-BB46-894A-B9845B2D1B26}" type="presParOf" srcId="{2590C34A-AFE9-6442-86FD-2C346A2427FF}" destId="{0D11DD31-7102-D442-A607-11B6CABCFA28}" srcOrd="2" destOrd="0" presId="urn:microsoft.com/office/officeart/2008/layout/PictureAccentList"/>
    <dgm:cxn modelId="{167BC079-4D4D-DE45-91D5-A7D02EEB81F5}" type="presParOf" srcId="{0D11DD31-7102-D442-A607-11B6CABCFA28}" destId="{F33C5E6F-0B36-2245-B1B3-CBCBF5138689}" srcOrd="0" destOrd="0" presId="urn:microsoft.com/office/officeart/2008/layout/PictureAccentList"/>
    <dgm:cxn modelId="{7C2DE9EC-0A61-9641-82B7-AEEF0B64AF79}" type="presParOf" srcId="{0D11DD31-7102-D442-A607-11B6CABCFA28}" destId="{B294E6DD-2A36-BF44-838B-C3EC059CD86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5DC66A7-8D00-BD42-9350-26E6EC8A2BB6}" type="doc">
      <dgm:prSet loTypeId="urn:microsoft.com/office/officeart/2008/layout/PictureAccentList" loCatId="" qsTypeId="urn:microsoft.com/office/officeart/2005/8/quickstyle/3D6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D9FB1E8-D3BB-CF43-91F9-F0F0FB1223CB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Pembinaan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6F52D345-7764-BA43-8AEF-54532D5F69DD}" type="parTrans" cxnId="{9ADABDA7-55E3-CE41-8CEB-E3EF259BE325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65008907-073B-9640-BB61-C66A1204E148}" type="sibTrans" cxnId="{9ADABDA7-55E3-CE41-8CEB-E3EF259BE325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1FBDB7C-B9D0-4443-BE97-B2BD25C8809E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Dit.PSMA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5810D0E-F940-F24B-947A-30F309BA4C65}" type="parTrans" cxnId="{F8F905EB-0A46-3A4D-A73A-944745CFB32F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023F4C0-5E72-9341-AF12-30DC8CA12D2C}" type="sibTrans" cxnId="{F8F905EB-0A46-3A4D-A73A-944745CFB32F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96C99AA9-CCD1-1B4B-AD45-CDE34B0F978A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Dinas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Propinsi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650CB9A9-2CAA-744A-932C-0B9546E4FD59}" type="parTrans" cxnId="{830FFE58-0217-2E41-8B56-4C532E4FCCD0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038AE52-1383-1B48-9B8E-178EBF477304}" type="sibTrans" cxnId="{830FFE58-0217-2E41-8B56-4C532E4FCCD0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D8671CBC-B03F-384D-95E1-1CB6241F4B89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Dinas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Kab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/Kota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9CD6B9E-F873-4947-B861-908A1A8C4F87}" type="parTrans" cxnId="{EF07DF43-AC5E-8B49-A12E-42E51DC76EFA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A9FCA96F-509F-144D-9496-13AEA3F5FE05}" type="sibTrans" cxnId="{EF07DF43-AC5E-8B49-A12E-42E51DC76EFA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CB1129CA-93E6-664E-AA58-D554A3821D2A}">
      <dgm:prSet phldrT="[Text]"/>
      <dgm:spPr/>
      <dgm:t>
        <a:bodyPr/>
        <a:lstStyle/>
        <a:p>
          <a:r>
            <a:rPr lang="en-US" smtClean="0">
              <a:latin typeface="Bernard MT Condensed" charset="0"/>
              <a:ea typeface="Bernard MT Condensed" charset="0"/>
              <a:cs typeface="Bernard MT Condensed" charset="0"/>
            </a:rPr>
            <a:t>Masyarakat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90B3873-8E4A-D745-BB71-A8623301C714}" type="parTrans" cxnId="{B6D7F4EC-CE39-B746-8FDF-14619D150685}">
      <dgm:prSet/>
      <dgm:spPr/>
      <dgm:t>
        <a:bodyPr/>
        <a:lstStyle/>
        <a:p>
          <a:endParaRPr lang="en-US"/>
        </a:p>
      </dgm:t>
    </dgm:pt>
    <dgm:pt modelId="{B9EE3DC9-559C-1E4A-9B5A-736E8A3BE08F}" type="sibTrans" cxnId="{B6D7F4EC-CE39-B746-8FDF-14619D150685}">
      <dgm:prSet/>
      <dgm:spPr/>
      <dgm:t>
        <a:bodyPr/>
        <a:lstStyle/>
        <a:p>
          <a:endParaRPr lang="en-US"/>
        </a:p>
      </dgm:t>
    </dgm:pt>
    <dgm:pt modelId="{B7D83346-E797-DB46-8420-244F4FD7D8E2}">
      <dgm:prSet phldrT="[Text]"/>
      <dgm:spPr/>
      <dgm:t>
        <a:bodyPr/>
        <a:lstStyle/>
        <a:p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KL/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Lembaga</a:t>
          </a:r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Lainnya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14FE634-A92C-114B-9338-A51BADC6E07F}" type="parTrans" cxnId="{A93F5785-B3FB-FC4E-B46D-E38D709ED3E7}">
      <dgm:prSet/>
      <dgm:spPr/>
      <dgm:t>
        <a:bodyPr/>
        <a:lstStyle/>
        <a:p>
          <a:endParaRPr lang="en-US"/>
        </a:p>
      </dgm:t>
    </dgm:pt>
    <dgm:pt modelId="{AAEF274B-91B1-A741-9C11-972623CC348C}" type="sibTrans" cxnId="{A93F5785-B3FB-FC4E-B46D-E38D709ED3E7}">
      <dgm:prSet/>
      <dgm:spPr/>
      <dgm:t>
        <a:bodyPr/>
        <a:lstStyle/>
        <a:p>
          <a:endParaRPr lang="en-US"/>
        </a:p>
      </dgm:t>
    </dgm:pt>
    <dgm:pt modelId="{9D1BB20E-B6D7-3640-8DF9-FC25AC38176A}" type="pres">
      <dgm:prSet presAssocID="{B5DC66A7-8D00-BD42-9350-26E6EC8A2BB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B186241-2DD0-EE46-B9FD-512DA84D6196}" type="pres">
      <dgm:prSet presAssocID="{DD9FB1E8-D3BB-CF43-91F9-F0F0FB1223CB}" presName="root" presStyleCnt="0">
        <dgm:presLayoutVars>
          <dgm:chMax/>
          <dgm:chPref val="4"/>
        </dgm:presLayoutVars>
      </dgm:prSet>
      <dgm:spPr/>
    </dgm:pt>
    <dgm:pt modelId="{708D3D86-4105-8149-B4AE-CB7B84BEED72}" type="pres">
      <dgm:prSet presAssocID="{DD9FB1E8-D3BB-CF43-91F9-F0F0FB1223CB}" presName="rootComposite" presStyleCnt="0">
        <dgm:presLayoutVars/>
      </dgm:prSet>
      <dgm:spPr/>
    </dgm:pt>
    <dgm:pt modelId="{C9030519-AF03-0C43-909D-4C099DD19A0E}" type="pres">
      <dgm:prSet presAssocID="{DD9FB1E8-D3BB-CF43-91F9-F0F0FB1223CB}" presName="rootText" presStyleLbl="node0" presStyleIdx="0" presStyleCnt="1" custLinFactNeighborX="-71133" custLinFactNeighborY="-69152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2590C34A-AFE9-6442-86FD-2C346A2427FF}" type="pres">
      <dgm:prSet presAssocID="{DD9FB1E8-D3BB-CF43-91F9-F0F0FB1223CB}" presName="childShape" presStyleCnt="0">
        <dgm:presLayoutVars>
          <dgm:chMax val="0"/>
          <dgm:chPref val="0"/>
        </dgm:presLayoutVars>
      </dgm:prSet>
      <dgm:spPr/>
    </dgm:pt>
    <dgm:pt modelId="{9550F66D-D05B-9042-BFAD-8F64545BD6B6}" type="pres">
      <dgm:prSet presAssocID="{41FBDB7C-B9D0-4443-BE97-B2BD25C8809E}" presName="childComposite" presStyleCnt="0">
        <dgm:presLayoutVars>
          <dgm:chMax val="0"/>
          <dgm:chPref val="0"/>
        </dgm:presLayoutVars>
      </dgm:prSet>
      <dgm:spPr/>
    </dgm:pt>
    <dgm:pt modelId="{1C883991-9BDB-8C4F-80F7-AEA4B0352D07}" type="pres">
      <dgm:prSet presAssocID="{41FBDB7C-B9D0-4443-BE97-B2BD25C8809E}" presName="Image" presStyleLbl="node1" presStyleIdx="0" presStyleCnt="5"/>
      <dgm:spPr/>
    </dgm:pt>
    <dgm:pt modelId="{6EC0D537-3DA6-844B-BE13-3CFE435129F5}" type="pres">
      <dgm:prSet presAssocID="{41FBDB7C-B9D0-4443-BE97-B2BD25C8809E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8F6CC-D1FD-F94F-9B57-A21A12D8832F}" type="pres">
      <dgm:prSet presAssocID="{96C99AA9-CCD1-1B4B-AD45-CDE34B0F978A}" presName="childComposite" presStyleCnt="0">
        <dgm:presLayoutVars>
          <dgm:chMax val="0"/>
          <dgm:chPref val="0"/>
        </dgm:presLayoutVars>
      </dgm:prSet>
      <dgm:spPr/>
    </dgm:pt>
    <dgm:pt modelId="{EE8E2C5E-CF56-6942-8707-ACCE602F3CA1}" type="pres">
      <dgm:prSet presAssocID="{96C99AA9-CCD1-1B4B-AD45-CDE34B0F978A}" presName="Image" presStyleLbl="node1" presStyleIdx="1" presStyleCnt="5"/>
      <dgm:spPr/>
    </dgm:pt>
    <dgm:pt modelId="{0BA30857-A28F-8B49-872F-34DFC4007CAC}" type="pres">
      <dgm:prSet presAssocID="{96C99AA9-CCD1-1B4B-AD45-CDE34B0F978A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1DD31-7102-D442-A607-11B6CABCFA28}" type="pres">
      <dgm:prSet presAssocID="{D8671CBC-B03F-384D-95E1-1CB6241F4B89}" presName="childComposite" presStyleCnt="0">
        <dgm:presLayoutVars>
          <dgm:chMax val="0"/>
          <dgm:chPref val="0"/>
        </dgm:presLayoutVars>
      </dgm:prSet>
      <dgm:spPr/>
    </dgm:pt>
    <dgm:pt modelId="{F33C5E6F-0B36-2245-B1B3-CBCBF5138689}" type="pres">
      <dgm:prSet presAssocID="{D8671CBC-B03F-384D-95E1-1CB6241F4B89}" presName="Image" presStyleLbl="node1" presStyleIdx="2" presStyleCnt="5"/>
      <dgm:spPr/>
    </dgm:pt>
    <dgm:pt modelId="{B294E6DD-2A36-BF44-838B-C3EC059CD867}" type="pres">
      <dgm:prSet presAssocID="{D8671CBC-B03F-384D-95E1-1CB6241F4B89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6F457-4D03-4348-A582-0803255B50F2}" type="pres">
      <dgm:prSet presAssocID="{CB1129CA-93E6-664E-AA58-D554A3821D2A}" presName="childComposite" presStyleCnt="0">
        <dgm:presLayoutVars>
          <dgm:chMax val="0"/>
          <dgm:chPref val="0"/>
        </dgm:presLayoutVars>
      </dgm:prSet>
      <dgm:spPr/>
    </dgm:pt>
    <dgm:pt modelId="{BF3C746F-2F26-264F-B635-91EC55450C0C}" type="pres">
      <dgm:prSet presAssocID="{CB1129CA-93E6-664E-AA58-D554A3821D2A}" presName="Image" presStyleLbl="node1" presStyleIdx="3" presStyleCnt="5"/>
      <dgm:spPr/>
    </dgm:pt>
    <dgm:pt modelId="{016115C1-0D4A-1540-A2B2-BC6530E73AE1}" type="pres">
      <dgm:prSet presAssocID="{CB1129CA-93E6-664E-AA58-D554A3821D2A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12540-3828-5B48-8AB5-3CADFF7E19A1}" type="pres">
      <dgm:prSet presAssocID="{B7D83346-E797-DB46-8420-244F4FD7D8E2}" presName="childComposite" presStyleCnt="0">
        <dgm:presLayoutVars>
          <dgm:chMax val="0"/>
          <dgm:chPref val="0"/>
        </dgm:presLayoutVars>
      </dgm:prSet>
      <dgm:spPr/>
    </dgm:pt>
    <dgm:pt modelId="{001E3251-5AC2-7549-BE21-4A0BE6184641}" type="pres">
      <dgm:prSet presAssocID="{B7D83346-E797-DB46-8420-244F4FD7D8E2}" presName="Image" presStyleLbl="node1" presStyleIdx="4" presStyleCnt="5"/>
      <dgm:spPr/>
    </dgm:pt>
    <dgm:pt modelId="{3B4F20AD-88BB-AA42-A400-1940E5DFE565}" type="pres">
      <dgm:prSet presAssocID="{B7D83346-E797-DB46-8420-244F4FD7D8E2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0FFE58-0217-2E41-8B56-4C532E4FCCD0}" srcId="{DD9FB1E8-D3BB-CF43-91F9-F0F0FB1223CB}" destId="{96C99AA9-CCD1-1B4B-AD45-CDE34B0F978A}" srcOrd="1" destOrd="0" parTransId="{650CB9A9-2CAA-744A-932C-0B9546E4FD59}" sibTransId="{4038AE52-1383-1B48-9B8E-178EBF477304}"/>
    <dgm:cxn modelId="{F8F905EB-0A46-3A4D-A73A-944745CFB32F}" srcId="{DD9FB1E8-D3BB-CF43-91F9-F0F0FB1223CB}" destId="{41FBDB7C-B9D0-4443-BE97-B2BD25C8809E}" srcOrd="0" destOrd="0" parTransId="{E5810D0E-F940-F24B-947A-30F309BA4C65}" sibTransId="{0023F4C0-5E72-9341-AF12-30DC8CA12D2C}"/>
    <dgm:cxn modelId="{B6D7F4EC-CE39-B746-8FDF-14619D150685}" srcId="{DD9FB1E8-D3BB-CF43-91F9-F0F0FB1223CB}" destId="{CB1129CA-93E6-664E-AA58-D554A3821D2A}" srcOrd="3" destOrd="0" parTransId="{290B3873-8E4A-D745-BB71-A8623301C714}" sibTransId="{B9EE3DC9-559C-1E4A-9B5A-736E8A3BE08F}"/>
    <dgm:cxn modelId="{86FE6814-2C94-4548-9125-2F42E61FA66A}" type="presOf" srcId="{CB1129CA-93E6-664E-AA58-D554A3821D2A}" destId="{016115C1-0D4A-1540-A2B2-BC6530E73AE1}" srcOrd="0" destOrd="0" presId="urn:microsoft.com/office/officeart/2008/layout/PictureAccentList"/>
    <dgm:cxn modelId="{EF07DF43-AC5E-8B49-A12E-42E51DC76EFA}" srcId="{DD9FB1E8-D3BB-CF43-91F9-F0F0FB1223CB}" destId="{D8671CBC-B03F-384D-95E1-1CB6241F4B89}" srcOrd="2" destOrd="0" parTransId="{09CD6B9E-F873-4947-B861-908A1A8C4F87}" sibTransId="{A9FCA96F-509F-144D-9496-13AEA3F5FE05}"/>
    <dgm:cxn modelId="{A93F5785-B3FB-FC4E-B46D-E38D709ED3E7}" srcId="{DD9FB1E8-D3BB-CF43-91F9-F0F0FB1223CB}" destId="{B7D83346-E797-DB46-8420-244F4FD7D8E2}" srcOrd="4" destOrd="0" parTransId="{714FE634-A92C-114B-9338-A51BADC6E07F}" sibTransId="{AAEF274B-91B1-A741-9C11-972623CC348C}"/>
    <dgm:cxn modelId="{DDB6CD8B-EDD7-5A4C-88C5-AA12FBC95498}" type="presOf" srcId="{41FBDB7C-B9D0-4443-BE97-B2BD25C8809E}" destId="{6EC0D537-3DA6-844B-BE13-3CFE435129F5}" srcOrd="0" destOrd="0" presId="urn:microsoft.com/office/officeart/2008/layout/PictureAccentList"/>
    <dgm:cxn modelId="{06049337-C388-B348-B6F0-523D91A391BB}" type="presOf" srcId="{DD9FB1E8-D3BB-CF43-91F9-F0F0FB1223CB}" destId="{C9030519-AF03-0C43-909D-4C099DD19A0E}" srcOrd="0" destOrd="0" presId="urn:microsoft.com/office/officeart/2008/layout/PictureAccentList"/>
    <dgm:cxn modelId="{FC2BF020-0E54-5740-A228-108C153AD3D1}" type="presOf" srcId="{B7D83346-E797-DB46-8420-244F4FD7D8E2}" destId="{3B4F20AD-88BB-AA42-A400-1940E5DFE565}" srcOrd="0" destOrd="0" presId="urn:microsoft.com/office/officeart/2008/layout/PictureAccentList"/>
    <dgm:cxn modelId="{13677B67-A60D-164D-9DEC-1252FC225057}" type="presOf" srcId="{B5DC66A7-8D00-BD42-9350-26E6EC8A2BB6}" destId="{9D1BB20E-B6D7-3640-8DF9-FC25AC38176A}" srcOrd="0" destOrd="0" presId="urn:microsoft.com/office/officeart/2008/layout/PictureAccentList"/>
    <dgm:cxn modelId="{9ADABDA7-55E3-CE41-8CEB-E3EF259BE325}" srcId="{B5DC66A7-8D00-BD42-9350-26E6EC8A2BB6}" destId="{DD9FB1E8-D3BB-CF43-91F9-F0F0FB1223CB}" srcOrd="0" destOrd="0" parTransId="{6F52D345-7764-BA43-8AEF-54532D5F69DD}" sibTransId="{65008907-073B-9640-BB61-C66A1204E148}"/>
    <dgm:cxn modelId="{6AA8AFB0-F9DE-D947-85ED-F2B9F2A0EE0F}" type="presOf" srcId="{96C99AA9-CCD1-1B4B-AD45-CDE34B0F978A}" destId="{0BA30857-A28F-8B49-872F-34DFC4007CAC}" srcOrd="0" destOrd="0" presId="urn:microsoft.com/office/officeart/2008/layout/PictureAccentList"/>
    <dgm:cxn modelId="{CF85A5A3-9BA7-1840-A6EF-D290BDFD8047}" type="presOf" srcId="{D8671CBC-B03F-384D-95E1-1CB6241F4B89}" destId="{B294E6DD-2A36-BF44-838B-C3EC059CD867}" srcOrd="0" destOrd="0" presId="urn:microsoft.com/office/officeart/2008/layout/PictureAccentList"/>
    <dgm:cxn modelId="{96468BE5-D438-EB47-8CC2-154A59490CD1}" type="presParOf" srcId="{9D1BB20E-B6D7-3640-8DF9-FC25AC38176A}" destId="{8B186241-2DD0-EE46-B9FD-512DA84D6196}" srcOrd="0" destOrd="0" presId="urn:microsoft.com/office/officeart/2008/layout/PictureAccentList"/>
    <dgm:cxn modelId="{83CC4446-F4A8-3F4C-B4F5-DDFC369C3D74}" type="presParOf" srcId="{8B186241-2DD0-EE46-B9FD-512DA84D6196}" destId="{708D3D86-4105-8149-B4AE-CB7B84BEED72}" srcOrd="0" destOrd="0" presId="urn:microsoft.com/office/officeart/2008/layout/PictureAccentList"/>
    <dgm:cxn modelId="{1F184DF4-3A22-9547-AE1B-5F475EAFF8AE}" type="presParOf" srcId="{708D3D86-4105-8149-B4AE-CB7B84BEED72}" destId="{C9030519-AF03-0C43-909D-4C099DD19A0E}" srcOrd="0" destOrd="0" presId="urn:microsoft.com/office/officeart/2008/layout/PictureAccentList"/>
    <dgm:cxn modelId="{82963027-302F-4D41-8C09-AE423EA1268E}" type="presParOf" srcId="{8B186241-2DD0-EE46-B9FD-512DA84D6196}" destId="{2590C34A-AFE9-6442-86FD-2C346A2427FF}" srcOrd="1" destOrd="0" presId="urn:microsoft.com/office/officeart/2008/layout/PictureAccentList"/>
    <dgm:cxn modelId="{9335BDA7-666E-8443-A442-3C30827E0E25}" type="presParOf" srcId="{2590C34A-AFE9-6442-86FD-2C346A2427FF}" destId="{9550F66D-D05B-9042-BFAD-8F64545BD6B6}" srcOrd="0" destOrd="0" presId="urn:microsoft.com/office/officeart/2008/layout/PictureAccentList"/>
    <dgm:cxn modelId="{2AC08C65-7B5F-6646-BD79-EEA01E5BF92F}" type="presParOf" srcId="{9550F66D-D05B-9042-BFAD-8F64545BD6B6}" destId="{1C883991-9BDB-8C4F-80F7-AEA4B0352D07}" srcOrd="0" destOrd="0" presId="urn:microsoft.com/office/officeart/2008/layout/PictureAccentList"/>
    <dgm:cxn modelId="{B03D6FC4-E714-D044-BF3D-257223F5AE2A}" type="presParOf" srcId="{9550F66D-D05B-9042-BFAD-8F64545BD6B6}" destId="{6EC0D537-3DA6-844B-BE13-3CFE435129F5}" srcOrd="1" destOrd="0" presId="urn:microsoft.com/office/officeart/2008/layout/PictureAccentList"/>
    <dgm:cxn modelId="{AA0F2646-FB22-5248-A54D-25DDF64C35A5}" type="presParOf" srcId="{2590C34A-AFE9-6442-86FD-2C346A2427FF}" destId="{BD28F6CC-D1FD-F94F-9B57-A21A12D8832F}" srcOrd="1" destOrd="0" presId="urn:microsoft.com/office/officeart/2008/layout/PictureAccentList"/>
    <dgm:cxn modelId="{A029EF85-E374-A547-8C55-9F27D2413147}" type="presParOf" srcId="{BD28F6CC-D1FD-F94F-9B57-A21A12D8832F}" destId="{EE8E2C5E-CF56-6942-8707-ACCE602F3CA1}" srcOrd="0" destOrd="0" presId="urn:microsoft.com/office/officeart/2008/layout/PictureAccentList"/>
    <dgm:cxn modelId="{D308CDA3-3D9E-6640-911F-34AF08F3738B}" type="presParOf" srcId="{BD28F6CC-D1FD-F94F-9B57-A21A12D8832F}" destId="{0BA30857-A28F-8B49-872F-34DFC4007CAC}" srcOrd="1" destOrd="0" presId="urn:microsoft.com/office/officeart/2008/layout/PictureAccentList"/>
    <dgm:cxn modelId="{CA2A6170-DF4D-6042-84FF-0973C873406D}" type="presParOf" srcId="{2590C34A-AFE9-6442-86FD-2C346A2427FF}" destId="{0D11DD31-7102-D442-A607-11B6CABCFA28}" srcOrd="2" destOrd="0" presId="urn:microsoft.com/office/officeart/2008/layout/PictureAccentList"/>
    <dgm:cxn modelId="{D88DA5F0-0B1E-E34A-8DB4-5A3C2C0FD30D}" type="presParOf" srcId="{0D11DD31-7102-D442-A607-11B6CABCFA28}" destId="{F33C5E6F-0B36-2245-B1B3-CBCBF5138689}" srcOrd="0" destOrd="0" presId="urn:microsoft.com/office/officeart/2008/layout/PictureAccentList"/>
    <dgm:cxn modelId="{0A91E4E9-8722-CB42-88F8-D0DE41AAEFA4}" type="presParOf" srcId="{0D11DD31-7102-D442-A607-11B6CABCFA28}" destId="{B294E6DD-2A36-BF44-838B-C3EC059CD867}" srcOrd="1" destOrd="0" presId="urn:microsoft.com/office/officeart/2008/layout/PictureAccentList"/>
    <dgm:cxn modelId="{F52A3EFF-139F-EA4E-A5B9-B3B34976ABCE}" type="presParOf" srcId="{2590C34A-AFE9-6442-86FD-2C346A2427FF}" destId="{0E86F457-4D03-4348-A582-0803255B50F2}" srcOrd="3" destOrd="0" presId="urn:microsoft.com/office/officeart/2008/layout/PictureAccentList"/>
    <dgm:cxn modelId="{ACA24106-EFF3-B54B-B7D3-69A5CDD8770C}" type="presParOf" srcId="{0E86F457-4D03-4348-A582-0803255B50F2}" destId="{BF3C746F-2F26-264F-B635-91EC55450C0C}" srcOrd="0" destOrd="0" presId="urn:microsoft.com/office/officeart/2008/layout/PictureAccentList"/>
    <dgm:cxn modelId="{4C46B6D4-1170-FD43-80EF-0CEB9FDA8750}" type="presParOf" srcId="{0E86F457-4D03-4348-A582-0803255B50F2}" destId="{016115C1-0D4A-1540-A2B2-BC6530E73AE1}" srcOrd="1" destOrd="0" presId="urn:microsoft.com/office/officeart/2008/layout/PictureAccentList"/>
    <dgm:cxn modelId="{4767F2CE-FD53-7340-92A5-A175216BA211}" type="presParOf" srcId="{2590C34A-AFE9-6442-86FD-2C346A2427FF}" destId="{1DF12540-3828-5B48-8AB5-3CADFF7E19A1}" srcOrd="4" destOrd="0" presId="urn:microsoft.com/office/officeart/2008/layout/PictureAccentList"/>
    <dgm:cxn modelId="{C7CB89F9-3015-3C43-B003-BE063A759A19}" type="presParOf" srcId="{1DF12540-3828-5B48-8AB5-3CADFF7E19A1}" destId="{001E3251-5AC2-7549-BE21-4A0BE6184641}" srcOrd="0" destOrd="0" presId="urn:microsoft.com/office/officeart/2008/layout/PictureAccentList"/>
    <dgm:cxn modelId="{ADD35B91-176F-224B-828C-472E4545BA9B}" type="presParOf" srcId="{1DF12540-3828-5B48-8AB5-3CADFF7E19A1}" destId="{3B4F20AD-88BB-AA42-A400-1940E5DFE56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40F62A5-E2AC-4612-B48C-AB819B03DCFC}" type="doc">
      <dgm:prSet loTypeId="urn:microsoft.com/office/officeart/2005/8/layout/radial3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AB9A90-5546-4455-BEC5-72CCB6A886F8}">
      <dgm:prSet phldrT="[Text]"/>
      <dgm:spPr/>
      <dgm:t>
        <a:bodyPr/>
        <a:lstStyle/>
        <a:p>
          <a:r>
            <a:rPr lang="en-US" dirty="0" err="1" smtClean="0"/>
            <a:t>eMonev</a:t>
          </a:r>
          <a:endParaRPr lang="en-US" dirty="0"/>
        </a:p>
      </dgm:t>
    </dgm:pt>
    <dgm:pt modelId="{009E1A04-0E08-4844-B59C-2005530346B9}" type="parTrans" cxnId="{228F1BEE-EC2D-4E45-AFFB-B0BAC30DD07F}">
      <dgm:prSet/>
      <dgm:spPr/>
      <dgm:t>
        <a:bodyPr/>
        <a:lstStyle/>
        <a:p>
          <a:endParaRPr lang="en-US"/>
        </a:p>
      </dgm:t>
    </dgm:pt>
    <dgm:pt modelId="{270A1FBC-033B-4085-B37F-C2CDF2A44212}" type="sibTrans" cxnId="{228F1BEE-EC2D-4E45-AFFB-B0BAC30DD07F}">
      <dgm:prSet/>
      <dgm:spPr/>
      <dgm:t>
        <a:bodyPr/>
        <a:lstStyle/>
        <a:p>
          <a:endParaRPr lang="en-US"/>
        </a:p>
      </dgm:t>
    </dgm:pt>
    <dgm:pt modelId="{98B8B2C5-A44E-4509-A40F-D0B64D0FDFB9}">
      <dgm:prSet phldrT="[Text]"/>
      <dgm:spPr/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7C26A1DF-0025-4B30-A4E2-70F02685CA7E}" type="parTrans" cxnId="{B80F2007-B966-462E-BB80-578D42448C31}">
      <dgm:prSet/>
      <dgm:spPr/>
      <dgm:t>
        <a:bodyPr/>
        <a:lstStyle/>
        <a:p>
          <a:endParaRPr lang="en-US"/>
        </a:p>
      </dgm:t>
    </dgm:pt>
    <dgm:pt modelId="{75EBF723-7CE4-4DE7-9DA8-D6C04FD0CD7E}" type="sibTrans" cxnId="{B80F2007-B966-462E-BB80-578D42448C31}">
      <dgm:prSet/>
      <dgm:spPr/>
      <dgm:t>
        <a:bodyPr/>
        <a:lstStyle/>
        <a:p>
          <a:endParaRPr lang="en-US"/>
        </a:p>
      </dgm:t>
    </dgm:pt>
    <dgm:pt modelId="{FAC24146-579D-487F-9393-CBDF76524752}">
      <dgm:prSet phldrT="[Text]"/>
      <dgm:spPr/>
      <dgm:t>
        <a:bodyPr/>
        <a:lstStyle/>
        <a:p>
          <a:r>
            <a:rPr lang="en-US" dirty="0" smtClean="0"/>
            <a:t>ANIMATION</a:t>
          </a:r>
          <a:endParaRPr lang="en-US" dirty="0"/>
        </a:p>
      </dgm:t>
    </dgm:pt>
    <dgm:pt modelId="{2188C881-0135-4778-B58F-B09E22326CA9}" type="parTrans" cxnId="{86ADDD7E-9D4E-44DE-8742-9EF8A0DFB795}">
      <dgm:prSet/>
      <dgm:spPr/>
      <dgm:t>
        <a:bodyPr/>
        <a:lstStyle/>
        <a:p>
          <a:endParaRPr lang="en-US"/>
        </a:p>
      </dgm:t>
    </dgm:pt>
    <dgm:pt modelId="{5E4564AD-925F-4B4B-AEF2-556F323E7AFC}" type="sibTrans" cxnId="{86ADDD7E-9D4E-44DE-8742-9EF8A0DFB795}">
      <dgm:prSet/>
      <dgm:spPr/>
      <dgm:t>
        <a:bodyPr/>
        <a:lstStyle/>
        <a:p>
          <a:endParaRPr lang="en-US"/>
        </a:p>
      </dgm:t>
    </dgm:pt>
    <dgm:pt modelId="{323F3144-2057-4E6B-9988-E4E6B20571C5}">
      <dgm:prSet phldrT="[Text]"/>
      <dgm:spPr/>
      <dgm:t>
        <a:bodyPr/>
        <a:lstStyle/>
        <a:p>
          <a:r>
            <a:rPr lang="en-US" dirty="0" smtClean="0"/>
            <a:t>VOICE</a:t>
          </a:r>
          <a:endParaRPr lang="en-US" dirty="0"/>
        </a:p>
      </dgm:t>
    </dgm:pt>
    <dgm:pt modelId="{378038E9-5ECB-4C4B-AD81-225B968BDC9E}" type="parTrans" cxnId="{A458A0E1-523B-437A-A92F-8A796239D85D}">
      <dgm:prSet/>
      <dgm:spPr/>
      <dgm:t>
        <a:bodyPr/>
        <a:lstStyle/>
        <a:p>
          <a:endParaRPr lang="en-US"/>
        </a:p>
      </dgm:t>
    </dgm:pt>
    <dgm:pt modelId="{42E26CC7-DD73-4D13-A7BC-B49BC69472D9}" type="sibTrans" cxnId="{A458A0E1-523B-437A-A92F-8A796239D85D}">
      <dgm:prSet/>
      <dgm:spPr/>
      <dgm:t>
        <a:bodyPr/>
        <a:lstStyle/>
        <a:p>
          <a:endParaRPr lang="en-US"/>
        </a:p>
      </dgm:t>
    </dgm:pt>
    <dgm:pt modelId="{85E52056-98B9-49FF-885A-0966DA45DAB2}">
      <dgm:prSet phldrT="[Text]"/>
      <dgm:spPr/>
      <dgm:t>
        <a:bodyPr/>
        <a:lstStyle/>
        <a:p>
          <a:r>
            <a:rPr lang="en-US" dirty="0" smtClean="0"/>
            <a:t>TEXT</a:t>
          </a:r>
          <a:endParaRPr lang="en-US" dirty="0"/>
        </a:p>
      </dgm:t>
    </dgm:pt>
    <dgm:pt modelId="{7824F606-4C42-4171-B252-7A653AF0066A}" type="parTrans" cxnId="{B06FD6DD-718B-4985-BCF6-E34363388BA9}">
      <dgm:prSet/>
      <dgm:spPr/>
      <dgm:t>
        <a:bodyPr/>
        <a:lstStyle/>
        <a:p>
          <a:endParaRPr lang="en-US"/>
        </a:p>
      </dgm:t>
    </dgm:pt>
    <dgm:pt modelId="{0E6978FE-E276-4807-8F50-BE973DE257EB}" type="sibTrans" cxnId="{B06FD6DD-718B-4985-BCF6-E34363388BA9}">
      <dgm:prSet/>
      <dgm:spPr/>
      <dgm:t>
        <a:bodyPr/>
        <a:lstStyle/>
        <a:p>
          <a:endParaRPr lang="en-US"/>
        </a:p>
      </dgm:t>
    </dgm:pt>
    <dgm:pt modelId="{524E126B-7633-4347-AD8C-1B09CBAE5DFD}">
      <dgm:prSet phldrT="[Text]"/>
      <dgm:spPr/>
      <dgm:t>
        <a:bodyPr/>
        <a:lstStyle/>
        <a:p>
          <a:r>
            <a:rPr lang="en-US" dirty="0" smtClean="0"/>
            <a:t>PICTURE</a:t>
          </a:r>
          <a:endParaRPr lang="en-US" dirty="0"/>
        </a:p>
      </dgm:t>
    </dgm:pt>
    <dgm:pt modelId="{35D60202-AE7B-4059-AFCD-AEFF87DCA5F9}" type="parTrans" cxnId="{C4D12EAB-84CE-482D-BEFE-744DC11B36E0}">
      <dgm:prSet/>
      <dgm:spPr/>
      <dgm:t>
        <a:bodyPr/>
        <a:lstStyle/>
        <a:p>
          <a:endParaRPr lang="en-US"/>
        </a:p>
      </dgm:t>
    </dgm:pt>
    <dgm:pt modelId="{6C0B4F77-D983-4A16-9792-2F2833366A63}" type="sibTrans" cxnId="{C4D12EAB-84CE-482D-BEFE-744DC11B36E0}">
      <dgm:prSet/>
      <dgm:spPr/>
      <dgm:t>
        <a:bodyPr/>
        <a:lstStyle/>
        <a:p>
          <a:endParaRPr lang="en-US"/>
        </a:p>
      </dgm:t>
    </dgm:pt>
    <dgm:pt modelId="{E63B7A79-B0FE-46DF-A411-679D774CDFF3}" type="pres">
      <dgm:prSet presAssocID="{640F62A5-E2AC-4612-B48C-AB819B03DCF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FACD4A-0250-40BC-BF85-6F36465EF457}" type="pres">
      <dgm:prSet presAssocID="{640F62A5-E2AC-4612-B48C-AB819B03DCFC}" presName="radial" presStyleCnt="0">
        <dgm:presLayoutVars>
          <dgm:animLvl val="ctr"/>
        </dgm:presLayoutVars>
      </dgm:prSet>
      <dgm:spPr/>
    </dgm:pt>
    <dgm:pt modelId="{7257E073-A58A-4737-B7EF-120D7639071E}" type="pres">
      <dgm:prSet presAssocID="{B6AB9A90-5546-4455-BEC5-72CCB6A886F8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CA315985-6FDA-4DC7-BB9D-BDBC77DC00B9}" type="pres">
      <dgm:prSet presAssocID="{98B8B2C5-A44E-4509-A40F-D0B64D0FDFB9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9770F-3AF4-4BBA-ACBF-DE2225113E2C}" type="pres">
      <dgm:prSet presAssocID="{FAC24146-579D-487F-9393-CBDF76524752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CEA0F-1AA6-4162-BCA4-98B96EDB4733}" type="pres">
      <dgm:prSet presAssocID="{323F3144-2057-4E6B-9988-E4E6B20571C5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3311F-9494-430F-B94D-B4D0CBCEE745}" type="pres">
      <dgm:prSet presAssocID="{85E52056-98B9-49FF-885A-0966DA45DAB2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705B0E-5FF1-4865-BEB9-405CAF4DA3D7}" type="pres">
      <dgm:prSet presAssocID="{524E126B-7633-4347-AD8C-1B09CBAE5DFD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692E59-0B91-E44A-A9F8-3573D8114BCD}" type="presOf" srcId="{FAC24146-579D-487F-9393-CBDF76524752}" destId="{5999770F-3AF4-4BBA-ACBF-DE2225113E2C}" srcOrd="0" destOrd="0" presId="urn:microsoft.com/office/officeart/2005/8/layout/radial3"/>
    <dgm:cxn modelId="{B9A29CF3-B4E3-3F4C-A6B5-377BC48C0525}" type="presOf" srcId="{B6AB9A90-5546-4455-BEC5-72CCB6A886F8}" destId="{7257E073-A58A-4737-B7EF-120D7639071E}" srcOrd="0" destOrd="0" presId="urn:microsoft.com/office/officeart/2005/8/layout/radial3"/>
    <dgm:cxn modelId="{228F1BEE-EC2D-4E45-AFFB-B0BAC30DD07F}" srcId="{640F62A5-E2AC-4612-B48C-AB819B03DCFC}" destId="{B6AB9A90-5546-4455-BEC5-72CCB6A886F8}" srcOrd="0" destOrd="0" parTransId="{009E1A04-0E08-4844-B59C-2005530346B9}" sibTransId="{270A1FBC-033B-4085-B37F-C2CDF2A44212}"/>
    <dgm:cxn modelId="{0533D0DE-2A90-534B-9C94-06F081F08C69}" type="presOf" srcId="{640F62A5-E2AC-4612-B48C-AB819B03DCFC}" destId="{E63B7A79-B0FE-46DF-A411-679D774CDFF3}" srcOrd="0" destOrd="0" presId="urn:microsoft.com/office/officeart/2005/8/layout/radial3"/>
    <dgm:cxn modelId="{17EDC117-7B67-2344-91B6-E7D1631FE088}" type="presOf" srcId="{98B8B2C5-A44E-4509-A40F-D0B64D0FDFB9}" destId="{CA315985-6FDA-4DC7-BB9D-BDBC77DC00B9}" srcOrd="0" destOrd="0" presId="urn:microsoft.com/office/officeart/2005/8/layout/radial3"/>
    <dgm:cxn modelId="{7F6515C6-D41C-1145-8C9C-F4011E3C4066}" type="presOf" srcId="{323F3144-2057-4E6B-9988-E4E6B20571C5}" destId="{337CEA0F-1AA6-4162-BCA4-98B96EDB4733}" srcOrd="0" destOrd="0" presId="urn:microsoft.com/office/officeart/2005/8/layout/radial3"/>
    <dgm:cxn modelId="{A458A0E1-523B-437A-A92F-8A796239D85D}" srcId="{B6AB9A90-5546-4455-BEC5-72CCB6A886F8}" destId="{323F3144-2057-4E6B-9988-E4E6B20571C5}" srcOrd="2" destOrd="0" parTransId="{378038E9-5ECB-4C4B-AD81-225B968BDC9E}" sibTransId="{42E26CC7-DD73-4D13-A7BC-B49BC69472D9}"/>
    <dgm:cxn modelId="{1D2DC8DF-0351-5D4A-BA84-BE56C280DABC}" type="presOf" srcId="{524E126B-7633-4347-AD8C-1B09CBAE5DFD}" destId="{7E705B0E-5FF1-4865-BEB9-405CAF4DA3D7}" srcOrd="0" destOrd="0" presId="urn:microsoft.com/office/officeart/2005/8/layout/radial3"/>
    <dgm:cxn modelId="{B06FD6DD-718B-4985-BCF6-E34363388BA9}" srcId="{B6AB9A90-5546-4455-BEC5-72CCB6A886F8}" destId="{85E52056-98B9-49FF-885A-0966DA45DAB2}" srcOrd="3" destOrd="0" parTransId="{7824F606-4C42-4171-B252-7A653AF0066A}" sibTransId="{0E6978FE-E276-4807-8F50-BE973DE257EB}"/>
    <dgm:cxn modelId="{C4D12EAB-84CE-482D-BEFE-744DC11B36E0}" srcId="{B6AB9A90-5546-4455-BEC5-72CCB6A886F8}" destId="{524E126B-7633-4347-AD8C-1B09CBAE5DFD}" srcOrd="4" destOrd="0" parTransId="{35D60202-AE7B-4059-AFCD-AEFF87DCA5F9}" sibTransId="{6C0B4F77-D983-4A16-9792-2F2833366A63}"/>
    <dgm:cxn modelId="{86ADDD7E-9D4E-44DE-8742-9EF8A0DFB795}" srcId="{B6AB9A90-5546-4455-BEC5-72CCB6A886F8}" destId="{FAC24146-579D-487F-9393-CBDF76524752}" srcOrd="1" destOrd="0" parTransId="{2188C881-0135-4778-B58F-B09E22326CA9}" sibTransId="{5E4564AD-925F-4B4B-AEF2-556F323E7AFC}"/>
    <dgm:cxn modelId="{B80F2007-B966-462E-BB80-578D42448C31}" srcId="{B6AB9A90-5546-4455-BEC5-72CCB6A886F8}" destId="{98B8B2C5-A44E-4509-A40F-D0B64D0FDFB9}" srcOrd="0" destOrd="0" parTransId="{7C26A1DF-0025-4B30-A4E2-70F02685CA7E}" sibTransId="{75EBF723-7CE4-4DE7-9DA8-D6C04FD0CD7E}"/>
    <dgm:cxn modelId="{9C5A566E-123F-744E-AB0C-ED12D0E20453}" type="presOf" srcId="{85E52056-98B9-49FF-885A-0966DA45DAB2}" destId="{ADD3311F-9494-430F-B94D-B4D0CBCEE745}" srcOrd="0" destOrd="0" presId="urn:microsoft.com/office/officeart/2005/8/layout/radial3"/>
    <dgm:cxn modelId="{D2F91A22-FBCD-5D4F-8360-DA4737D7CD48}" type="presParOf" srcId="{E63B7A79-B0FE-46DF-A411-679D774CDFF3}" destId="{11FACD4A-0250-40BC-BF85-6F36465EF457}" srcOrd="0" destOrd="0" presId="urn:microsoft.com/office/officeart/2005/8/layout/radial3"/>
    <dgm:cxn modelId="{9B62C091-0BBA-A349-A5F5-3A986A942E34}" type="presParOf" srcId="{11FACD4A-0250-40BC-BF85-6F36465EF457}" destId="{7257E073-A58A-4737-B7EF-120D7639071E}" srcOrd="0" destOrd="0" presId="urn:microsoft.com/office/officeart/2005/8/layout/radial3"/>
    <dgm:cxn modelId="{CF96B56D-C0AA-7541-98E5-2D923984CFFE}" type="presParOf" srcId="{11FACD4A-0250-40BC-BF85-6F36465EF457}" destId="{CA315985-6FDA-4DC7-BB9D-BDBC77DC00B9}" srcOrd="1" destOrd="0" presId="urn:microsoft.com/office/officeart/2005/8/layout/radial3"/>
    <dgm:cxn modelId="{3A44D3B2-7847-1544-B201-EA8C91B66A97}" type="presParOf" srcId="{11FACD4A-0250-40BC-BF85-6F36465EF457}" destId="{5999770F-3AF4-4BBA-ACBF-DE2225113E2C}" srcOrd="2" destOrd="0" presId="urn:microsoft.com/office/officeart/2005/8/layout/radial3"/>
    <dgm:cxn modelId="{138435B1-5C09-AA4C-9B6D-5382C8F9CAC1}" type="presParOf" srcId="{11FACD4A-0250-40BC-BF85-6F36465EF457}" destId="{337CEA0F-1AA6-4162-BCA4-98B96EDB4733}" srcOrd="3" destOrd="0" presId="urn:microsoft.com/office/officeart/2005/8/layout/radial3"/>
    <dgm:cxn modelId="{1DD96CEC-8331-DD45-8048-A4A32BE82D1F}" type="presParOf" srcId="{11FACD4A-0250-40BC-BF85-6F36465EF457}" destId="{ADD3311F-9494-430F-B94D-B4D0CBCEE745}" srcOrd="4" destOrd="0" presId="urn:microsoft.com/office/officeart/2005/8/layout/radial3"/>
    <dgm:cxn modelId="{6BF0326F-335D-6046-B54D-D6C81431D909}" type="presParOf" srcId="{11FACD4A-0250-40BC-BF85-6F36465EF457}" destId="{7E705B0E-5FF1-4865-BEB9-405CAF4DA3D7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2ADA278-9E43-463B-A791-4DE77C0A80A7}" type="doc">
      <dgm:prSet loTypeId="urn:microsoft.com/office/officeart/2005/8/layout/cycle4" loCatId="cycle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5ED8AAD4-4B49-4D2B-AB1C-8066845A088D}">
      <dgm:prSet phldrT="[Text]"/>
      <dgm:spPr/>
      <dgm:t>
        <a:bodyPr/>
        <a:lstStyle/>
        <a:p>
          <a:r>
            <a:rPr lang="id-ID" dirty="0" smtClean="0"/>
            <a:t>TMM</a:t>
          </a:r>
          <a:endParaRPr lang="id-ID" dirty="0"/>
        </a:p>
      </dgm:t>
    </dgm:pt>
    <dgm:pt modelId="{C9C91D87-5A3C-427C-99B3-A913FD54FFED}" type="parTrans" cxnId="{BF5F3E03-BF7F-494F-8170-473BC21D56B6}">
      <dgm:prSet/>
      <dgm:spPr/>
      <dgm:t>
        <a:bodyPr/>
        <a:lstStyle/>
        <a:p>
          <a:endParaRPr lang="id-ID"/>
        </a:p>
      </dgm:t>
    </dgm:pt>
    <dgm:pt modelId="{D02DBBEC-1BE2-4439-A868-8D9F8AF3F6DE}" type="sibTrans" cxnId="{BF5F3E03-BF7F-494F-8170-473BC21D56B6}">
      <dgm:prSet/>
      <dgm:spPr/>
      <dgm:t>
        <a:bodyPr/>
        <a:lstStyle/>
        <a:p>
          <a:endParaRPr lang="id-ID"/>
        </a:p>
      </dgm:t>
    </dgm:pt>
    <dgm:pt modelId="{918ABC27-ACCB-4924-8AC9-96B17F677D97}">
      <dgm:prSet phldrT="[Text]"/>
      <dgm:spPr/>
      <dgm:t>
        <a:bodyPr/>
        <a:lstStyle/>
        <a:p>
          <a:r>
            <a:rPr lang="id-ID" dirty="0" smtClean="0"/>
            <a:t>Tidak Mampu Mau</a:t>
          </a:r>
          <a:endParaRPr lang="id-ID" dirty="0"/>
        </a:p>
      </dgm:t>
    </dgm:pt>
    <dgm:pt modelId="{C2C3A430-C8A3-4277-A3B4-1E680DFB0A4C}" type="parTrans" cxnId="{BD064D83-BA74-4DDA-9FD9-65F2B7E3B90B}">
      <dgm:prSet/>
      <dgm:spPr/>
      <dgm:t>
        <a:bodyPr/>
        <a:lstStyle/>
        <a:p>
          <a:endParaRPr lang="id-ID"/>
        </a:p>
      </dgm:t>
    </dgm:pt>
    <dgm:pt modelId="{ED4EC883-21D7-4D76-90A7-A9C607B21B00}" type="sibTrans" cxnId="{BD064D83-BA74-4DDA-9FD9-65F2B7E3B90B}">
      <dgm:prSet/>
      <dgm:spPr/>
      <dgm:t>
        <a:bodyPr/>
        <a:lstStyle/>
        <a:p>
          <a:endParaRPr lang="id-ID"/>
        </a:p>
      </dgm:t>
    </dgm:pt>
    <dgm:pt modelId="{8BDEFA86-23EF-4423-833E-E648BCADBB61}">
      <dgm:prSet phldrT="[Text]"/>
      <dgm:spPr/>
      <dgm:t>
        <a:bodyPr/>
        <a:lstStyle/>
        <a:p>
          <a:r>
            <a:rPr lang="id-ID" dirty="0" smtClean="0"/>
            <a:t>TMTM</a:t>
          </a:r>
          <a:endParaRPr lang="id-ID" dirty="0"/>
        </a:p>
      </dgm:t>
    </dgm:pt>
    <dgm:pt modelId="{26F6A5C2-DC8F-4331-AEB2-4B2701AC1CD5}" type="parTrans" cxnId="{FCD42D67-ECDD-445A-8F69-C7CEF74E06FB}">
      <dgm:prSet/>
      <dgm:spPr/>
      <dgm:t>
        <a:bodyPr/>
        <a:lstStyle/>
        <a:p>
          <a:endParaRPr lang="id-ID"/>
        </a:p>
      </dgm:t>
    </dgm:pt>
    <dgm:pt modelId="{1612C3FF-AD1E-41A2-B01A-47752F5DABCD}" type="sibTrans" cxnId="{FCD42D67-ECDD-445A-8F69-C7CEF74E06FB}">
      <dgm:prSet/>
      <dgm:spPr/>
      <dgm:t>
        <a:bodyPr/>
        <a:lstStyle/>
        <a:p>
          <a:endParaRPr lang="id-ID"/>
        </a:p>
      </dgm:t>
    </dgm:pt>
    <dgm:pt modelId="{C18CFDE9-BA64-41D6-9349-11933FDCEB9F}">
      <dgm:prSet phldrT="[Text]"/>
      <dgm:spPr/>
      <dgm:t>
        <a:bodyPr/>
        <a:lstStyle/>
        <a:p>
          <a:r>
            <a:rPr lang="id-ID" dirty="0" smtClean="0"/>
            <a:t>Tidak Mampu Tidak Mau</a:t>
          </a:r>
          <a:endParaRPr lang="id-ID" dirty="0"/>
        </a:p>
      </dgm:t>
    </dgm:pt>
    <dgm:pt modelId="{AA00ED93-F517-4715-A627-2591E2A20CE4}" type="parTrans" cxnId="{23E964AE-3094-495D-92B1-D42E343A5999}">
      <dgm:prSet/>
      <dgm:spPr/>
      <dgm:t>
        <a:bodyPr/>
        <a:lstStyle/>
        <a:p>
          <a:endParaRPr lang="id-ID"/>
        </a:p>
      </dgm:t>
    </dgm:pt>
    <dgm:pt modelId="{AD84FEA1-7A9E-4245-9D05-D5169BD66C4B}" type="sibTrans" cxnId="{23E964AE-3094-495D-92B1-D42E343A5999}">
      <dgm:prSet/>
      <dgm:spPr/>
      <dgm:t>
        <a:bodyPr/>
        <a:lstStyle/>
        <a:p>
          <a:endParaRPr lang="id-ID"/>
        </a:p>
      </dgm:t>
    </dgm:pt>
    <dgm:pt modelId="{57551723-93F1-4AA2-A887-802C2A35BABD}">
      <dgm:prSet phldrT="[Text]"/>
      <dgm:spPr/>
      <dgm:t>
        <a:bodyPr/>
        <a:lstStyle/>
        <a:p>
          <a:r>
            <a:rPr lang="id-ID" dirty="0" smtClean="0"/>
            <a:t>MTM</a:t>
          </a:r>
          <a:endParaRPr lang="id-ID" dirty="0"/>
        </a:p>
      </dgm:t>
    </dgm:pt>
    <dgm:pt modelId="{D226455A-6CE1-41F7-AF93-8DBAEFBC6736}" type="parTrans" cxnId="{A9634F1A-1012-4237-A5B2-A9E546094858}">
      <dgm:prSet/>
      <dgm:spPr/>
      <dgm:t>
        <a:bodyPr/>
        <a:lstStyle/>
        <a:p>
          <a:endParaRPr lang="id-ID"/>
        </a:p>
      </dgm:t>
    </dgm:pt>
    <dgm:pt modelId="{60861A8F-3FB4-412B-91D3-6F4A377AC39A}" type="sibTrans" cxnId="{A9634F1A-1012-4237-A5B2-A9E546094858}">
      <dgm:prSet/>
      <dgm:spPr/>
      <dgm:t>
        <a:bodyPr/>
        <a:lstStyle/>
        <a:p>
          <a:endParaRPr lang="id-ID"/>
        </a:p>
      </dgm:t>
    </dgm:pt>
    <dgm:pt modelId="{BA6FCD5B-7A5F-49AF-B47C-95CBEB9D47E6}">
      <dgm:prSet phldrT="[Text]"/>
      <dgm:spPr/>
      <dgm:t>
        <a:bodyPr/>
        <a:lstStyle/>
        <a:p>
          <a:r>
            <a:rPr lang="id-ID" dirty="0" smtClean="0"/>
            <a:t>Mampu Tidak Mau</a:t>
          </a:r>
          <a:endParaRPr lang="id-ID" dirty="0"/>
        </a:p>
      </dgm:t>
    </dgm:pt>
    <dgm:pt modelId="{69AA7DF9-CD45-4680-9C31-BEB845374442}" type="parTrans" cxnId="{EA2ADA6A-928A-4589-9832-A85CAC58DD13}">
      <dgm:prSet/>
      <dgm:spPr/>
      <dgm:t>
        <a:bodyPr/>
        <a:lstStyle/>
        <a:p>
          <a:endParaRPr lang="id-ID"/>
        </a:p>
      </dgm:t>
    </dgm:pt>
    <dgm:pt modelId="{A9A03963-1F0E-4A2F-82C0-88CEEDC2360A}" type="sibTrans" cxnId="{EA2ADA6A-928A-4589-9832-A85CAC58DD13}">
      <dgm:prSet/>
      <dgm:spPr/>
      <dgm:t>
        <a:bodyPr/>
        <a:lstStyle/>
        <a:p>
          <a:endParaRPr lang="id-ID"/>
        </a:p>
      </dgm:t>
    </dgm:pt>
    <dgm:pt modelId="{BFDFF2E2-205D-4514-87EE-5D717F6D0919}">
      <dgm:prSet phldrT="[Text]"/>
      <dgm:spPr/>
      <dgm:t>
        <a:bodyPr/>
        <a:lstStyle/>
        <a:p>
          <a:r>
            <a:rPr lang="id-ID" dirty="0" smtClean="0"/>
            <a:t>MM</a:t>
          </a:r>
          <a:endParaRPr lang="id-ID" dirty="0"/>
        </a:p>
      </dgm:t>
    </dgm:pt>
    <dgm:pt modelId="{9676A3BF-C393-4605-9895-33F885ABEDB0}" type="parTrans" cxnId="{FB9F9B34-DC41-46C9-946C-FF554B9B41C4}">
      <dgm:prSet/>
      <dgm:spPr/>
      <dgm:t>
        <a:bodyPr/>
        <a:lstStyle/>
        <a:p>
          <a:endParaRPr lang="id-ID"/>
        </a:p>
      </dgm:t>
    </dgm:pt>
    <dgm:pt modelId="{F6F6CEAA-3C62-47C6-89EA-A3E468700AEA}" type="sibTrans" cxnId="{FB9F9B34-DC41-46C9-946C-FF554B9B41C4}">
      <dgm:prSet/>
      <dgm:spPr/>
      <dgm:t>
        <a:bodyPr/>
        <a:lstStyle/>
        <a:p>
          <a:endParaRPr lang="id-ID"/>
        </a:p>
      </dgm:t>
    </dgm:pt>
    <dgm:pt modelId="{A3188DB6-5172-42D3-9883-933A3437C464}">
      <dgm:prSet phldrT="[Text]"/>
      <dgm:spPr/>
      <dgm:t>
        <a:bodyPr/>
        <a:lstStyle/>
        <a:p>
          <a:r>
            <a:rPr lang="id-ID" dirty="0" smtClean="0"/>
            <a:t>Mampu Mau</a:t>
          </a:r>
          <a:endParaRPr lang="id-ID" dirty="0"/>
        </a:p>
      </dgm:t>
    </dgm:pt>
    <dgm:pt modelId="{35D6EC39-3191-44D7-AD60-90340300F028}" type="parTrans" cxnId="{500383CB-913C-49DC-9B9A-05C1B5C8FCDD}">
      <dgm:prSet/>
      <dgm:spPr/>
      <dgm:t>
        <a:bodyPr/>
        <a:lstStyle/>
        <a:p>
          <a:endParaRPr lang="id-ID"/>
        </a:p>
      </dgm:t>
    </dgm:pt>
    <dgm:pt modelId="{3ECBFF53-585B-4B7A-9A37-E84A110CFEF5}" type="sibTrans" cxnId="{500383CB-913C-49DC-9B9A-05C1B5C8FCDD}">
      <dgm:prSet/>
      <dgm:spPr/>
      <dgm:t>
        <a:bodyPr/>
        <a:lstStyle/>
        <a:p>
          <a:endParaRPr lang="id-ID"/>
        </a:p>
      </dgm:t>
    </dgm:pt>
    <dgm:pt modelId="{9F5B56B2-128A-41DD-8E57-364DF8D17705}" type="pres">
      <dgm:prSet presAssocID="{62ADA278-9E43-463B-A791-4DE77C0A80A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8F51C92-0105-4499-B03F-5F175898DDB1}" type="pres">
      <dgm:prSet presAssocID="{62ADA278-9E43-463B-A791-4DE77C0A80A7}" presName="children" presStyleCnt="0"/>
      <dgm:spPr/>
    </dgm:pt>
    <dgm:pt modelId="{3316E521-7869-4BDB-BC86-E808EAA6DE36}" type="pres">
      <dgm:prSet presAssocID="{62ADA278-9E43-463B-A791-4DE77C0A80A7}" presName="child1group" presStyleCnt="0"/>
      <dgm:spPr/>
    </dgm:pt>
    <dgm:pt modelId="{8EF64DF9-05D5-48F5-9A05-50B3B92ECB90}" type="pres">
      <dgm:prSet presAssocID="{62ADA278-9E43-463B-A791-4DE77C0A80A7}" presName="child1" presStyleLbl="bgAcc1" presStyleIdx="0" presStyleCnt="4"/>
      <dgm:spPr/>
      <dgm:t>
        <a:bodyPr/>
        <a:lstStyle/>
        <a:p>
          <a:endParaRPr lang="id-ID"/>
        </a:p>
      </dgm:t>
    </dgm:pt>
    <dgm:pt modelId="{904750BF-AC24-4AF7-BDEB-5B0B48A565C0}" type="pres">
      <dgm:prSet presAssocID="{62ADA278-9E43-463B-A791-4DE77C0A80A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7345C22-A1B4-484E-B312-F3FEF33452BC}" type="pres">
      <dgm:prSet presAssocID="{62ADA278-9E43-463B-A791-4DE77C0A80A7}" presName="child2group" presStyleCnt="0"/>
      <dgm:spPr/>
    </dgm:pt>
    <dgm:pt modelId="{B0DC2ACA-EC17-493E-B995-307E7CF76CE6}" type="pres">
      <dgm:prSet presAssocID="{62ADA278-9E43-463B-A791-4DE77C0A80A7}" presName="child2" presStyleLbl="bgAcc1" presStyleIdx="1" presStyleCnt="4"/>
      <dgm:spPr/>
      <dgm:t>
        <a:bodyPr/>
        <a:lstStyle/>
        <a:p>
          <a:endParaRPr lang="id-ID"/>
        </a:p>
      </dgm:t>
    </dgm:pt>
    <dgm:pt modelId="{EABAC4A8-C2AD-4FFC-9D9D-DEE361542B0A}" type="pres">
      <dgm:prSet presAssocID="{62ADA278-9E43-463B-A791-4DE77C0A80A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E5EE7A4-FF12-460F-B872-0AEA6E0799FE}" type="pres">
      <dgm:prSet presAssocID="{62ADA278-9E43-463B-A791-4DE77C0A80A7}" presName="child3group" presStyleCnt="0"/>
      <dgm:spPr/>
    </dgm:pt>
    <dgm:pt modelId="{E0FD10E1-EFE1-48D6-89E9-984CEFDD6AB6}" type="pres">
      <dgm:prSet presAssocID="{62ADA278-9E43-463B-A791-4DE77C0A80A7}" presName="child3" presStyleLbl="bgAcc1" presStyleIdx="2" presStyleCnt="4"/>
      <dgm:spPr/>
      <dgm:t>
        <a:bodyPr/>
        <a:lstStyle/>
        <a:p>
          <a:endParaRPr lang="id-ID"/>
        </a:p>
      </dgm:t>
    </dgm:pt>
    <dgm:pt modelId="{E276411C-61C7-4282-9641-4B7DA24FB227}" type="pres">
      <dgm:prSet presAssocID="{62ADA278-9E43-463B-A791-4DE77C0A80A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B4B7197-05D9-4630-8E1A-9A3EB1667D1A}" type="pres">
      <dgm:prSet presAssocID="{62ADA278-9E43-463B-A791-4DE77C0A80A7}" presName="child4group" presStyleCnt="0"/>
      <dgm:spPr/>
    </dgm:pt>
    <dgm:pt modelId="{5E7DB3A7-8094-4757-AB73-7728A399C7E1}" type="pres">
      <dgm:prSet presAssocID="{62ADA278-9E43-463B-A791-4DE77C0A80A7}" presName="child4" presStyleLbl="bgAcc1" presStyleIdx="3" presStyleCnt="4"/>
      <dgm:spPr/>
      <dgm:t>
        <a:bodyPr/>
        <a:lstStyle/>
        <a:p>
          <a:endParaRPr lang="id-ID"/>
        </a:p>
      </dgm:t>
    </dgm:pt>
    <dgm:pt modelId="{292803A0-F331-4A77-A885-72D842DD9DBE}" type="pres">
      <dgm:prSet presAssocID="{62ADA278-9E43-463B-A791-4DE77C0A80A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25D7300-E3F8-4D9F-BE91-01C117B133DD}" type="pres">
      <dgm:prSet presAssocID="{62ADA278-9E43-463B-A791-4DE77C0A80A7}" presName="childPlaceholder" presStyleCnt="0"/>
      <dgm:spPr/>
    </dgm:pt>
    <dgm:pt modelId="{1D25B227-1EE5-46BB-990D-8B7746A2096D}" type="pres">
      <dgm:prSet presAssocID="{62ADA278-9E43-463B-A791-4DE77C0A80A7}" presName="circle" presStyleCnt="0"/>
      <dgm:spPr/>
    </dgm:pt>
    <dgm:pt modelId="{F654D439-EA0B-45C6-B67E-01021600766C}" type="pres">
      <dgm:prSet presAssocID="{62ADA278-9E43-463B-A791-4DE77C0A80A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20E3509-27D6-4015-8CF7-61D828A9BEC6}" type="pres">
      <dgm:prSet presAssocID="{62ADA278-9E43-463B-A791-4DE77C0A80A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17B7DDA-291A-4E72-81C7-F931AEFAA493}" type="pres">
      <dgm:prSet presAssocID="{62ADA278-9E43-463B-A791-4DE77C0A80A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C388FAD-D59A-42C6-9A5D-66F579CB075D}" type="pres">
      <dgm:prSet presAssocID="{62ADA278-9E43-463B-A791-4DE77C0A80A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AC1EFB6-9FD3-476C-AA7B-DCE880C49E45}" type="pres">
      <dgm:prSet presAssocID="{62ADA278-9E43-463B-A791-4DE77C0A80A7}" presName="quadrantPlaceholder" presStyleCnt="0"/>
      <dgm:spPr/>
    </dgm:pt>
    <dgm:pt modelId="{76564FD7-7E98-4D01-8678-18936E7C4BBE}" type="pres">
      <dgm:prSet presAssocID="{62ADA278-9E43-463B-A791-4DE77C0A80A7}" presName="center1" presStyleLbl="fgShp" presStyleIdx="0" presStyleCnt="2"/>
      <dgm:spPr/>
    </dgm:pt>
    <dgm:pt modelId="{E3895EEC-80CD-4CB0-820D-B459A59BE6A5}" type="pres">
      <dgm:prSet presAssocID="{62ADA278-9E43-463B-A791-4DE77C0A80A7}" presName="center2" presStyleLbl="fgShp" presStyleIdx="1" presStyleCnt="2"/>
      <dgm:spPr/>
    </dgm:pt>
  </dgm:ptLst>
  <dgm:cxnLst>
    <dgm:cxn modelId="{BFFB2971-F834-9842-BE78-05E765DD2D2D}" type="presOf" srcId="{57551723-93F1-4AA2-A887-802C2A35BABD}" destId="{917B7DDA-291A-4E72-81C7-F931AEFAA493}" srcOrd="0" destOrd="0" presId="urn:microsoft.com/office/officeart/2005/8/layout/cycle4"/>
    <dgm:cxn modelId="{F99810B7-1553-4243-8773-5F6282D9679C}" type="presOf" srcId="{C18CFDE9-BA64-41D6-9349-11933FDCEB9F}" destId="{B0DC2ACA-EC17-493E-B995-307E7CF76CE6}" srcOrd="0" destOrd="0" presId="urn:microsoft.com/office/officeart/2005/8/layout/cycle4"/>
    <dgm:cxn modelId="{BD064D83-BA74-4DDA-9FD9-65F2B7E3B90B}" srcId="{5ED8AAD4-4B49-4D2B-AB1C-8066845A088D}" destId="{918ABC27-ACCB-4924-8AC9-96B17F677D97}" srcOrd="0" destOrd="0" parTransId="{C2C3A430-C8A3-4277-A3B4-1E680DFB0A4C}" sibTransId="{ED4EC883-21D7-4D76-90A7-A9C607B21B00}"/>
    <dgm:cxn modelId="{4C1406B8-5FF8-4E45-84B6-71AD0B5C53D9}" type="presOf" srcId="{BA6FCD5B-7A5F-49AF-B47C-95CBEB9D47E6}" destId="{E276411C-61C7-4282-9641-4B7DA24FB227}" srcOrd="1" destOrd="0" presId="urn:microsoft.com/office/officeart/2005/8/layout/cycle4"/>
    <dgm:cxn modelId="{57F7083F-419B-0343-AE16-BEC6554F1D9C}" type="presOf" srcId="{A3188DB6-5172-42D3-9883-933A3437C464}" destId="{292803A0-F331-4A77-A885-72D842DD9DBE}" srcOrd="1" destOrd="0" presId="urn:microsoft.com/office/officeart/2005/8/layout/cycle4"/>
    <dgm:cxn modelId="{6E56FFF0-4543-A141-B1C7-C5C885103E20}" type="presOf" srcId="{8BDEFA86-23EF-4423-833E-E648BCADBB61}" destId="{520E3509-27D6-4015-8CF7-61D828A9BEC6}" srcOrd="0" destOrd="0" presId="urn:microsoft.com/office/officeart/2005/8/layout/cycle4"/>
    <dgm:cxn modelId="{FB9F9B34-DC41-46C9-946C-FF554B9B41C4}" srcId="{62ADA278-9E43-463B-A791-4DE77C0A80A7}" destId="{BFDFF2E2-205D-4514-87EE-5D717F6D0919}" srcOrd="3" destOrd="0" parTransId="{9676A3BF-C393-4605-9895-33F885ABEDB0}" sibTransId="{F6F6CEAA-3C62-47C6-89EA-A3E468700AEA}"/>
    <dgm:cxn modelId="{23E964AE-3094-495D-92B1-D42E343A5999}" srcId="{8BDEFA86-23EF-4423-833E-E648BCADBB61}" destId="{C18CFDE9-BA64-41D6-9349-11933FDCEB9F}" srcOrd="0" destOrd="0" parTransId="{AA00ED93-F517-4715-A627-2591E2A20CE4}" sibTransId="{AD84FEA1-7A9E-4245-9D05-D5169BD66C4B}"/>
    <dgm:cxn modelId="{EA2ADA6A-928A-4589-9832-A85CAC58DD13}" srcId="{57551723-93F1-4AA2-A887-802C2A35BABD}" destId="{BA6FCD5B-7A5F-49AF-B47C-95CBEB9D47E6}" srcOrd="0" destOrd="0" parTransId="{69AA7DF9-CD45-4680-9C31-BEB845374442}" sibTransId="{A9A03963-1F0E-4A2F-82C0-88CEEDC2360A}"/>
    <dgm:cxn modelId="{A9634F1A-1012-4237-A5B2-A9E546094858}" srcId="{62ADA278-9E43-463B-A791-4DE77C0A80A7}" destId="{57551723-93F1-4AA2-A887-802C2A35BABD}" srcOrd="2" destOrd="0" parTransId="{D226455A-6CE1-41F7-AF93-8DBAEFBC6736}" sibTransId="{60861A8F-3FB4-412B-91D3-6F4A377AC39A}"/>
    <dgm:cxn modelId="{1F00A369-5BDE-CD47-BD57-7884F2E67386}" type="presOf" srcId="{918ABC27-ACCB-4924-8AC9-96B17F677D97}" destId="{8EF64DF9-05D5-48F5-9A05-50B3B92ECB90}" srcOrd="0" destOrd="0" presId="urn:microsoft.com/office/officeart/2005/8/layout/cycle4"/>
    <dgm:cxn modelId="{FCD42D67-ECDD-445A-8F69-C7CEF74E06FB}" srcId="{62ADA278-9E43-463B-A791-4DE77C0A80A7}" destId="{8BDEFA86-23EF-4423-833E-E648BCADBB61}" srcOrd="1" destOrd="0" parTransId="{26F6A5C2-DC8F-4331-AEB2-4B2701AC1CD5}" sibTransId="{1612C3FF-AD1E-41A2-B01A-47752F5DABCD}"/>
    <dgm:cxn modelId="{5140E73A-993C-FB40-A6E0-1ECC00C68594}" type="presOf" srcId="{62ADA278-9E43-463B-A791-4DE77C0A80A7}" destId="{9F5B56B2-128A-41DD-8E57-364DF8D17705}" srcOrd="0" destOrd="0" presId="urn:microsoft.com/office/officeart/2005/8/layout/cycle4"/>
    <dgm:cxn modelId="{4DECF061-96F6-3044-ACDB-FF186880DFF9}" type="presOf" srcId="{C18CFDE9-BA64-41D6-9349-11933FDCEB9F}" destId="{EABAC4A8-C2AD-4FFC-9D9D-DEE361542B0A}" srcOrd="1" destOrd="0" presId="urn:microsoft.com/office/officeart/2005/8/layout/cycle4"/>
    <dgm:cxn modelId="{E8835EBA-F962-6242-8EEB-B3BE224C963E}" type="presOf" srcId="{5ED8AAD4-4B49-4D2B-AB1C-8066845A088D}" destId="{F654D439-EA0B-45C6-B67E-01021600766C}" srcOrd="0" destOrd="0" presId="urn:microsoft.com/office/officeart/2005/8/layout/cycle4"/>
    <dgm:cxn modelId="{BF5F3E03-BF7F-494F-8170-473BC21D56B6}" srcId="{62ADA278-9E43-463B-A791-4DE77C0A80A7}" destId="{5ED8AAD4-4B49-4D2B-AB1C-8066845A088D}" srcOrd="0" destOrd="0" parTransId="{C9C91D87-5A3C-427C-99B3-A913FD54FFED}" sibTransId="{D02DBBEC-1BE2-4439-A868-8D9F8AF3F6DE}"/>
    <dgm:cxn modelId="{500383CB-913C-49DC-9B9A-05C1B5C8FCDD}" srcId="{BFDFF2E2-205D-4514-87EE-5D717F6D0919}" destId="{A3188DB6-5172-42D3-9883-933A3437C464}" srcOrd="0" destOrd="0" parTransId="{35D6EC39-3191-44D7-AD60-90340300F028}" sibTransId="{3ECBFF53-585B-4B7A-9A37-E84A110CFEF5}"/>
    <dgm:cxn modelId="{0A94F476-1030-1047-A0CC-EC8B0CFE2053}" type="presOf" srcId="{BA6FCD5B-7A5F-49AF-B47C-95CBEB9D47E6}" destId="{E0FD10E1-EFE1-48D6-89E9-984CEFDD6AB6}" srcOrd="0" destOrd="0" presId="urn:microsoft.com/office/officeart/2005/8/layout/cycle4"/>
    <dgm:cxn modelId="{A0F0B29D-4501-9545-AB97-2B9434B73D03}" type="presOf" srcId="{A3188DB6-5172-42D3-9883-933A3437C464}" destId="{5E7DB3A7-8094-4757-AB73-7728A399C7E1}" srcOrd="0" destOrd="0" presId="urn:microsoft.com/office/officeart/2005/8/layout/cycle4"/>
    <dgm:cxn modelId="{D7D967C3-1233-3E49-8911-87FC54BFF9C8}" type="presOf" srcId="{918ABC27-ACCB-4924-8AC9-96B17F677D97}" destId="{904750BF-AC24-4AF7-BDEB-5B0B48A565C0}" srcOrd="1" destOrd="0" presId="urn:microsoft.com/office/officeart/2005/8/layout/cycle4"/>
    <dgm:cxn modelId="{61BA6417-4C40-A04B-8E90-F3F8D6AC6C75}" type="presOf" srcId="{BFDFF2E2-205D-4514-87EE-5D717F6D0919}" destId="{FC388FAD-D59A-42C6-9A5D-66F579CB075D}" srcOrd="0" destOrd="0" presId="urn:microsoft.com/office/officeart/2005/8/layout/cycle4"/>
    <dgm:cxn modelId="{377FB66F-8CE0-BD46-885E-4E178E3706E5}" type="presParOf" srcId="{9F5B56B2-128A-41DD-8E57-364DF8D17705}" destId="{28F51C92-0105-4499-B03F-5F175898DDB1}" srcOrd="0" destOrd="0" presId="urn:microsoft.com/office/officeart/2005/8/layout/cycle4"/>
    <dgm:cxn modelId="{48E66C0C-C283-BD44-B638-B12E47AA69F3}" type="presParOf" srcId="{28F51C92-0105-4499-B03F-5F175898DDB1}" destId="{3316E521-7869-4BDB-BC86-E808EAA6DE36}" srcOrd="0" destOrd="0" presId="urn:microsoft.com/office/officeart/2005/8/layout/cycle4"/>
    <dgm:cxn modelId="{E9A5A01A-FC27-C943-9803-C99F7CCD710D}" type="presParOf" srcId="{3316E521-7869-4BDB-BC86-E808EAA6DE36}" destId="{8EF64DF9-05D5-48F5-9A05-50B3B92ECB90}" srcOrd="0" destOrd="0" presId="urn:microsoft.com/office/officeart/2005/8/layout/cycle4"/>
    <dgm:cxn modelId="{E25EC903-809B-2242-9886-1EE03B11383C}" type="presParOf" srcId="{3316E521-7869-4BDB-BC86-E808EAA6DE36}" destId="{904750BF-AC24-4AF7-BDEB-5B0B48A565C0}" srcOrd="1" destOrd="0" presId="urn:microsoft.com/office/officeart/2005/8/layout/cycle4"/>
    <dgm:cxn modelId="{366539E9-E4B2-8145-AEF5-CB5BB5790DFB}" type="presParOf" srcId="{28F51C92-0105-4499-B03F-5F175898DDB1}" destId="{D7345C22-A1B4-484E-B312-F3FEF33452BC}" srcOrd="1" destOrd="0" presId="urn:microsoft.com/office/officeart/2005/8/layout/cycle4"/>
    <dgm:cxn modelId="{3D666F85-3237-464F-B826-CF1707CDC77B}" type="presParOf" srcId="{D7345C22-A1B4-484E-B312-F3FEF33452BC}" destId="{B0DC2ACA-EC17-493E-B995-307E7CF76CE6}" srcOrd="0" destOrd="0" presId="urn:microsoft.com/office/officeart/2005/8/layout/cycle4"/>
    <dgm:cxn modelId="{270174C0-DD19-324F-B047-6C8DF4383701}" type="presParOf" srcId="{D7345C22-A1B4-484E-B312-F3FEF33452BC}" destId="{EABAC4A8-C2AD-4FFC-9D9D-DEE361542B0A}" srcOrd="1" destOrd="0" presId="urn:microsoft.com/office/officeart/2005/8/layout/cycle4"/>
    <dgm:cxn modelId="{D2FBFCDE-CA64-D448-AA3C-E2185BBC6738}" type="presParOf" srcId="{28F51C92-0105-4499-B03F-5F175898DDB1}" destId="{3E5EE7A4-FF12-460F-B872-0AEA6E0799FE}" srcOrd="2" destOrd="0" presId="urn:microsoft.com/office/officeart/2005/8/layout/cycle4"/>
    <dgm:cxn modelId="{4C526E07-A8BC-D349-A15D-AF396948BEB7}" type="presParOf" srcId="{3E5EE7A4-FF12-460F-B872-0AEA6E0799FE}" destId="{E0FD10E1-EFE1-48D6-89E9-984CEFDD6AB6}" srcOrd="0" destOrd="0" presId="urn:microsoft.com/office/officeart/2005/8/layout/cycle4"/>
    <dgm:cxn modelId="{95C271E1-005D-C247-90FD-2DC89C1E2698}" type="presParOf" srcId="{3E5EE7A4-FF12-460F-B872-0AEA6E0799FE}" destId="{E276411C-61C7-4282-9641-4B7DA24FB227}" srcOrd="1" destOrd="0" presId="urn:microsoft.com/office/officeart/2005/8/layout/cycle4"/>
    <dgm:cxn modelId="{D7516E94-4C00-654E-986E-701178DF8A73}" type="presParOf" srcId="{28F51C92-0105-4499-B03F-5F175898DDB1}" destId="{FB4B7197-05D9-4630-8E1A-9A3EB1667D1A}" srcOrd="3" destOrd="0" presId="urn:microsoft.com/office/officeart/2005/8/layout/cycle4"/>
    <dgm:cxn modelId="{2A4CD91C-BBD7-544E-9DA9-6ED43DBF6816}" type="presParOf" srcId="{FB4B7197-05D9-4630-8E1A-9A3EB1667D1A}" destId="{5E7DB3A7-8094-4757-AB73-7728A399C7E1}" srcOrd="0" destOrd="0" presId="urn:microsoft.com/office/officeart/2005/8/layout/cycle4"/>
    <dgm:cxn modelId="{CF3B3902-20A3-864F-9160-5D236FABD85B}" type="presParOf" srcId="{FB4B7197-05D9-4630-8E1A-9A3EB1667D1A}" destId="{292803A0-F331-4A77-A885-72D842DD9DBE}" srcOrd="1" destOrd="0" presId="urn:microsoft.com/office/officeart/2005/8/layout/cycle4"/>
    <dgm:cxn modelId="{B35FC3DB-102B-984F-BABC-B51E40AF5615}" type="presParOf" srcId="{28F51C92-0105-4499-B03F-5F175898DDB1}" destId="{B25D7300-E3F8-4D9F-BE91-01C117B133DD}" srcOrd="4" destOrd="0" presId="urn:microsoft.com/office/officeart/2005/8/layout/cycle4"/>
    <dgm:cxn modelId="{1B4CB653-29CD-074A-A7D8-4C02F944F744}" type="presParOf" srcId="{9F5B56B2-128A-41DD-8E57-364DF8D17705}" destId="{1D25B227-1EE5-46BB-990D-8B7746A2096D}" srcOrd="1" destOrd="0" presId="urn:microsoft.com/office/officeart/2005/8/layout/cycle4"/>
    <dgm:cxn modelId="{55FF9873-EAAC-0945-9438-9EE8BFB1A2F5}" type="presParOf" srcId="{1D25B227-1EE5-46BB-990D-8B7746A2096D}" destId="{F654D439-EA0B-45C6-B67E-01021600766C}" srcOrd="0" destOrd="0" presId="urn:microsoft.com/office/officeart/2005/8/layout/cycle4"/>
    <dgm:cxn modelId="{5B39A0C4-4F62-CF4F-8096-FA4B20E7028B}" type="presParOf" srcId="{1D25B227-1EE5-46BB-990D-8B7746A2096D}" destId="{520E3509-27D6-4015-8CF7-61D828A9BEC6}" srcOrd="1" destOrd="0" presId="urn:microsoft.com/office/officeart/2005/8/layout/cycle4"/>
    <dgm:cxn modelId="{F572D153-5956-BD43-91F9-C7BE11606141}" type="presParOf" srcId="{1D25B227-1EE5-46BB-990D-8B7746A2096D}" destId="{917B7DDA-291A-4E72-81C7-F931AEFAA493}" srcOrd="2" destOrd="0" presId="urn:microsoft.com/office/officeart/2005/8/layout/cycle4"/>
    <dgm:cxn modelId="{C148591F-5E2F-0246-88A4-52ABEBD3802C}" type="presParOf" srcId="{1D25B227-1EE5-46BB-990D-8B7746A2096D}" destId="{FC388FAD-D59A-42C6-9A5D-66F579CB075D}" srcOrd="3" destOrd="0" presId="urn:microsoft.com/office/officeart/2005/8/layout/cycle4"/>
    <dgm:cxn modelId="{9F562250-4B3A-114C-90CD-DB2B97F6AB90}" type="presParOf" srcId="{1D25B227-1EE5-46BB-990D-8B7746A2096D}" destId="{3AC1EFB6-9FD3-476C-AA7B-DCE880C49E45}" srcOrd="4" destOrd="0" presId="urn:microsoft.com/office/officeart/2005/8/layout/cycle4"/>
    <dgm:cxn modelId="{D9AE5A5A-4E9B-7643-A3B7-75BC4B7E46DF}" type="presParOf" srcId="{9F5B56B2-128A-41DD-8E57-364DF8D17705}" destId="{76564FD7-7E98-4D01-8678-18936E7C4BBE}" srcOrd="2" destOrd="0" presId="urn:microsoft.com/office/officeart/2005/8/layout/cycle4"/>
    <dgm:cxn modelId="{D7771D76-C6A7-9B40-84EE-EEFC0F182C27}" type="presParOf" srcId="{9F5B56B2-128A-41DD-8E57-364DF8D17705}" destId="{E3895EEC-80CD-4CB0-820D-B459A59BE6A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54A31F-DD03-BC44-940C-4C98B87C5034}" type="doc">
      <dgm:prSet loTypeId="urn:microsoft.com/office/officeart/2005/8/layout/hProcess9" loCatId="" qsTypeId="urn:microsoft.com/office/officeart/2005/8/quickstyle/3D7" qsCatId="3D" csTypeId="urn:microsoft.com/office/officeart/2005/8/colors/colorful3" csCatId="colorful" phldr="1"/>
      <dgm:spPr/>
    </dgm:pt>
    <dgm:pt modelId="{254C5499-45CF-C245-AA63-792407C5657E}">
      <dgm:prSet phldrT="[Text]"/>
      <dgm:spPr/>
      <dgm:t>
        <a:bodyPr/>
        <a:lstStyle/>
        <a:p>
          <a:r>
            <a:rPr lang="en-US" smtClean="0"/>
            <a:t>RPJMN I</a:t>
          </a:r>
        </a:p>
        <a:p>
          <a:r>
            <a:rPr lang="en-US" smtClean="0"/>
            <a:t>(2005-2009)</a:t>
          </a:r>
        </a:p>
        <a:p>
          <a:r>
            <a:rPr lang="en-US" smtClean="0"/>
            <a:t>Menata kembali NKRI, membanguunan Indonesia yg aman dan damai, adil dan demokratis yng lebihh baik</a:t>
          </a:r>
          <a:endParaRPr lang="en-US" dirty="0"/>
        </a:p>
      </dgm:t>
    </dgm:pt>
    <dgm:pt modelId="{02EF4E07-E1C4-C749-9E9F-F6B1716F660C}" type="parTrans" cxnId="{7BEBC586-6370-2A48-94B8-ECE26DA2B78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991B0D4-1F1F-274A-8B0C-EF7C23A99281}" type="sibTrans" cxnId="{7BEBC586-6370-2A48-94B8-ECE26DA2B78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432EA08-97AD-A64D-BB9E-BC6CD2B38FC5}">
      <dgm:prSet phldrT="[Text]"/>
      <dgm:spPr/>
      <dgm:t>
        <a:bodyPr/>
        <a:lstStyle/>
        <a:p>
          <a:r>
            <a:rPr lang="en-US" smtClean="0"/>
            <a:t>RPJMN II</a:t>
          </a:r>
        </a:p>
        <a:p>
          <a:r>
            <a:rPr lang="en-US" smtClean="0"/>
            <a:t>(2015-2019)</a:t>
          </a:r>
        </a:p>
        <a:p>
          <a:r>
            <a:rPr lang="en-US" smtClean="0"/>
            <a:t>Memantapkan pembangunan secara menyeluruh dengan menekankan pembangunan keunggulan komptetitf perekonomian yang berbasis pada SDA, SDM yang berkulitas dan kemampuan IPTEK</a:t>
          </a:r>
          <a:endParaRPr lang="en-US" dirty="0"/>
        </a:p>
      </dgm:t>
    </dgm:pt>
    <dgm:pt modelId="{17FA5DCE-D475-414E-80CA-0752D9B2D47F}" type="parTrans" cxnId="{791E2341-BCA1-F24B-8894-5D1DB2E5CBE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D17FC3-7E29-D641-A40A-960084158BA7}" type="sibTrans" cxnId="{791E2341-BCA1-F24B-8894-5D1DB2E5CBE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B717E8B-6E7A-3142-A7F0-BB1AF764F5E7}">
      <dgm:prSet phldrT="[Text]"/>
      <dgm:spPr/>
      <dgm:t>
        <a:bodyPr/>
        <a:lstStyle/>
        <a:p>
          <a:r>
            <a:rPr lang="en-US" dirty="0" smtClean="0"/>
            <a:t>RPJMN IV</a:t>
          </a:r>
        </a:p>
        <a:p>
          <a:r>
            <a:rPr lang="en-US" dirty="0" smtClean="0"/>
            <a:t>(2020-2024)</a:t>
          </a:r>
        </a:p>
        <a:p>
          <a:r>
            <a:rPr lang="en-US" dirty="0" err="1" smtClean="0"/>
            <a:t>Meurujudaknmanusia</a:t>
          </a:r>
          <a:r>
            <a:rPr lang="en-US" dirty="0" smtClean="0"/>
            <a:t> Indonesia yang </a:t>
          </a:r>
          <a:r>
            <a:rPr lang="en-US" dirty="0" err="1" smtClean="0"/>
            <a:t>manidiri</a:t>
          </a:r>
          <a:r>
            <a:rPr lang="en-US" dirty="0" smtClean="0"/>
            <a:t>, </a:t>
          </a:r>
          <a:r>
            <a:rPr lang="en-US" dirty="0" err="1" smtClean="0"/>
            <a:t>maju</a:t>
          </a:r>
          <a:r>
            <a:rPr lang="en-US" dirty="0" smtClean="0"/>
            <a:t>, </a:t>
          </a:r>
          <a:r>
            <a:rPr lang="en-US" dirty="0" err="1" smtClean="0"/>
            <a:t>adil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makmur</a:t>
          </a:r>
          <a:r>
            <a:rPr lang="en-US" dirty="0" smtClean="0"/>
            <a:t> </a:t>
          </a:r>
          <a:r>
            <a:rPr lang="en-US" dirty="0" err="1" smtClean="0"/>
            <a:t>melalui</a:t>
          </a:r>
          <a:r>
            <a:rPr lang="en-US" dirty="0" smtClean="0"/>
            <a:t> </a:t>
          </a:r>
          <a:r>
            <a:rPr lang="en-US" dirty="0" err="1" smtClean="0"/>
            <a:t>pecepatan</a:t>
          </a:r>
          <a:r>
            <a:rPr lang="en-US" dirty="0" smtClean="0"/>
            <a:t> </a:t>
          </a:r>
          <a:r>
            <a:rPr lang="en-US" dirty="0" err="1" smtClean="0"/>
            <a:t>pembangunan</a:t>
          </a:r>
          <a:r>
            <a:rPr lang="en-US" dirty="0" smtClean="0"/>
            <a:t> di </a:t>
          </a:r>
          <a:r>
            <a:rPr lang="en-US" dirty="0" err="1" smtClean="0"/>
            <a:t>segala</a:t>
          </a:r>
          <a:r>
            <a:rPr lang="en-US" dirty="0" smtClean="0"/>
            <a:t> </a:t>
          </a:r>
          <a:r>
            <a:rPr lang="en-US" dirty="0" err="1" smtClean="0"/>
            <a:t>bidang</a:t>
          </a:r>
          <a:r>
            <a:rPr lang="en-US" dirty="0" smtClean="0"/>
            <a:t> </a:t>
          </a:r>
          <a:r>
            <a:rPr lang="en-US" dirty="0" err="1" smtClean="0"/>
            <a:t>dengan</a:t>
          </a:r>
          <a:r>
            <a:rPr lang="en-US" dirty="0" smtClean="0"/>
            <a:t> </a:t>
          </a:r>
          <a:r>
            <a:rPr lang="en-US" dirty="0" err="1" smtClean="0"/>
            <a:t>struktur</a:t>
          </a:r>
          <a:r>
            <a:rPr lang="en-US" dirty="0" smtClean="0"/>
            <a:t> </a:t>
          </a:r>
          <a:r>
            <a:rPr lang="en-US" dirty="0" err="1" smtClean="0"/>
            <a:t>perekonomian</a:t>
          </a:r>
          <a:r>
            <a:rPr lang="en-US" dirty="0" smtClean="0"/>
            <a:t> </a:t>
          </a:r>
          <a:r>
            <a:rPr lang="en-US" dirty="0" err="1" smtClean="0"/>
            <a:t>yg</a:t>
          </a:r>
          <a:r>
            <a:rPr lang="en-US" dirty="0" smtClean="0"/>
            <a:t> </a:t>
          </a:r>
          <a:r>
            <a:rPr lang="en-US" dirty="0" err="1" smtClean="0"/>
            <a:t>kokoh</a:t>
          </a:r>
          <a:r>
            <a:rPr lang="en-US" dirty="0" smtClean="0"/>
            <a:t> </a:t>
          </a:r>
          <a:r>
            <a:rPr lang="en-US" dirty="0" err="1" smtClean="0"/>
            <a:t>berlandaskan</a:t>
          </a:r>
          <a:r>
            <a:rPr lang="en-US" dirty="0" smtClean="0"/>
            <a:t> </a:t>
          </a:r>
          <a:r>
            <a:rPr lang="en-US" dirty="0" err="1" smtClean="0"/>
            <a:t>keunggulan</a:t>
          </a:r>
          <a:r>
            <a:rPr lang="en-US" dirty="0" smtClean="0"/>
            <a:t> </a:t>
          </a:r>
          <a:r>
            <a:rPr lang="en-US" dirty="0" err="1" smtClean="0"/>
            <a:t>kompetetif</a:t>
          </a:r>
          <a:endParaRPr lang="en-US" dirty="0"/>
        </a:p>
      </dgm:t>
    </dgm:pt>
    <dgm:pt modelId="{C51207C2-0970-8A49-BFA8-E151C57E7511}" type="parTrans" cxnId="{9C6201C4-D7BA-4B44-9EEF-CDC4D46EDA5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A15B78E-A30D-114A-8DF7-1A409FF9F91D}" type="sibTrans" cxnId="{9C6201C4-D7BA-4B44-9EEF-CDC4D46EDA5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0472DED-F12B-FF49-A1BD-37BA2BE4E682}">
      <dgm:prSet phldrT="[Text]"/>
      <dgm:spPr/>
      <dgm:t>
        <a:bodyPr/>
        <a:lstStyle/>
        <a:p>
          <a:r>
            <a:rPr lang="en-US" smtClean="0"/>
            <a:t>RPJMN-II</a:t>
          </a:r>
        </a:p>
        <a:p>
          <a:r>
            <a:rPr lang="en-US" smtClean="0"/>
            <a:t>(2009-2014)</a:t>
          </a:r>
        </a:p>
        <a:p>
          <a:r>
            <a:rPr lang="en-US" smtClean="0"/>
            <a:t>Memantapakan Kemabli penataan NKRI, meningkatkan kualitas SDM, membangun kemampuan IPTEK memperkuat daya saing ekonomi</a:t>
          </a:r>
          <a:endParaRPr lang="en-US" dirty="0"/>
        </a:p>
      </dgm:t>
    </dgm:pt>
    <dgm:pt modelId="{D1485715-351F-EC4B-B65F-C8C46AE51553}" type="parTrans" cxnId="{82291B25-4466-DE4F-A6AC-65127C62659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53C798-AC9C-8D46-AB97-C2CD4F8FA622}" type="sibTrans" cxnId="{82291B25-4466-DE4F-A6AC-65127C62659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A9F9AAF-8E43-7F4D-8A06-D36B530B0E50}" type="pres">
      <dgm:prSet presAssocID="{1A54A31F-DD03-BC44-940C-4C98B87C5034}" presName="CompostProcess" presStyleCnt="0">
        <dgm:presLayoutVars>
          <dgm:dir/>
          <dgm:resizeHandles val="exact"/>
        </dgm:presLayoutVars>
      </dgm:prSet>
      <dgm:spPr/>
    </dgm:pt>
    <dgm:pt modelId="{F7312BED-5EE1-164B-B313-5DDEBE7AF534}" type="pres">
      <dgm:prSet presAssocID="{1A54A31F-DD03-BC44-940C-4C98B87C5034}" presName="arrow" presStyleLbl="bgShp" presStyleIdx="0" presStyleCnt="1" custScaleX="117647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62B7C9E3-F1EB-DD4F-AC60-3A5A3747C48E}" type="pres">
      <dgm:prSet presAssocID="{1A54A31F-DD03-BC44-940C-4C98B87C5034}" presName="linearProcess" presStyleCnt="0"/>
      <dgm:spPr/>
    </dgm:pt>
    <dgm:pt modelId="{13815DF8-BB9F-3845-B3AA-69CA96908FCD}" type="pres">
      <dgm:prSet presAssocID="{254C5499-45CF-C245-AA63-792407C5657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EA19E-DC27-FD47-8C92-896F2D0A3D4B}" type="pres">
      <dgm:prSet presAssocID="{7991B0D4-1F1F-274A-8B0C-EF7C23A99281}" presName="sibTrans" presStyleCnt="0"/>
      <dgm:spPr/>
    </dgm:pt>
    <dgm:pt modelId="{246608AB-CEEA-3E41-9C5F-DE8EC4DA81EE}" type="pres">
      <dgm:prSet presAssocID="{90472DED-F12B-FF49-A1BD-37BA2BE4E68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B0136-C64F-B543-8807-704AAC1BC8E8}" type="pres">
      <dgm:prSet presAssocID="{5953C798-AC9C-8D46-AB97-C2CD4F8FA622}" presName="sibTrans" presStyleCnt="0"/>
      <dgm:spPr/>
    </dgm:pt>
    <dgm:pt modelId="{DD743AAD-5613-7645-9849-4F4F96F3295F}" type="pres">
      <dgm:prSet presAssocID="{B432EA08-97AD-A64D-BB9E-BC6CD2B38FC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7EA23-4990-D54A-AA24-7F7FD5ECA6DC}" type="pres">
      <dgm:prSet presAssocID="{BCD17FC3-7E29-D641-A40A-960084158BA7}" presName="sibTrans" presStyleCnt="0"/>
      <dgm:spPr/>
    </dgm:pt>
    <dgm:pt modelId="{43586069-FA7B-E647-A932-878A56D91609}" type="pres">
      <dgm:prSet presAssocID="{BB717E8B-6E7A-3142-A7F0-BB1AF764F5E7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9E74C7-FEEB-F44F-A43C-609A5D834553}" type="presOf" srcId="{90472DED-F12B-FF49-A1BD-37BA2BE4E682}" destId="{246608AB-CEEA-3E41-9C5F-DE8EC4DA81EE}" srcOrd="0" destOrd="0" presId="urn:microsoft.com/office/officeart/2005/8/layout/hProcess9"/>
    <dgm:cxn modelId="{2FE3A971-A768-F042-A894-58C796E6B941}" type="presOf" srcId="{BB717E8B-6E7A-3142-A7F0-BB1AF764F5E7}" destId="{43586069-FA7B-E647-A932-878A56D91609}" srcOrd="0" destOrd="0" presId="urn:microsoft.com/office/officeart/2005/8/layout/hProcess9"/>
    <dgm:cxn modelId="{791E2341-BCA1-F24B-8894-5D1DB2E5CBED}" srcId="{1A54A31F-DD03-BC44-940C-4C98B87C5034}" destId="{B432EA08-97AD-A64D-BB9E-BC6CD2B38FC5}" srcOrd="2" destOrd="0" parTransId="{17FA5DCE-D475-414E-80CA-0752D9B2D47F}" sibTransId="{BCD17FC3-7E29-D641-A40A-960084158BA7}"/>
    <dgm:cxn modelId="{C34A1A22-0DC2-9A4F-8430-36FF3E9BEC79}" type="presOf" srcId="{254C5499-45CF-C245-AA63-792407C5657E}" destId="{13815DF8-BB9F-3845-B3AA-69CA96908FCD}" srcOrd="0" destOrd="0" presId="urn:microsoft.com/office/officeart/2005/8/layout/hProcess9"/>
    <dgm:cxn modelId="{82291B25-4466-DE4F-A6AC-65127C62659F}" srcId="{1A54A31F-DD03-BC44-940C-4C98B87C5034}" destId="{90472DED-F12B-FF49-A1BD-37BA2BE4E682}" srcOrd="1" destOrd="0" parTransId="{D1485715-351F-EC4B-B65F-C8C46AE51553}" sibTransId="{5953C798-AC9C-8D46-AB97-C2CD4F8FA622}"/>
    <dgm:cxn modelId="{9C6201C4-D7BA-4B44-9EEF-CDC4D46EDA5D}" srcId="{1A54A31F-DD03-BC44-940C-4C98B87C5034}" destId="{BB717E8B-6E7A-3142-A7F0-BB1AF764F5E7}" srcOrd="3" destOrd="0" parTransId="{C51207C2-0970-8A49-BFA8-E151C57E7511}" sibTransId="{1A15B78E-A30D-114A-8DF7-1A409FF9F91D}"/>
    <dgm:cxn modelId="{F649D497-7967-0F47-B3B5-18655B388DB2}" type="presOf" srcId="{B432EA08-97AD-A64D-BB9E-BC6CD2B38FC5}" destId="{DD743AAD-5613-7645-9849-4F4F96F3295F}" srcOrd="0" destOrd="0" presId="urn:microsoft.com/office/officeart/2005/8/layout/hProcess9"/>
    <dgm:cxn modelId="{F3F85E0A-F2F6-A14A-966E-7F86B8B911EC}" type="presOf" srcId="{1A54A31F-DD03-BC44-940C-4C98B87C5034}" destId="{BA9F9AAF-8E43-7F4D-8A06-D36B530B0E50}" srcOrd="0" destOrd="0" presId="urn:microsoft.com/office/officeart/2005/8/layout/hProcess9"/>
    <dgm:cxn modelId="{7BEBC586-6370-2A48-94B8-ECE26DA2B781}" srcId="{1A54A31F-DD03-BC44-940C-4C98B87C5034}" destId="{254C5499-45CF-C245-AA63-792407C5657E}" srcOrd="0" destOrd="0" parTransId="{02EF4E07-E1C4-C749-9E9F-F6B1716F660C}" sibTransId="{7991B0D4-1F1F-274A-8B0C-EF7C23A99281}"/>
    <dgm:cxn modelId="{3B77CC1A-77FB-B545-933F-75EC904BCA49}" type="presParOf" srcId="{BA9F9AAF-8E43-7F4D-8A06-D36B530B0E50}" destId="{F7312BED-5EE1-164B-B313-5DDEBE7AF534}" srcOrd="0" destOrd="0" presId="urn:microsoft.com/office/officeart/2005/8/layout/hProcess9"/>
    <dgm:cxn modelId="{7782D90E-5F0E-7A49-B977-0CA1F4D35E2C}" type="presParOf" srcId="{BA9F9AAF-8E43-7F4D-8A06-D36B530B0E50}" destId="{62B7C9E3-F1EB-DD4F-AC60-3A5A3747C48E}" srcOrd="1" destOrd="0" presId="urn:microsoft.com/office/officeart/2005/8/layout/hProcess9"/>
    <dgm:cxn modelId="{A101A293-B042-3147-AF52-FA3A4151B1AB}" type="presParOf" srcId="{62B7C9E3-F1EB-DD4F-AC60-3A5A3747C48E}" destId="{13815DF8-BB9F-3845-B3AA-69CA96908FCD}" srcOrd="0" destOrd="0" presId="urn:microsoft.com/office/officeart/2005/8/layout/hProcess9"/>
    <dgm:cxn modelId="{F5D4CD8D-BA33-A14B-A487-793EC8272A71}" type="presParOf" srcId="{62B7C9E3-F1EB-DD4F-AC60-3A5A3747C48E}" destId="{29DEA19E-DC27-FD47-8C92-896F2D0A3D4B}" srcOrd="1" destOrd="0" presId="urn:microsoft.com/office/officeart/2005/8/layout/hProcess9"/>
    <dgm:cxn modelId="{59F4A4A8-E0F7-974A-B9F9-A2A3E4B1A98A}" type="presParOf" srcId="{62B7C9E3-F1EB-DD4F-AC60-3A5A3747C48E}" destId="{246608AB-CEEA-3E41-9C5F-DE8EC4DA81EE}" srcOrd="2" destOrd="0" presId="urn:microsoft.com/office/officeart/2005/8/layout/hProcess9"/>
    <dgm:cxn modelId="{1B28A0BA-B57B-664E-BB33-E9582EB0F098}" type="presParOf" srcId="{62B7C9E3-F1EB-DD4F-AC60-3A5A3747C48E}" destId="{7CDB0136-C64F-B543-8807-704AAC1BC8E8}" srcOrd="3" destOrd="0" presId="urn:microsoft.com/office/officeart/2005/8/layout/hProcess9"/>
    <dgm:cxn modelId="{5ABFB2BF-1743-DB47-8EA6-2313A87FD882}" type="presParOf" srcId="{62B7C9E3-F1EB-DD4F-AC60-3A5A3747C48E}" destId="{DD743AAD-5613-7645-9849-4F4F96F3295F}" srcOrd="4" destOrd="0" presId="urn:microsoft.com/office/officeart/2005/8/layout/hProcess9"/>
    <dgm:cxn modelId="{223463B6-C63C-664F-86DE-0546EB8183FD}" type="presParOf" srcId="{62B7C9E3-F1EB-DD4F-AC60-3A5A3747C48E}" destId="{C037EA23-4990-D54A-AA24-7F7FD5ECA6DC}" srcOrd="5" destOrd="0" presId="urn:microsoft.com/office/officeart/2005/8/layout/hProcess9"/>
    <dgm:cxn modelId="{4F7E6465-79F1-664E-AEFA-E0DA695528DD}" type="presParOf" srcId="{62B7C9E3-F1EB-DD4F-AC60-3A5A3747C48E}" destId="{43586069-FA7B-E647-A932-878A56D9160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9625BD-7B44-0A4A-879E-C638962D0034}" type="doc">
      <dgm:prSet loTypeId="urn:microsoft.com/office/officeart/2009/3/layout/IncreasingArrowsProcess" loCatId="" qsTypeId="urn:microsoft.com/office/officeart/2005/8/quickstyle/3D6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D12ED52-159C-3443-9415-CA523DB56A3B}">
      <dgm:prSet phldrT="[Text]"/>
      <dgm:spPr/>
      <dgm:t>
        <a:bodyPr/>
        <a:lstStyle/>
        <a:p>
          <a:r>
            <a:rPr lang="en-US" smtClean="0">
              <a:ln/>
            </a:rPr>
            <a:t>2005-2009</a:t>
          </a:r>
          <a:endParaRPr lang="en-US" dirty="0">
            <a:ln/>
          </a:endParaRPr>
        </a:p>
      </dgm:t>
    </dgm:pt>
    <dgm:pt modelId="{7F891E1A-7173-E341-83E2-53604506C18B}" type="parTrans" cxnId="{A9DCF925-8AC8-0840-9A7C-1132C4B0C55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6A256B20-C460-6541-8539-ADE5963C5CD5}" type="sibTrans" cxnId="{A9DCF925-8AC8-0840-9A7C-1132C4B0C55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488906C8-B0EE-6D47-B2A2-9E8C0764043A}">
      <dgm:prSet phldrT="[Text]"/>
      <dgm:spPr/>
      <dgm:t>
        <a:bodyPr/>
        <a:lstStyle/>
        <a:p>
          <a:pPr algn="ctr"/>
          <a:r>
            <a:rPr lang="en-US" smtClean="0">
              <a:ln/>
            </a:rPr>
            <a:t>Peningkatan Kapasitas &amp; Moderinisasi</a:t>
          </a:r>
          <a:endParaRPr lang="en-US" dirty="0">
            <a:ln/>
          </a:endParaRPr>
        </a:p>
      </dgm:t>
    </dgm:pt>
    <dgm:pt modelId="{5B6DA693-BA5D-AB40-8494-BD159CBC5DA0}" type="parTrans" cxnId="{A1A40530-B71A-BD45-BC37-4DA3B2A4445A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3C770B8D-40CB-6B4A-BEDC-A96C08E6575A}" type="sibTrans" cxnId="{A1A40530-B71A-BD45-BC37-4DA3B2A4445A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3F349E8D-CE64-234F-B096-7F26762E86A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n/>
            </a:rPr>
            <a:t>2015-2019</a:t>
          </a:r>
          <a:endParaRPr lang="en-US" dirty="0">
            <a:ln/>
          </a:endParaRPr>
        </a:p>
      </dgm:t>
    </dgm:pt>
    <dgm:pt modelId="{AD036342-4DB7-9447-8DDB-F6A8AD771768}" type="parTrans" cxnId="{2997A9FB-F9C5-4244-AEF6-94B2FD5A9A77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4E152242-40A3-0040-9E50-4F3B8DA30E65}" type="sibTrans" cxnId="{2997A9FB-F9C5-4244-AEF6-94B2FD5A9A77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7ABFF4C3-2F38-2D44-994D-7E648B5E62CE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400" b="1" dirty="0" err="1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Daya</a:t>
          </a:r>
          <a:r>
            <a:rPr lang="en-US" sz="2400" b="1" dirty="0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 </a:t>
          </a:r>
          <a:r>
            <a:rPr lang="en-US" sz="2400" b="1" dirty="0" err="1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Saing</a:t>
          </a:r>
          <a:r>
            <a:rPr lang="en-US" sz="2400" b="1" dirty="0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 Regional</a:t>
          </a:r>
          <a:endParaRPr lang="en-US" sz="2400" b="1" dirty="0">
            <a:ln/>
            <a:solidFill>
              <a:srgbClr val="FF0000"/>
            </a:solidFill>
            <a:latin typeface="Bernard MT Condensed"/>
            <a:cs typeface="Bernard MT Condensed"/>
          </a:endParaRPr>
        </a:p>
      </dgm:t>
    </dgm:pt>
    <dgm:pt modelId="{3E930390-657B-1746-A024-F2D110918B5A}" type="parTrans" cxnId="{7F2B7266-E1E6-C143-BD68-AFBB24F5BCE6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960A1749-4126-5F4E-AB26-C2B713DAA5A7}" type="sibTrans" cxnId="{7F2B7266-E1E6-C143-BD68-AFBB24F5BCE6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0F1E8F36-E59E-6545-8743-9921DE135178}">
      <dgm:prSet phldrT="[Text]"/>
      <dgm:spPr/>
      <dgm:t>
        <a:bodyPr/>
        <a:lstStyle/>
        <a:p>
          <a:r>
            <a:rPr lang="en-US" smtClean="0">
              <a:ln/>
            </a:rPr>
            <a:t>2020-2024</a:t>
          </a:r>
          <a:endParaRPr lang="en-US" dirty="0">
            <a:ln/>
          </a:endParaRPr>
        </a:p>
      </dgm:t>
    </dgm:pt>
    <dgm:pt modelId="{896439F1-3344-E943-9C72-B75CA3A0E957}" type="parTrans" cxnId="{1E38E062-4AD2-B447-892A-D1C7E0A358B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B66B252F-4A05-FA41-B9AF-9FB52E6E5A95}" type="sibTrans" cxnId="{1E38E062-4AD2-B447-892A-D1C7E0A358B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BF25DBEB-A393-A84F-BF07-6ACDE0564758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2300" b="1" dirty="0" err="1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Daya</a:t>
          </a:r>
          <a:r>
            <a:rPr lang="en-US" sz="2300" b="1" dirty="0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 </a:t>
          </a:r>
          <a:r>
            <a:rPr lang="en-US" sz="2300" b="1" dirty="0" err="1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Saing</a:t>
          </a:r>
          <a:r>
            <a:rPr lang="en-US" sz="2300" b="1" dirty="0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 International</a:t>
          </a:r>
          <a:endParaRPr lang="en-US" sz="2300" b="1" dirty="0">
            <a:ln/>
            <a:solidFill>
              <a:schemeClr val="accent6">
                <a:lumMod val="75000"/>
              </a:schemeClr>
            </a:solidFill>
            <a:latin typeface="Bernard MT Condensed"/>
            <a:cs typeface="Bernard MT Condensed"/>
          </a:endParaRPr>
        </a:p>
      </dgm:t>
    </dgm:pt>
    <dgm:pt modelId="{7ECF5575-9372-D146-898B-6478A109AAAB}" type="parTrans" cxnId="{E3499BDA-D267-2E43-ABE3-B38410B2F1D6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0AEA6E14-5162-1446-8AE1-FFB71D8CEF99}" type="sibTrans" cxnId="{E3499BDA-D267-2E43-ABE3-B38410B2F1D6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10775806-43A4-3045-875E-06277E580977}">
      <dgm:prSet phldrT="[Text]"/>
      <dgm:spPr/>
      <dgm:t>
        <a:bodyPr/>
        <a:lstStyle/>
        <a:p>
          <a:r>
            <a:rPr lang="en-US" smtClean="0">
              <a:ln/>
            </a:rPr>
            <a:t>2010-2014</a:t>
          </a:r>
          <a:endParaRPr lang="en-US" dirty="0">
            <a:ln/>
          </a:endParaRPr>
        </a:p>
      </dgm:t>
    </dgm:pt>
    <dgm:pt modelId="{76D6100A-FBBD-D545-9644-3E61FE659BE0}" type="parTrans" cxnId="{D45B488F-6C76-634E-BB45-3AC92BA2CD01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297CACC3-272D-DF48-9B31-5386502DA753}" type="sibTrans" cxnId="{D45B488F-6C76-634E-BB45-3AC92BA2CD01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DAD20EA5-CE0B-5246-B9B5-C5254CF30B54}">
      <dgm:prSet phldrT="[Text]"/>
      <dgm:spPr/>
      <dgm:t>
        <a:bodyPr/>
        <a:lstStyle/>
        <a:p>
          <a:pPr algn="ctr"/>
          <a:r>
            <a:rPr lang="en-US" smtClean="0">
              <a:ln/>
            </a:rPr>
            <a:t>Penguatan Layanan </a:t>
          </a:r>
          <a:endParaRPr lang="en-US" dirty="0">
            <a:ln/>
          </a:endParaRPr>
        </a:p>
      </dgm:t>
    </dgm:pt>
    <dgm:pt modelId="{2FFD64D4-BAA0-2348-9BB7-FADF8D4514DF}" type="parTrans" cxnId="{98D7E3A0-7A5A-B446-8B8F-6F2364919A8A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7B39EBD1-2A2D-D749-AD4D-78B95FD533BA}" type="sibTrans" cxnId="{98D7E3A0-7A5A-B446-8B8F-6F2364919A8A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13BB807F-784B-AA42-A714-1CE97B84B5F2}" type="pres">
      <dgm:prSet presAssocID="{5A9625BD-7B44-0A4A-879E-C638962D003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BFBB8D4-6C33-E84E-AEB7-29EB444EDF31}" type="pres">
      <dgm:prSet presAssocID="{6D12ED52-159C-3443-9415-CA523DB56A3B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CACF7-3E09-394D-B189-46B377E1578E}" type="pres">
      <dgm:prSet presAssocID="{6D12ED52-159C-3443-9415-CA523DB56A3B}" presName="childText1" presStyleLbl="solidAlignAcc1" presStyleIdx="0" presStyleCnt="4" custScaleY="67556" custLinFactNeighborY="-146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817AE-849C-BC46-8127-9C0064B95D93}" type="pres">
      <dgm:prSet presAssocID="{10775806-43A4-3045-875E-06277E580977}" presName="parentText2" presStyleLbl="node1" presStyleIdx="1" presStyleCnt="4" custLinFactNeighborY="1792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0EC93-3694-7546-AD9F-E7E4678B2DC8}" type="pres">
      <dgm:prSet presAssocID="{10775806-43A4-3045-875E-06277E580977}" presName="childText2" presStyleLbl="solidAlignAcc1" presStyleIdx="1" presStyleCnt="4" custScaleY="67556" custLinFactNeighborX="1072" custLinFactNeighborY="-51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DE9B77-99ED-BD4C-95BE-9C10E2836075}" type="pres">
      <dgm:prSet presAssocID="{3F349E8D-CE64-234F-B096-7F26762E86A0}" presName="parentText3" presStyleLbl="node1" presStyleIdx="2" presStyleCnt="4" custLinFactNeighborY="3585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7C6BE6-54D2-F84E-BB80-E364691ADA36}" type="pres">
      <dgm:prSet presAssocID="{3F349E8D-CE64-234F-B096-7F26762E86A0}" presName="childText3" presStyleLbl="solidAlignAcc1" presStyleIdx="2" presStyleCnt="4" custScaleY="67556" custLinFactNeighborY="57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BC306-1924-4141-BFF0-A8207B0465E5}" type="pres">
      <dgm:prSet presAssocID="{0F1E8F36-E59E-6545-8743-9921DE135178}" presName="parentText4" presStyleLbl="node1" presStyleIdx="3" presStyleCnt="4" custLinFactNeighborY="5378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6748C-8764-9641-9516-FC32BDCA4C51}" type="pres">
      <dgm:prSet presAssocID="{0F1E8F36-E59E-6545-8743-9921DE135178}" presName="childText4" presStyleLbl="solidAlignAcc1" presStyleIdx="3" presStyleCnt="4" custScaleY="67556" custLinFactNeighborX="1062" custLinFactNeighborY="91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5B488F-6C76-634E-BB45-3AC92BA2CD01}" srcId="{5A9625BD-7B44-0A4A-879E-C638962D0034}" destId="{10775806-43A4-3045-875E-06277E580977}" srcOrd="1" destOrd="0" parTransId="{76D6100A-FBBD-D545-9644-3E61FE659BE0}" sibTransId="{297CACC3-272D-DF48-9B31-5386502DA753}"/>
    <dgm:cxn modelId="{25468574-6B9E-B146-A56D-5CD544F74E49}" type="presOf" srcId="{10775806-43A4-3045-875E-06277E580977}" destId="{DF6817AE-849C-BC46-8127-9C0064B95D93}" srcOrd="0" destOrd="0" presId="urn:microsoft.com/office/officeart/2009/3/layout/IncreasingArrowsProcess"/>
    <dgm:cxn modelId="{A1A40530-B71A-BD45-BC37-4DA3B2A4445A}" srcId="{6D12ED52-159C-3443-9415-CA523DB56A3B}" destId="{488906C8-B0EE-6D47-B2A2-9E8C0764043A}" srcOrd="0" destOrd="0" parTransId="{5B6DA693-BA5D-AB40-8494-BD159CBC5DA0}" sibTransId="{3C770B8D-40CB-6B4A-BEDC-A96C08E6575A}"/>
    <dgm:cxn modelId="{8374B433-8187-8B4D-A471-18FFB5A9C9CE}" type="presOf" srcId="{7ABFF4C3-2F38-2D44-994D-7E648B5E62CE}" destId="{B77C6BE6-54D2-F84E-BB80-E364691ADA36}" srcOrd="0" destOrd="0" presId="urn:microsoft.com/office/officeart/2009/3/layout/IncreasingArrowsProcess"/>
    <dgm:cxn modelId="{A9DCF925-8AC8-0840-9A7C-1132C4B0C554}" srcId="{5A9625BD-7B44-0A4A-879E-C638962D0034}" destId="{6D12ED52-159C-3443-9415-CA523DB56A3B}" srcOrd="0" destOrd="0" parTransId="{7F891E1A-7173-E341-83E2-53604506C18B}" sibTransId="{6A256B20-C460-6541-8539-ADE5963C5CD5}"/>
    <dgm:cxn modelId="{F7426A85-EA79-5B42-A3CA-9CA7B4378E7E}" type="presOf" srcId="{3F349E8D-CE64-234F-B096-7F26762E86A0}" destId="{59DE9B77-99ED-BD4C-95BE-9C10E2836075}" srcOrd="0" destOrd="0" presId="urn:microsoft.com/office/officeart/2009/3/layout/IncreasingArrowsProcess"/>
    <dgm:cxn modelId="{2997A9FB-F9C5-4244-AEF6-94B2FD5A9A77}" srcId="{5A9625BD-7B44-0A4A-879E-C638962D0034}" destId="{3F349E8D-CE64-234F-B096-7F26762E86A0}" srcOrd="2" destOrd="0" parTransId="{AD036342-4DB7-9447-8DDB-F6A8AD771768}" sibTransId="{4E152242-40A3-0040-9E50-4F3B8DA30E65}"/>
    <dgm:cxn modelId="{E3499BDA-D267-2E43-ABE3-B38410B2F1D6}" srcId="{0F1E8F36-E59E-6545-8743-9921DE135178}" destId="{BF25DBEB-A393-A84F-BF07-6ACDE0564758}" srcOrd="0" destOrd="0" parTransId="{7ECF5575-9372-D146-898B-6478A109AAAB}" sibTransId="{0AEA6E14-5162-1446-8AE1-FFB71D8CEF99}"/>
    <dgm:cxn modelId="{7F2B7266-E1E6-C143-BD68-AFBB24F5BCE6}" srcId="{3F349E8D-CE64-234F-B096-7F26762E86A0}" destId="{7ABFF4C3-2F38-2D44-994D-7E648B5E62CE}" srcOrd="0" destOrd="0" parTransId="{3E930390-657B-1746-A024-F2D110918B5A}" sibTransId="{960A1749-4126-5F4E-AB26-C2B713DAA5A7}"/>
    <dgm:cxn modelId="{1E38E062-4AD2-B447-892A-D1C7E0A358B4}" srcId="{5A9625BD-7B44-0A4A-879E-C638962D0034}" destId="{0F1E8F36-E59E-6545-8743-9921DE135178}" srcOrd="3" destOrd="0" parTransId="{896439F1-3344-E943-9C72-B75CA3A0E957}" sibTransId="{B66B252F-4A05-FA41-B9AF-9FB52E6E5A95}"/>
    <dgm:cxn modelId="{47D21F75-3DEC-4A4E-9236-DD468DE1E2B0}" type="presOf" srcId="{0F1E8F36-E59E-6545-8743-9921DE135178}" destId="{289BC306-1924-4141-BFF0-A8207B0465E5}" srcOrd="0" destOrd="0" presId="urn:microsoft.com/office/officeart/2009/3/layout/IncreasingArrowsProcess"/>
    <dgm:cxn modelId="{3676177E-3413-D24A-BEBF-3791959A5899}" type="presOf" srcId="{5A9625BD-7B44-0A4A-879E-C638962D0034}" destId="{13BB807F-784B-AA42-A714-1CE97B84B5F2}" srcOrd="0" destOrd="0" presId="urn:microsoft.com/office/officeart/2009/3/layout/IncreasingArrowsProcess"/>
    <dgm:cxn modelId="{ADB19312-77C1-2049-9F59-7791DC72B744}" type="presOf" srcId="{6D12ED52-159C-3443-9415-CA523DB56A3B}" destId="{EBFBB8D4-6C33-E84E-AEB7-29EB444EDF31}" srcOrd="0" destOrd="0" presId="urn:microsoft.com/office/officeart/2009/3/layout/IncreasingArrowsProcess"/>
    <dgm:cxn modelId="{98D7E3A0-7A5A-B446-8B8F-6F2364919A8A}" srcId="{10775806-43A4-3045-875E-06277E580977}" destId="{DAD20EA5-CE0B-5246-B9B5-C5254CF30B54}" srcOrd="0" destOrd="0" parTransId="{2FFD64D4-BAA0-2348-9BB7-FADF8D4514DF}" sibTransId="{7B39EBD1-2A2D-D749-AD4D-78B95FD533BA}"/>
    <dgm:cxn modelId="{CD3F25D3-1C92-CF44-8DA4-F75032BC3A24}" type="presOf" srcId="{BF25DBEB-A393-A84F-BF07-6ACDE0564758}" destId="{21B6748C-8764-9641-9516-FC32BDCA4C51}" srcOrd="0" destOrd="0" presId="urn:microsoft.com/office/officeart/2009/3/layout/IncreasingArrowsProcess"/>
    <dgm:cxn modelId="{0C6DABAA-5204-8047-BD22-4DA0A8FBA867}" type="presOf" srcId="{DAD20EA5-CE0B-5246-B9B5-C5254CF30B54}" destId="{FDA0EC93-3694-7546-AD9F-E7E4678B2DC8}" srcOrd="0" destOrd="0" presId="urn:microsoft.com/office/officeart/2009/3/layout/IncreasingArrowsProcess"/>
    <dgm:cxn modelId="{16E3890C-5AAD-F84A-A7E4-A858BD7B816B}" type="presOf" srcId="{488906C8-B0EE-6D47-B2A2-9E8C0764043A}" destId="{8C2CACF7-3E09-394D-B189-46B377E1578E}" srcOrd="0" destOrd="0" presId="urn:microsoft.com/office/officeart/2009/3/layout/IncreasingArrowsProcess"/>
    <dgm:cxn modelId="{664CA443-09BA-C04D-9D4C-2D87561C175A}" type="presParOf" srcId="{13BB807F-784B-AA42-A714-1CE97B84B5F2}" destId="{EBFBB8D4-6C33-E84E-AEB7-29EB444EDF31}" srcOrd="0" destOrd="0" presId="urn:microsoft.com/office/officeart/2009/3/layout/IncreasingArrowsProcess"/>
    <dgm:cxn modelId="{D17BF61F-0E56-7749-96C4-D97C52DB7526}" type="presParOf" srcId="{13BB807F-784B-AA42-A714-1CE97B84B5F2}" destId="{8C2CACF7-3E09-394D-B189-46B377E1578E}" srcOrd="1" destOrd="0" presId="urn:microsoft.com/office/officeart/2009/3/layout/IncreasingArrowsProcess"/>
    <dgm:cxn modelId="{B85D5E32-C040-8C44-A079-1D17E9CEABFD}" type="presParOf" srcId="{13BB807F-784B-AA42-A714-1CE97B84B5F2}" destId="{DF6817AE-849C-BC46-8127-9C0064B95D93}" srcOrd="2" destOrd="0" presId="urn:microsoft.com/office/officeart/2009/3/layout/IncreasingArrowsProcess"/>
    <dgm:cxn modelId="{5D8470A8-55F4-DC4E-9FE0-4060DD46786D}" type="presParOf" srcId="{13BB807F-784B-AA42-A714-1CE97B84B5F2}" destId="{FDA0EC93-3694-7546-AD9F-E7E4678B2DC8}" srcOrd="3" destOrd="0" presId="urn:microsoft.com/office/officeart/2009/3/layout/IncreasingArrowsProcess"/>
    <dgm:cxn modelId="{1EC1AC71-BA7F-D04C-836A-B6E5C798AA34}" type="presParOf" srcId="{13BB807F-784B-AA42-A714-1CE97B84B5F2}" destId="{59DE9B77-99ED-BD4C-95BE-9C10E2836075}" srcOrd="4" destOrd="0" presId="urn:microsoft.com/office/officeart/2009/3/layout/IncreasingArrowsProcess"/>
    <dgm:cxn modelId="{E0439358-DACB-074D-8F03-62FBAC864792}" type="presParOf" srcId="{13BB807F-784B-AA42-A714-1CE97B84B5F2}" destId="{B77C6BE6-54D2-F84E-BB80-E364691ADA36}" srcOrd="5" destOrd="0" presId="urn:microsoft.com/office/officeart/2009/3/layout/IncreasingArrowsProcess"/>
    <dgm:cxn modelId="{00B73905-CE9D-F645-9A93-AE70084839DD}" type="presParOf" srcId="{13BB807F-784B-AA42-A714-1CE97B84B5F2}" destId="{289BC306-1924-4141-BFF0-A8207B0465E5}" srcOrd="6" destOrd="0" presId="urn:microsoft.com/office/officeart/2009/3/layout/IncreasingArrowsProcess"/>
    <dgm:cxn modelId="{57EF4779-5DAA-D04D-BB45-74D4846BB92A}" type="presParOf" srcId="{13BB807F-784B-AA42-A714-1CE97B84B5F2}" destId="{21B6748C-8764-9641-9516-FC32BDCA4C51}" srcOrd="7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3B9FA2-EDD4-B140-9137-A5397FC011A5}" type="doc">
      <dgm:prSet loTypeId="urn:microsoft.com/office/officeart/2008/layout/PictureAccentList" loCatId="" qsTypeId="urn:microsoft.com/office/officeart/2005/8/quickstyle/3D6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045C360-E60E-0944-BD76-C38735E5EEB2}">
      <dgm:prSet phldrT="[Text]" custT="1"/>
      <dgm:spPr/>
      <dgm:t>
        <a:bodyPr/>
        <a:lstStyle/>
        <a:p>
          <a:pPr marL="0" indent="0" algn="ctr"/>
          <a:r>
            <a:rPr lang="id-ID" sz="4000" b="1" dirty="0">
              <a:latin typeface="Arial Narrow"/>
              <a:cs typeface="Arial Narrow"/>
            </a:rPr>
            <a:t>Isu </a:t>
          </a:r>
          <a:r>
            <a:rPr lang="id-ID" sz="4000" b="1" dirty="0" smtClean="0">
              <a:latin typeface="Arial Narrow"/>
              <a:cs typeface="Arial Narrow"/>
            </a:rPr>
            <a:t>Pendidikan SMA</a:t>
          </a:r>
          <a:endParaRPr lang="en-US" sz="4000" b="1" dirty="0">
            <a:latin typeface="Arial Narrow"/>
            <a:cs typeface="Arial Narrow"/>
          </a:endParaRPr>
        </a:p>
      </dgm:t>
    </dgm:pt>
    <dgm:pt modelId="{74B6D78D-778C-8C4A-80B8-0327CC1D6971}" type="parTrans" cxnId="{8FB4DBE5-7E44-6F43-AE42-30F57FAB81BB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7692299E-CD8A-7E42-8E25-CC225DEF1043}" type="sibTrans" cxnId="{8FB4DBE5-7E44-6F43-AE42-30F57FAB81BB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27403167-19A0-794E-830F-54238046C84D}">
      <dgm:prSet phldrT="[Text]" custT="1"/>
      <dgm:spPr/>
      <dgm:t>
        <a:bodyPr/>
        <a:lstStyle/>
        <a:p>
          <a:pPr algn="just"/>
          <a:r>
            <a:rPr lang="id-ID" sz="3200">
              <a:latin typeface="Arial Narrow"/>
              <a:cs typeface="Arial Narrow"/>
            </a:rPr>
            <a:t>Akses Daya Tampung</a:t>
          </a:r>
          <a:endParaRPr lang="en-US" sz="3200" dirty="0">
            <a:latin typeface="Arial Narrow"/>
            <a:cs typeface="Arial Narrow"/>
          </a:endParaRPr>
        </a:p>
      </dgm:t>
    </dgm:pt>
    <dgm:pt modelId="{F5D025FD-3134-A44E-BAF8-1C0D7EFC1DAE}" type="parTrans" cxnId="{4013ECA1-D234-AE43-9F37-672ABBD5E0B8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6BABCF96-FD5D-0642-B02F-4091FC4A7AF4}" type="sibTrans" cxnId="{4013ECA1-D234-AE43-9F37-672ABBD5E0B8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67D24B73-B2F1-194E-AFDD-4D9B57438B24}">
      <dgm:prSet phldrT="[Text]" custT="1"/>
      <dgm:spPr/>
      <dgm:t>
        <a:bodyPr/>
        <a:lstStyle/>
        <a:p>
          <a:pPr algn="just"/>
          <a:r>
            <a:rPr lang="en-US" sz="2800">
              <a:latin typeface="Arial Narrow"/>
              <a:cs typeface="Arial Narrow"/>
            </a:rPr>
            <a:t>Kerusakan Sarana Belajar</a:t>
          </a:r>
          <a:endParaRPr lang="en-US" sz="2800" dirty="0">
            <a:latin typeface="Arial Narrow"/>
            <a:cs typeface="Arial Narrow"/>
          </a:endParaRPr>
        </a:p>
      </dgm:t>
    </dgm:pt>
    <dgm:pt modelId="{E2760D04-5DAE-FF49-9579-33184D763BA8}" type="parTrans" cxnId="{48AF3AB1-D894-3D4D-8041-4675640CC8B4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680F4E7-EECF-374F-8C2B-756A60817840}" type="sibTrans" cxnId="{48AF3AB1-D894-3D4D-8041-4675640CC8B4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9CFC4DC8-6CAA-084D-AA54-0BE83103313F}">
      <dgm:prSet phldrT="[Text]" custT="1"/>
      <dgm:spPr/>
      <dgm:t>
        <a:bodyPr/>
        <a:lstStyle/>
        <a:p>
          <a:pPr algn="just"/>
          <a:r>
            <a:rPr lang="en-US" sz="2400">
              <a:latin typeface="Arial Narrow"/>
              <a:cs typeface="Arial Narrow"/>
            </a:rPr>
            <a:t>Biaya Pendidikan Tinggi</a:t>
          </a:r>
          <a:endParaRPr lang="en-US" sz="2400" dirty="0">
            <a:latin typeface="Arial Narrow"/>
            <a:cs typeface="Arial Narrow"/>
          </a:endParaRPr>
        </a:p>
      </dgm:t>
    </dgm:pt>
    <dgm:pt modelId="{237F7299-05E5-6249-9038-DA7FEA53C908}" type="parTrans" cxnId="{583E8768-669F-6746-8835-0712BF8C2E70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394FFFF-74B5-7745-AADD-A0785CEC781B}" type="sibTrans" cxnId="{583E8768-669F-6746-8835-0712BF8C2E70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EC10D106-B7E9-C541-9A60-A9049BD40EAC}">
      <dgm:prSet phldrT="[Text]" custT="1"/>
      <dgm:spPr/>
      <dgm:t>
        <a:bodyPr/>
        <a:lstStyle/>
        <a:p>
          <a:pPr algn="just"/>
          <a:r>
            <a:rPr lang="id-ID" sz="2400" dirty="0">
              <a:solidFill>
                <a:schemeClr val="tx1"/>
              </a:solidFill>
              <a:latin typeface="Arial Narrow"/>
              <a:cs typeface="Arial Narrow"/>
            </a:rPr>
            <a:t>Mutu</a:t>
          </a:r>
          <a:r>
            <a:rPr lang="id-ID" sz="2000" dirty="0">
              <a:solidFill>
                <a:schemeClr val="tx1"/>
              </a:solidFill>
              <a:latin typeface="Arial Narrow"/>
              <a:cs typeface="Arial Narrow"/>
            </a:rPr>
            <a:t> </a:t>
          </a:r>
          <a:r>
            <a:rPr lang="id-ID" sz="2400" dirty="0">
              <a:solidFill>
                <a:schemeClr val="tx1"/>
              </a:solidFill>
              <a:latin typeface="Arial Narrow"/>
              <a:cs typeface="Arial Narrow"/>
            </a:rPr>
            <a:t>Pembelajaran Blm Maksimal dan Merata, Bahan ajar dan Guru </a:t>
          </a:r>
          <a:endParaRPr lang="en-US" sz="2000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A4E58469-5E09-A047-AE36-E57CC991D717}" type="parTrans" cxnId="{B753A5C7-E197-6941-BC4F-E7FB47ED3CDB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2906DE9C-F76A-1E4D-9813-9CFD0E5F8366}" type="sibTrans" cxnId="{B753A5C7-E197-6941-BC4F-E7FB47ED3CDB}">
      <dgm:prSet/>
      <dgm:spPr/>
      <dgm:t>
        <a:bodyPr/>
        <a:lstStyle/>
        <a:p>
          <a:pPr algn="just"/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319E0685-C4C7-A046-9B58-BCFFC6E490E2}">
      <dgm:prSet phldrT="[Text]" custT="1"/>
      <dgm:spPr/>
      <dgm:t>
        <a:bodyPr/>
        <a:lstStyle/>
        <a:p>
          <a:pPr algn="just"/>
          <a:r>
            <a:rPr lang="id-ID" sz="2400" dirty="0">
              <a:solidFill>
                <a:schemeClr val="tx1"/>
              </a:solidFill>
              <a:latin typeface="Arial Narrow"/>
              <a:cs typeface="Arial Narrow"/>
            </a:rPr>
            <a:t>Pendidikan SMA </a:t>
          </a:r>
          <a:r>
            <a:rPr lang="id-ID" sz="2400" dirty="0" err="1">
              <a:solidFill>
                <a:schemeClr val="tx1"/>
              </a:solidFill>
              <a:latin typeface="Arial Narrow"/>
              <a:cs typeface="Arial Narrow"/>
            </a:rPr>
            <a:t>blm</a:t>
          </a:r>
          <a:r>
            <a:rPr lang="id-ID" sz="2400" dirty="0">
              <a:solidFill>
                <a:schemeClr val="tx1"/>
              </a:solidFill>
              <a:latin typeface="Arial Narrow"/>
              <a:cs typeface="Arial Narrow"/>
            </a:rPr>
            <a:t> bisa bersaing secara global</a:t>
          </a:r>
          <a:endParaRPr lang="en-US" sz="2400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61BC339F-3EBD-0F49-8B93-CD1C418CB2F8}" type="parTrans" cxnId="{2C05521F-F270-9841-906E-46A978F7CFB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FCCACAE2-0383-1647-8F7D-5D076C657F6B}" type="sibTrans" cxnId="{2C05521F-F270-9841-906E-46A978F7CFB1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6E88F71F-9BE5-264E-91E4-417D4E014AF3}">
      <dgm:prSet phldrT="[Text]" custT="1"/>
      <dgm:spPr/>
      <dgm:t>
        <a:bodyPr/>
        <a:lstStyle/>
        <a:p>
          <a:pPr algn="just"/>
          <a:r>
            <a:rPr lang="id-ID" sz="2400" dirty="0">
              <a:solidFill>
                <a:schemeClr val="tx1"/>
              </a:solidFill>
              <a:latin typeface="Arial Narrow"/>
              <a:cs typeface="Arial Narrow"/>
            </a:rPr>
            <a:t>Disparitas Pendidkan antar Daerah</a:t>
          </a:r>
          <a:r>
            <a:rPr lang="id-ID" sz="2000" dirty="0">
              <a:latin typeface="Arial Narrow"/>
              <a:cs typeface="Arial Narrow"/>
            </a:rPr>
            <a:t> </a:t>
          </a:r>
          <a:endParaRPr lang="en-US" sz="2000" dirty="0">
            <a:latin typeface="Arial Narrow"/>
            <a:cs typeface="Arial Narrow"/>
          </a:endParaRPr>
        </a:p>
      </dgm:t>
    </dgm:pt>
    <dgm:pt modelId="{A084203B-21BE-8042-8FFF-3C48F4EDB019}" type="parTrans" cxnId="{9A6DC23E-F5B7-A14F-9610-A9A11BB2FFDA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458A086-2085-854E-8A98-18EA5D2C505C}" type="sibTrans" cxnId="{9A6DC23E-F5B7-A14F-9610-A9A11BB2FFDA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 Narrow"/>
            <a:cs typeface="Arial Narrow"/>
          </a:endParaRPr>
        </a:p>
      </dgm:t>
    </dgm:pt>
    <dgm:pt modelId="{93C86E34-0341-0740-ADAB-4C7853CE50A6}">
      <dgm:prSet phldrT="[Text]"/>
      <dgm:spPr/>
      <dgm:t>
        <a:bodyPr/>
        <a:lstStyle/>
        <a:p>
          <a:r>
            <a:rPr lang="id-ID" dirty="0">
              <a:solidFill>
                <a:schemeClr val="tx1"/>
              </a:solidFill>
              <a:latin typeface="Arial Narrow"/>
              <a:cs typeface="Arial Narrow"/>
            </a:rPr>
            <a:t>Peningkatan Karakter/Pencegahan Kekerasan </a:t>
          </a:r>
          <a:endParaRPr lang="en-US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820603CD-0089-A447-84CC-A9FF9D25821C}" type="parTrans" cxnId="{A37AF681-6E96-AD4F-9ABB-2363065DBAD0}">
      <dgm:prSet/>
      <dgm:spPr/>
      <dgm:t>
        <a:bodyPr/>
        <a:lstStyle/>
        <a:p>
          <a:endParaRPr lang="en-US">
            <a:solidFill>
              <a:schemeClr val="tx1"/>
            </a:solidFill>
            <a:latin typeface="Arial Narrow"/>
            <a:cs typeface="Arial Narrow"/>
          </a:endParaRPr>
        </a:p>
      </dgm:t>
    </dgm:pt>
    <dgm:pt modelId="{5292A0DE-92FB-BB40-BC7C-55171E081CC1}" type="sibTrans" cxnId="{A37AF681-6E96-AD4F-9ABB-2363065DBAD0}">
      <dgm:prSet/>
      <dgm:spPr/>
      <dgm:t>
        <a:bodyPr/>
        <a:lstStyle/>
        <a:p>
          <a:endParaRPr lang="en-US">
            <a:solidFill>
              <a:schemeClr val="tx1"/>
            </a:solidFill>
            <a:latin typeface="Arial Narrow"/>
            <a:cs typeface="Arial Narrow"/>
          </a:endParaRPr>
        </a:p>
      </dgm:t>
    </dgm:pt>
    <dgm:pt modelId="{87931C4A-6084-934C-8D05-E7A722740B89}">
      <dgm:prSet phldrT="[Text]" custT="1"/>
      <dgm:spPr/>
      <dgm:t>
        <a:bodyPr/>
        <a:lstStyle/>
        <a:p>
          <a:r>
            <a:rPr lang="en-US" sz="2400">
              <a:latin typeface="Arial Narrow"/>
              <a:cs typeface="Arial Narrow"/>
            </a:rPr>
            <a:t>Kekurangan Peralatan Pendidikan</a:t>
          </a:r>
          <a:endParaRPr lang="en-US" sz="2400" dirty="0">
            <a:latin typeface="Arial Narrow"/>
            <a:cs typeface="Arial Narrow"/>
          </a:endParaRPr>
        </a:p>
      </dgm:t>
    </dgm:pt>
    <dgm:pt modelId="{F8745670-C66A-EA4C-BC67-D7D3F8DBB4AC}" type="parTrans" cxnId="{77465E99-9ECC-E043-B96C-A8D8700F327F}">
      <dgm:prSet/>
      <dgm:spPr/>
      <dgm:t>
        <a:bodyPr/>
        <a:lstStyle/>
        <a:p>
          <a:endParaRPr lang="en-US">
            <a:latin typeface="Arial Narrow"/>
            <a:cs typeface="Arial Narrow"/>
          </a:endParaRPr>
        </a:p>
      </dgm:t>
    </dgm:pt>
    <dgm:pt modelId="{AD718FA7-54BA-DB4A-B100-A06802D5CB80}" type="sibTrans" cxnId="{77465E99-9ECC-E043-B96C-A8D8700F327F}">
      <dgm:prSet/>
      <dgm:spPr/>
      <dgm:t>
        <a:bodyPr/>
        <a:lstStyle/>
        <a:p>
          <a:endParaRPr lang="en-US">
            <a:latin typeface="Arial Narrow"/>
            <a:cs typeface="Arial Narrow"/>
          </a:endParaRPr>
        </a:p>
      </dgm:t>
    </dgm:pt>
    <dgm:pt modelId="{8EC49C5D-1B80-2B45-8818-FC024C71E4B0}" type="pres">
      <dgm:prSet presAssocID="{713B9FA2-EDD4-B140-9137-A5397FC011A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90DDC21-B3EF-274D-AAFC-E3DE2C7BFE65}" type="pres">
      <dgm:prSet presAssocID="{A045C360-E60E-0944-BD76-C38735E5EEB2}" presName="root" presStyleCnt="0">
        <dgm:presLayoutVars>
          <dgm:chMax/>
          <dgm:chPref val="4"/>
        </dgm:presLayoutVars>
      </dgm:prSet>
      <dgm:spPr/>
    </dgm:pt>
    <dgm:pt modelId="{F20A4DAF-0B01-9041-A825-C5317F7CD38B}" type="pres">
      <dgm:prSet presAssocID="{A045C360-E60E-0944-BD76-C38735E5EEB2}" presName="rootComposite" presStyleCnt="0">
        <dgm:presLayoutVars/>
      </dgm:prSet>
      <dgm:spPr/>
    </dgm:pt>
    <dgm:pt modelId="{3305B1A5-D6B0-9543-8950-0F9CC1050CD7}" type="pres">
      <dgm:prSet presAssocID="{A045C360-E60E-0944-BD76-C38735E5EEB2}" presName="rootText" presStyleLbl="node0" presStyleIdx="0" presStyleCnt="1" custScaleX="157528" custLinFactNeighborX="-3406" custLinFactNeighborY="-217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FABBE84C-682C-B24E-A099-1C33E53BF56D}" type="pres">
      <dgm:prSet presAssocID="{A045C360-E60E-0944-BD76-C38735E5EEB2}" presName="childShape" presStyleCnt="0">
        <dgm:presLayoutVars>
          <dgm:chMax val="0"/>
          <dgm:chPref val="0"/>
        </dgm:presLayoutVars>
      </dgm:prSet>
      <dgm:spPr/>
    </dgm:pt>
    <dgm:pt modelId="{F512BEBC-8CC9-4349-8963-0E24A0EB3E2B}" type="pres">
      <dgm:prSet presAssocID="{27403167-19A0-794E-830F-54238046C84D}" presName="childComposite" presStyleCnt="0">
        <dgm:presLayoutVars>
          <dgm:chMax val="0"/>
          <dgm:chPref val="0"/>
        </dgm:presLayoutVars>
      </dgm:prSet>
      <dgm:spPr/>
    </dgm:pt>
    <dgm:pt modelId="{80B3B5E9-3DBE-C349-8D41-25B496A60227}" type="pres">
      <dgm:prSet presAssocID="{27403167-19A0-794E-830F-54238046C84D}" presName="Image" presStyleLbl="node1" presStyleIdx="0" presStyleCnt="8" custLinFactNeighborX="-9892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84490A7-3FD8-0E43-8A9F-BC0C55872CA3}" type="pres">
      <dgm:prSet presAssocID="{27403167-19A0-794E-830F-54238046C84D}" presName="childText" presStyleLbl="lnNode1" presStyleIdx="0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F0CC-84FC-1B42-BCCC-633A6EE30F89}" type="pres">
      <dgm:prSet presAssocID="{67D24B73-B2F1-194E-AFDD-4D9B57438B24}" presName="childComposite" presStyleCnt="0">
        <dgm:presLayoutVars>
          <dgm:chMax val="0"/>
          <dgm:chPref val="0"/>
        </dgm:presLayoutVars>
      </dgm:prSet>
      <dgm:spPr/>
    </dgm:pt>
    <dgm:pt modelId="{3B8A2266-F592-5D47-B3F8-88109AE69E06}" type="pres">
      <dgm:prSet presAssocID="{67D24B73-B2F1-194E-AFDD-4D9B57438B24}" presName="Image" presStyleLbl="node1" presStyleIdx="1" presStyleCnt="8" custLinFactNeighborX="-9892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261AA64-888C-0344-B771-BFBAE2D96ED3}" type="pres">
      <dgm:prSet presAssocID="{67D24B73-B2F1-194E-AFDD-4D9B57438B24}" presName="childText" presStyleLbl="lnNode1" presStyleIdx="1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CE17C-4FFA-FB4D-9679-BB335FF27EF9}" type="pres">
      <dgm:prSet presAssocID="{87931C4A-6084-934C-8D05-E7A722740B89}" presName="childComposite" presStyleCnt="0">
        <dgm:presLayoutVars>
          <dgm:chMax val="0"/>
          <dgm:chPref val="0"/>
        </dgm:presLayoutVars>
      </dgm:prSet>
      <dgm:spPr/>
    </dgm:pt>
    <dgm:pt modelId="{4714FA29-522B-4746-8BC8-E715378DFAB7}" type="pres">
      <dgm:prSet presAssocID="{87931C4A-6084-934C-8D05-E7A722740B89}" presName="Image" presStyleLbl="node1" presStyleIdx="2" presStyleCnt="8" custLinFactNeighborX="-95797" custLinFactNeighborY="1036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A091966-C8BD-ED4C-97D5-79BE285C30E4}" type="pres">
      <dgm:prSet presAssocID="{87931C4A-6084-934C-8D05-E7A722740B89}" presName="childText" presStyleLbl="lnNode1" presStyleIdx="2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991F7-F497-A646-9EA5-0E97F1C4EAAF}" type="pres">
      <dgm:prSet presAssocID="{9CFC4DC8-6CAA-084D-AA54-0BE83103313F}" presName="childComposite" presStyleCnt="0">
        <dgm:presLayoutVars>
          <dgm:chMax val="0"/>
          <dgm:chPref val="0"/>
        </dgm:presLayoutVars>
      </dgm:prSet>
      <dgm:spPr/>
    </dgm:pt>
    <dgm:pt modelId="{E9AC248E-08AB-A94C-99BE-2291692756AC}" type="pres">
      <dgm:prSet presAssocID="{9CFC4DC8-6CAA-084D-AA54-0BE83103313F}" presName="Image" presStyleLbl="node1" presStyleIdx="3" presStyleCnt="8" custLinFactNeighborX="-9892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5F509A9-5EA2-E94E-83BD-029AAB094D2E}" type="pres">
      <dgm:prSet presAssocID="{9CFC4DC8-6CAA-084D-AA54-0BE83103313F}" presName="childText" presStyleLbl="lnNode1" presStyleIdx="3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B0EC3F-894D-6949-A16B-BE77F37E92A5}" type="pres">
      <dgm:prSet presAssocID="{EC10D106-B7E9-C541-9A60-A9049BD40EAC}" presName="childComposite" presStyleCnt="0">
        <dgm:presLayoutVars>
          <dgm:chMax val="0"/>
          <dgm:chPref val="0"/>
        </dgm:presLayoutVars>
      </dgm:prSet>
      <dgm:spPr/>
    </dgm:pt>
    <dgm:pt modelId="{58CBF96B-DF11-8241-9E47-5628FF37AAA7}" type="pres">
      <dgm:prSet presAssocID="{EC10D106-B7E9-C541-9A60-A9049BD40EAC}" presName="Image" presStyleLbl="node1" presStyleIdx="4" presStyleCnt="8" custLinFactNeighborX="-9892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C3D1D5E1-2619-594E-A71F-F2131D9F3193}" type="pres">
      <dgm:prSet presAssocID="{EC10D106-B7E9-C541-9A60-A9049BD40EAC}" presName="childText" presStyleLbl="lnNode1" presStyleIdx="4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6616C-05A9-4748-BAFC-B8B98678823D}" type="pres">
      <dgm:prSet presAssocID="{319E0685-C4C7-A046-9B58-BCFFC6E490E2}" presName="childComposite" presStyleCnt="0">
        <dgm:presLayoutVars>
          <dgm:chMax val="0"/>
          <dgm:chPref val="0"/>
        </dgm:presLayoutVars>
      </dgm:prSet>
      <dgm:spPr/>
    </dgm:pt>
    <dgm:pt modelId="{4B973E75-B4CE-D647-B4A6-8048F1C864B2}" type="pres">
      <dgm:prSet presAssocID="{319E0685-C4C7-A046-9B58-BCFFC6E490E2}" presName="Image" presStyleLbl="node1" presStyleIdx="5" presStyleCnt="8" custLinFactNeighborX="-9892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8696CCA8-F8BF-0E4F-A273-56BED48CF454}" type="pres">
      <dgm:prSet presAssocID="{319E0685-C4C7-A046-9B58-BCFFC6E490E2}" presName="childText" presStyleLbl="lnNode1" presStyleIdx="5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BA381-9749-FE46-A2B7-88B6DAAA724D}" type="pres">
      <dgm:prSet presAssocID="{6E88F71F-9BE5-264E-91E4-417D4E014AF3}" presName="childComposite" presStyleCnt="0">
        <dgm:presLayoutVars>
          <dgm:chMax val="0"/>
          <dgm:chPref val="0"/>
        </dgm:presLayoutVars>
      </dgm:prSet>
      <dgm:spPr/>
    </dgm:pt>
    <dgm:pt modelId="{E4ACD53E-E254-5E4A-A596-0F74370AB56E}" type="pres">
      <dgm:prSet presAssocID="{6E88F71F-9BE5-264E-91E4-417D4E014AF3}" presName="Image" presStyleLbl="node1" presStyleIdx="6" presStyleCnt="8" custLinFactNeighborX="-9892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9B5C770E-72AC-414E-A475-D459F522B7BB}" type="pres">
      <dgm:prSet presAssocID="{6E88F71F-9BE5-264E-91E4-417D4E014AF3}" presName="childText" presStyleLbl="lnNode1" presStyleIdx="6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60C6C-CFC6-D84F-94B5-711759199BC1}" type="pres">
      <dgm:prSet presAssocID="{93C86E34-0341-0740-ADAB-4C7853CE50A6}" presName="childComposite" presStyleCnt="0">
        <dgm:presLayoutVars>
          <dgm:chMax val="0"/>
          <dgm:chPref val="0"/>
        </dgm:presLayoutVars>
      </dgm:prSet>
      <dgm:spPr/>
    </dgm:pt>
    <dgm:pt modelId="{43F3532B-099E-2F4D-9ED0-5DAA1F8567A2}" type="pres">
      <dgm:prSet presAssocID="{93C86E34-0341-0740-ADAB-4C7853CE50A6}" presName="Image" presStyleLbl="node1" presStyleIdx="7" presStyleCnt="8" custLinFactNeighborX="-98326" custLinFactNeighborY="21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3B5EEDC-0512-9A49-B074-6DE35C14C99C}" type="pres">
      <dgm:prSet presAssocID="{93C86E34-0341-0740-ADAB-4C7853CE50A6}" presName="childText" presStyleLbl="lnNode1" presStyleIdx="7" presStyleCnt="8" custScaleX="163573" custLinFactNeighborX="13208" custLinFactNeighborY="3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E8ABB7-4A02-164A-86C6-06728DFF7226}" type="presOf" srcId="{9CFC4DC8-6CAA-084D-AA54-0BE83103313F}" destId="{E5F509A9-5EA2-E94E-83BD-029AAB094D2E}" srcOrd="0" destOrd="0" presId="urn:microsoft.com/office/officeart/2008/layout/PictureAccentList"/>
    <dgm:cxn modelId="{675697C7-876A-EC40-B0CD-42E51D6F2D5B}" type="presOf" srcId="{EC10D106-B7E9-C541-9A60-A9049BD40EAC}" destId="{C3D1D5E1-2619-594E-A71F-F2131D9F3193}" srcOrd="0" destOrd="0" presId="urn:microsoft.com/office/officeart/2008/layout/PictureAccentList"/>
    <dgm:cxn modelId="{0A845963-03AD-6E4B-8738-1E12461C004B}" type="presOf" srcId="{87931C4A-6084-934C-8D05-E7A722740B89}" destId="{9A091966-C8BD-ED4C-97D5-79BE285C30E4}" srcOrd="0" destOrd="0" presId="urn:microsoft.com/office/officeart/2008/layout/PictureAccentList"/>
    <dgm:cxn modelId="{A37AF681-6E96-AD4F-9ABB-2363065DBAD0}" srcId="{A045C360-E60E-0944-BD76-C38735E5EEB2}" destId="{93C86E34-0341-0740-ADAB-4C7853CE50A6}" srcOrd="7" destOrd="0" parTransId="{820603CD-0089-A447-84CC-A9FF9D25821C}" sibTransId="{5292A0DE-92FB-BB40-BC7C-55171E081CC1}"/>
    <dgm:cxn modelId="{5CB196BF-974B-934F-86D1-B53E841BFB8A}" type="presOf" srcId="{93C86E34-0341-0740-ADAB-4C7853CE50A6}" destId="{A3B5EEDC-0512-9A49-B074-6DE35C14C99C}" srcOrd="0" destOrd="0" presId="urn:microsoft.com/office/officeart/2008/layout/PictureAccentList"/>
    <dgm:cxn modelId="{9F341BC5-986A-9F4D-AA4C-822F68562D81}" type="presOf" srcId="{6E88F71F-9BE5-264E-91E4-417D4E014AF3}" destId="{9B5C770E-72AC-414E-A475-D459F522B7BB}" srcOrd="0" destOrd="0" presId="urn:microsoft.com/office/officeart/2008/layout/PictureAccentList"/>
    <dgm:cxn modelId="{2C05521F-F270-9841-906E-46A978F7CFB1}" srcId="{A045C360-E60E-0944-BD76-C38735E5EEB2}" destId="{319E0685-C4C7-A046-9B58-BCFFC6E490E2}" srcOrd="5" destOrd="0" parTransId="{61BC339F-3EBD-0F49-8B93-CD1C418CB2F8}" sibTransId="{FCCACAE2-0383-1647-8F7D-5D076C657F6B}"/>
    <dgm:cxn modelId="{77465E99-9ECC-E043-B96C-A8D8700F327F}" srcId="{A045C360-E60E-0944-BD76-C38735E5EEB2}" destId="{87931C4A-6084-934C-8D05-E7A722740B89}" srcOrd="2" destOrd="0" parTransId="{F8745670-C66A-EA4C-BC67-D7D3F8DBB4AC}" sibTransId="{AD718FA7-54BA-DB4A-B100-A06802D5CB80}"/>
    <dgm:cxn modelId="{4013ECA1-D234-AE43-9F37-672ABBD5E0B8}" srcId="{A045C360-E60E-0944-BD76-C38735E5EEB2}" destId="{27403167-19A0-794E-830F-54238046C84D}" srcOrd="0" destOrd="0" parTransId="{F5D025FD-3134-A44E-BAF8-1C0D7EFC1DAE}" sibTransId="{6BABCF96-FD5D-0642-B02F-4091FC4A7AF4}"/>
    <dgm:cxn modelId="{8FB4DBE5-7E44-6F43-AE42-30F57FAB81BB}" srcId="{713B9FA2-EDD4-B140-9137-A5397FC011A5}" destId="{A045C360-E60E-0944-BD76-C38735E5EEB2}" srcOrd="0" destOrd="0" parTransId="{74B6D78D-778C-8C4A-80B8-0327CC1D6971}" sibTransId="{7692299E-CD8A-7E42-8E25-CC225DEF1043}"/>
    <dgm:cxn modelId="{8C0DCCD6-23A7-1142-9289-4E6B11A38788}" type="presOf" srcId="{319E0685-C4C7-A046-9B58-BCFFC6E490E2}" destId="{8696CCA8-F8BF-0E4F-A273-56BED48CF454}" srcOrd="0" destOrd="0" presId="urn:microsoft.com/office/officeart/2008/layout/PictureAccentList"/>
    <dgm:cxn modelId="{0BEF032F-0B5F-7546-9374-2452768CBE9A}" type="presOf" srcId="{67D24B73-B2F1-194E-AFDD-4D9B57438B24}" destId="{0261AA64-888C-0344-B771-BFBAE2D96ED3}" srcOrd="0" destOrd="0" presId="urn:microsoft.com/office/officeart/2008/layout/PictureAccentList"/>
    <dgm:cxn modelId="{477871E5-9D11-2141-BE1E-E67C48CF314C}" type="presOf" srcId="{A045C360-E60E-0944-BD76-C38735E5EEB2}" destId="{3305B1A5-D6B0-9543-8950-0F9CC1050CD7}" srcOrd="0" destOrd="0" presId="urn:microsoft.com/office/officeart/2008/layout/PictureAccentList"/>
    <dgm:cxn modelId="{B753A5C7-E197-6941-BC4F-E7FB47ED3CDB}" srcId="{A045C360-E60E-0944-BD76-C38735E5EEB2}" destId="{EC10D106-B7E9-C541-9A60-A9049BD40EAC}" srcOrd="4" destOrd="0" parTransId="{A4E58469-5E09-A047-AE36-E57CC991D717}" sibTransId="{2906DE9C-F76A-1E4D-9813-9CFD0E5F8366}"/>
    <dgm:cxn modelId="{583E8768-669F-6746-8835-0712BF8C2E70}" srcId="{A045C360-E60E-0944-BD76-C38735E5EEB2}" destId="{9CFC4DC8-6CAA-084D-AA54-0BE83103313F}" srcOrd="3" destOrd="0" parTransId="{237F7299-05E5-6249-9038-DA7FEA53C908}" sibTransId="{0394FFFF-74B5-7745-AADD-A0785CEC781B}"/>
    <dgm:cxn modelId="{9A6DC23E-F5B7-A14F-9610-A9A11BB2FFDA}" srcId="{A045C360-E60E-0944-BD76-C38735E5EEB2}" destId="{6E88F71F-9BE5-264E-91E4-417D4E014AF3}" srcOrd="6" destOrd="0" parTransId="{A084203B-21BE-8042-8FFF-3C48F4EDB019}" sibTransId="{0458A086-2085-854E-8A98-18EA5D2C505C}"/>
    <dgm:cxn modelId="{74A61F5A-DB64-D14C-8EAA-AAD9B37719EC}" type="presOf" srcId="{27403167-19A0-794E-830F-54238046C84D}" destId="{484490A7-3FD8-0E43-8A9F-BC0C55872CA3}" srcOrd="0" destOrd="0" presId="urn:microsoft.com/office/officeart/2008/layout/PictureAccentList"/>
    <dgm:cxn modelId="{48AF3AB1-D894-3D4D-8041-4675640CC8B4}" srcId="{A045C360-E60E-0944-BD76-C38735E5EEB2}" destId="{67D24B73-B2F1-194E-AFDD-4D9B57438B24}" srcOrd="1" destOrd="0" parTransId="{E2760D04-5DAE-FF49-9579-33184D763BA8}" sibTransId="{0680F4E7-EECF-374F-8C2B-756A60817840}"/>
    <dgm:cxn modelId="{16EF32B3-F43C-A84B-99C5-2700BD4C60BE}" type="presOf" srcId="{713B9FA2-EDD4-B140-9137-A5397FC011A5}" destId="{8EC49C5D-1B80-2B45-8818-FC024C71E4B0}" srcOrd="0" destOrd="0" presId="urn:microsoft.com/office/officeart/2008/layout/PictureAccentList"/>
    <dgm:cxn modelId="{DFB65441-3CA7-4F44-990E-47B7AF99CB69}" type="presParOf" srcId="{8EC49C5D-1B80-2B45-8818-FC024C71E4B0}" destId="{490DDC21-B3EF-274D-AAFC-E3DE2C7BFE65}" srcOrd="0" destOrd="0" presId="urn:microsoft.com/office/officeart/2008/layout/PictureAccentList"/>
    <dgm:cxn modelId="{024179D0-9E71-F34B-8205-71C242196722}" type="presParOf" srcId="{490DDC21-B3EF-274D-AAFC-E3DE2C7BFE65}" destId="{F20A4DAF-0B01-9041-A825-C5317F7CD38B}" srcOrd="0" destOrd="0" presId="urn:microsoft.com/office/officeart/2008/layout/PictureAccentList"/>
    <dgm:cxn modelId="{2059E9A1-EEB0-5444-96FF-05AC9469A67F}" type="presParOf" srcId="{F20A4DAF-0B01-9041-A825-C5317F7CD38B}" destId="{3305B1A5-D6B0-9543-8950-0F9CC1050CD7}" srcOrd="0" destOrd="0" presId="urn:microsoft.com/office/officeart/2008/layout/PictureAccentList"/>
    <dgm:cxn modelId="{685C305D-05C5-3348-BD7C-71D47CAD8F7C}" type="presParOf" srcId="{490DDC21-B3EF-274D-AAFC-E3DE2C7BFE65}" destId="{FABBE84C-682C-B24E-A099-1C33E53BF56D}" srcOrd="1" destOrd="0" presId="urn:microsoft.com/office/officeart/2008/layout/PictureAccentList"/>
    <dgm:cxn modelId="{887B813F-7C71-BA42-9A9A-E6C038230417}" type="presParOf" srcId="{FABBE84C-682C-B24E-A099-1C33E53BF56D}" destId="{F512BEBC-8CC9-4349-8963-0E24A0EB3E2B}" srcOrd="0" destOrd="0" presId="urn:microsoft.com/office/officeart/2008/layout/PictureAccentList"/>
    <dgm:cxn modelId="{91CA6CEF-A4B1-2449-8495-0A32EBA7B804}" type="presParOf" srcId="{F512BEBC-8CC9-4349-8963-0E24A0EB3E2B}" destId="{80B3B5E9-3DBE-C349-8D41-25B496A60227}" srcOrd="0" destOrd="0" presId="urn:microsoft.com/office/officeart/2008/layout/PictureAccentList"/>
    <dgm:cxn modelId="{FC7D82D7-A010-1B4B-983E-EC3586852446}" type="presParOf" srcId="{F512BEBC-8CC9-4349-8963-0E24A0EB3E2B}" destId="{484490A7-3FD8-0E43-8A9F-BC0C55872CA3}" srcOrd="1" destOrd="0" presId="urn:microsoft.com/office/officeart/2008/layout/PictureAccentList"/>
    <dgm:cxn modelId="{0989280F-C564-B343-AF25-1F1976E444A3}" type="presParOf" srcId="{FABBE84C-682C-B24E-A099-1C33E53BF56D}" destId="{4CECF0CC-84FC-1B42-BCCC-633A6EE30F89}" srcOrd="1" destOrd="0" presId="urn:microsoft.com/office/officeart/2008/layout/PictureAccentList"/>
    <dgm:cxn modelId="{A1F716D9-6BE8-1349-926C-1752FED9BF91}" type="presParOf" srcId="{4CECF0CC-84FC-1B42-BCCC-633A6EE30F89}" destId="{3B8A2266-F592-5D47-B3F8-88109AE69E06}" srcOrd="0" destOrd="0" presId="urn:microsoft.com/office/officeart/2008/layout/PictureAccentList"/>
    <dgm:cxn modelId="{FC69A140-511E-5D4D-A87B-AEF49740DB42}" type="presParOf" srcId="{4CECF0CC-84FC-1B42-BCCC-633A6EE30F89}" destId="{0261AA64-888C-0344-B771-BFBAE2D96ED3}" srcOrd="1" destOrd="0" presId="urn:microsoft.com/office/officeart/2008/layout/PictureAccentList"/>
    <dgm:cxn modelId="{969A261C-5298-7A49-AD35-8CE6893F33AC}" type="presParOf" srcId="{FABBE84C-682C-B24E-A099-1C33E53BF56D}" destId="{F03CE17C-4FFA-FB4D-9679-BB335FF27EF9}" srcOrd="2" destOrd="0" presId="urn:microsoft.com/office/officeart/2008/layout/PictureAccentList"/>
    <dgm:cxn modelId="{5449B05A-7E5E-1B47-9F7C-4639212DC273}" type="presParOf" srcId="{F03CE17C-4FFA-FB4D-9679-BB335FF27EF9}" destId="{4714FA29-522B-4746-8BC8-E715378DFAB7}" srcOrd="0" destOrd="0" presId="urn:microsoft.com/office/officeart/2008/layout/PictureAccentList"/>
    <dgm:cxn modelId="{53239DAD-0A4C-B64F-BEA1-9E1D5A7D72B1}" type="presParOf" srcId="{F03CE17C-4FFA-FB4D-9679-BB335FF27EF9}" destId="{9A091966-C8BD-ED4C-97D5-79BE285C30E4}" srcOrd="1" destOrd="0" presId="urn:microsoft.com/office/officeart/2008/layout/PictureAccentList"/>
    <dgm:cxn modelId="{B9B9E395-A737-4E42-BE05-5728B716F1B3}" type="presParOf" srcId="{FABBE84C-682C-B24E-A099-1C33E53BF56D}" destId="{A26991F7-F497-A646-9EA5-0E97F1C4EAAF}" srcOrd="3" destOrd="0" presId="urn:microsoft.com/office/officeart/2008/layout/PictureAccentList"/>
    <dgm:cxn modelId="{264D9F08-1728-0C48-8505-95C205370120}" type="presParOf" srcId="{A26991F7-F497-A646-9EA5-0E97F1C4EAAF}" destId="{E9AC248E-08AB-A94C-99BE-2291692756AC}" srcOrd="0" destOrd="0" presId="urn:microsoft.com/office/officeart/2008/layout/PictureAccentList"/>
    <dgm:cxn modelId="{F80C7587-BC89-5445-A76E-4BD3AF9C9D9C}" type="presParOf" srcId="{A26991F7-F497-A646-9EA5-0E97F1C4EAAF}" destId="{E5F509A9-5EA2-E94E-83BD-029AAB094D2E}" srcOrd="1" destOrd="0" presId="urn:microsoft.com/office/officeart/2008/layout/PictureAccentList"/>
    <dgm:cxn modelId="{F789E690-538B-B04C-9BF8-A8497CD2C49E}" type="presParOf" srcId="{FABBE84C-682C-B24E-A099-1C33E53BF56D}" destId="{47B0EC3F-894D-6949-A16B-BE77F37E92A5}" srcOrd="4" destOrd="0" presId="urn:microsoft.com/office/officeart/2008/layout/PictureAccentList"/>
    <dgm:cxn modelId="{94D2D5D9-2A9E-D44A-AB84-8CEFAAA9BAA6}" type="presParOf" srcId="{47B0EC3F-894D-6949-A16B-BE77F37E92A5}" destId="{58CBF96B-DF11-8241-9E47-5628FF37AAA7}" srcOrd="0" destOrd="0" presId="urn:microsoft.com/office/officeart/2008/layout/PictureAccentList"/>
    <dgm:cxn modelId="{AAB11018-0ECF-0845-9321-21263F887013}" type="presParOf" srcId="{47B0EC3F-894D-6949-A16B-BE77F37E92A5}" destId="{C3D1D5E1-2619-594E-A71F-F2131D9F3193}" srcOrd="1" destOrd="0" presId="urn:microsoft.com/office/officeart/2008/layout/PictureAccentList"/>
    <dgm:cxn modelId="{E329F99D-B2A6-4441-B28A-87E5C6716309}" type="presParOf" srcId="{FABBE84C-682C-B24E-A099-1C33E53BF56D}" destId="{72E6616C-05A9-4748-BAFC-B8B98678823D}" srcOrd="5" destOrd="0" presId="urn:microsoft.com/office/officeart/2008/layout/PictureAccentList"/>
    <dgm:cxn modelId="{486888BA-782B-144D-A5AD-84259A507C55}" type="presParOf" srcId="{72E6616C-05A9-4748-BAFC-B8B98678823D}" destId="{4B973E75-B4CE-D647-B4A6-8048F1C864B2}" srcOrd="0" destOrd="0" presId="urn:microsoft.com/office/officeart/2008/layout/PictureAccentList"/>
    <dgm:cxn modelId="{27FF4F9F-5F99-FF43-BD75-A28A7438921E}" type="presParOf" srcId="{72E6616C-05A9-4748-BAFC-B8B98678823D}" destId="{8696CCA8-F8BF-0E4F-A273-56BED48CF454}" srcOrd="1" destOrd="0" presId="urn:microsoft.com/office/officeart/2008/layout/PictureAccentList"/>
    <dgm:cxn modelId="{BC1387DB-E2CE-F74D-8ED5-14532B7DF2EE}" type="presParOf" srcId="{FABBE84C-682C-B24E-A099-1C33E53BF56D}" destId="{20FBA381-9749-FE46-A2B7-88B6DAAA724D}" srcOrd="6" destOrd="0" presId="urn:microsoft.com/office/officeart/2008/layout/PictureAccentList"/>
    <dgm:cxn modelId="{35E97937-21D9-5343-972B-0D9E176D325E}" type="presParOf" srcId="{20FBA381-9749-FE46-A2B7-88B6DAAA724D}" destId="{E4ACD53E-E254-5E4A-A596-0F74370AB56E}" srcOrd="0" destOrd="0" presId="urn:microsoft.com/office/officeart/2008/layout/PictureAccentList"/>
    <dgm:cxn modelId="{ADF1DD18-8C74-404F-A6F5-3F716BC9D4A1}" type="presParOf" srcId="{20FBA381-9749-FE46-A2B7-88B6DAAA724D}" destId="{9B5C770E-72AC-414E-A475-D459F522B7BB}" srcOrd="1" destOrd="0" presId="urn:microsoft.com/office/officeart/2008/layout/PictureAccentList"/>
    <dgm:cxn modelId="{9C7BC627-C500-2044-9C15-2AD2EC2C7F54}" type="presParOf" srcId="{FABBE84C-682C-B24E-A099-1C33E53BF56D}" destId="{CD360C6C-CFC6-D84F-94B5-711759199BC1}" srcOrd="7" destOrd="0" presId="urn:microsoft.com/office/officeart/2008/layout/PictureAccentList"/>
    <dgm:cxn modelId="{E2F1C056-A70E-9242-955A-63EF5BF02AC9}" type="presParOf" srcId="{CD360C6C-CFC6-D84F-94B5-711759199BC1}" destId="{43F3532B-099E-2F4D-9ED0-5DAA1F8567A2}" srcOrd="0" destOrd="0" presId="urn:microsoft.com/office/officeart/2008/layout/PictureAccentList"/>
    <dgm:cxn modelId="{B4BB9FBB-61A4-4647-8915-D47308DD6105}" type="presParOf" srcId="{CD360C6C-CFC6-D84F-94B5-711759199BC1}" destId="{A3B5EEDC-0512-9A49-B074-6DE35C14C99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B4858-3C51-F042-A396-54A654142733}" type="doc">
      <dgm:prSet loTypeId="urn:microsoft.com/office/officeart/2005/8/layout/venn2" loCatId="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D2F5E7-29C1-7944-A954-91C220BBDE76}">
      <dgm:prSet phldrT="[Text]" custT="1"/>
      <dgm:spPr/>
      <dgm:t>
        <a:bodyPr/>
        <a:lstStyle/>
        <a:p>
          <a:r>
            <a:rPr lang="en-US" sz="2800" dirty="0" err="1" smtClean="0">
              <a:latin typeface="Bernard MT Condensed" charset="0"/>
              <a:ea typeface="Bernard MT Condensed" charset="0"/>
              <a:cs typeface="Bernard MT Condensed" charset="0"/>
            </a:rPr>
            <a:t>Reguler</a:t>
          </a:r>
          <a:endParaRPr lang="en-US" sz="28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576C9570-E0A4-AD4F-B6F1-C489D87EA99E}" type="parTrans" cxnId="{891B437F-08DC-4847-8EBF-56A8906C120C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EF074FC-83DA-D74D-906A-0F923CB93822}" type="sibTrans" cxnId="{891B437F-08DC-4847-8EBF-56A8906C120C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ECB4F1F-013C-D244-8C85-B6261DEF23E9}">
      <dgm:prSet phldrT="[Text]" custT="1"/>
      <dgm:spPr/>
      <dgm:t>
        <a:bodyPr/>
        <a:lstStyle/>
        <a:p>
          <a:r>
            <a:rPr lang="en-US" sz="2800" dirty="0" smtClean="0">
              <a:latin typeface="Bernard MT Condensed" charset="0"/>
              <a:ea typeface="Bernard MT Condensed" charset="0"/>
              <a:cs typeface="Bernard MT Condensed" charset="0"/>
            </a:rPr>
            <a:t>Model</a:t>
          </a:r>
          <a:endParaRPr lang="en-US" sz="28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3F72736-957E-3246-837E-C5CDC7D656ED}" type="parTrans" cxnId="{B8ACBD31-62DB-0549-A98C-3776154C6D8E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F2C5EC7-64EE-5040-99F1-BC5FCD376077}" type="sibTrans" cxnId="{B8ACBD31-62DB-0549-A98C-3776154C6D8E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FFBFE188-DD30-0D4D-96D2-5E430F75C58E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dirty="0" err="1" smtClean="0">
              <a:latin typeface="Bernard MT Condensed" charset="0"/>
              <a:ea typeface="Bernard MT Condensed" charset="0"/>
              <a:cs typeface="Bernard MT Condensed" charset="0"/>
            </a:rPr>
            <a:t>Rujukan</a:t>
          </a:r>
          <a:endParaRPr lang="en-US" sz="28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D761CB22-E9DB-EE4D-87D2-C59A390C1159}" type="parTrans" cxnId="{F95806A5-D34F-2F48-A908-FE742B0CA0BD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3A822AB8-D04D-CB43-9BA7-262D39C8A71C}" type="sibTrans" cxnId="{F95806A5-D34F-2F48-A908-FE742B0CA0BD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A072471-84FA-6145-A0BB-23365AD62BA6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dirty="0" err="1" smtClean="0">
              <a:latin typeface="Bernard MT Condensed" charset="0"/>
              <a:ea typeface="Bernard MT Condensed" charset="0"/>
              <a:cs typeface="Bernard MT Condensed" charset="0"/>
            </a:rPr>
            <a:t>Mandiri</a:t>
          </a:r>
          <a:endParaRPr lang="en-US" sz="2800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866147B4-004E-124F-83E5-C37EFFCAAF0D}" type="parTrans" cxnId="{47E6EE21-74CA-A840-842E-2E14012E1287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933502C0-22D5-0740-965E-3BB08C64849C}" type="sibTrans" cxnId="{47E6EE21-74CA-A840-842E-2E14012E1287}">
      <dgm:prSet/>
      <dgm:spPr/>
      <dgm:t>
        <a:bodyPr/>
        <a:lstStyle/>
        <a:p>
          <a:endParaRPr lang="en-US" sz="200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ADE12D60-6082-3B48-8436-6FF51EFCB526}">
      <dgm:prSet phldrT="[Text]"/>
      <dgm:spPr/>
      <dgm:t>
        <a:bodyPr/>
        <a:lstStyle/>
        <a:p>
          <a:r>
            <a:rPr lang="en-US" smtClean="0">
              <a:latin typeface="Bernard MT Condensed" charset="0"/>
              <a:ea typeface="Bernard MT Condensed" charset="0"/>
              <a:cs typeface="Bernard MT Condensed" charset="0"/>
            </a:rPr>
            <a:t>Imbas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4523C7D-3164-EB4E-9807-0F03F5764869}" type="parTrans" cxnId="{18CA6374-6765-1543-91DE-2BCB4B70E898}">
      <dgm:prSet/>
      <dgm:spPr/>
      <dgm:t>
        <a:bodyPr/>
        <a:lstStyle/>
        <a:p>
          <a:endParaRPr lang="en-US"/>
        </a:p>
      </dgm:t>
    </dgm:pt>
    <dgm:pt modelId="{69DE9AEF-7118-D04B-A9F3-9FEEC2660D24}" type="sibTrans" cxnId="{18CA6374-6765-1543-91DE-2BCB4B70E898}">
      <dgm:prSet/>
      <dgm:spPr/>
      <dgm:t>
        <a:bodyPr/>
        <a:lstStyle/>
        <a:p>
          <a:endParaRPr lang="en-US"/>
        </a:p>
      </dgm:t>
    </dgm:pt>
    <dgm:pt modelId="{6C1F7CEE-29E7-CB44-8F44-CACF24112E5B}" type="pres">
      <dgm:prSet presAssocID="{120B4858-3C51-F042-A396-54A654142733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37CE19-4758-6A42-8DA5-493BEBF0D77B}" type="pres">
      <dgm:prSet presAssocID="{120B4858-3C51-F042-A396-54A654142733}" presName="comp1" presStyleCnt="0"/>
      <dgm:spPr/>
    </dgm:pt>
    <dgm:pt modelId="{242D52F9-6D02-6442-8684-429471C722F9}" type="pres">
      <dgm:prSet presAssocID="{120B4858-3C51-F042-A396-54A654142733}" presName="circle1" presStyleLbl="node1" presStyleIdx="0" presStyleCnt="5"/>
      <dgm:spPr/>
      <dgm:t>
        <a:bodyPr/>
        <a:lstStyle/>
        <a:p>
          <a:endParaRPr lang="en-US"/>
        </a:p>
      </dgm:t>
    </dgm:pt>
    <dgm:pt modelId="{A4148368-9B3E-654D-9C98-40976446BB1E}" type="pres">
      <dgm:prSet presAssocID="{120B4858-3C51-F042-A396-54A654142733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BD96A-115F-D34F-B343-9FED12A3CE9E}" type="pres">
      <dgm:prSet presAssocID="{120B4858-3C51-F042-A396-54A654142733}" presName="comp2" presStyleCnt="0"/>
      <dgm:spPr/>
    </dgm:pt>
    <dgm:pt modelId="{9E62193F-1914-034C-B9DC-DF26DFEED590}" type="pres">
      <dgm:prSet presAssocID="{120B4858-3C51-F042-A396-54A654142733}" presName="circle2" presStyleLbl="node1" presStyleIdx="1" presStyleCnt="5"/>
      <dgm:spPr/>
      <dgm:t>
        <a:bodyPr/>
        <a:lstStyle/>
        <a:p>
          <a:endParaRPr lang="en-US"/>
        </a:p>
      </dgm:t>
    </dgm:pt>
    <dgm:pt modelId="{50E2F902-E458-E240-BD10-016C1B6D7FE7}" type="pres">
      <dgm:prSet presAssocID="{120B4858-3C51-F042-A396-54A654142733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431EB-360C-C948-9BB6-AAAC61A0CD24}" type="pres">
      <dgm:prSet presAssocID="{120B4858-3C51-F042-A396-54A654142733}" presName="comp3" presStyleCnt="0"/>
      <dgm:spPr/>
    </dgm:pt>
    <dgm:pt modelId="{16435BBB-19BA-3A42-A801-271C7C866335}" type="pres">
      <dgm:prSet presAssocID="{120B4858-3C51-F042-A396-54A654142733}" presName="circle3" presStyleLbl="node1" presStyleIdx="2" presStyleCnt="5"/>
      <dgm:spPr/>
      <dgm:t>
        <a:bodyPr/>
        <a:lstStyle/>
        <a:p>
          <a:endParaRPr lang="en-US"/>
        </a:p>
      </dgm:t>
    </dgm:pt>
    <dgm:pt modelId="{5B0E7175-A47B-F64B-ADFE-B26AB2633CD3}" type="pres">
      <dgm:prSet presAssocID="{120B4858-3C51-F042-A396-54A654142733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E4245-CAB5-4340-8585-9526534DB9A5}" type="pres">
      <dgm:prSet presAssocID="{120B4858-3C51-F042-A396-54A654142733}" presName="comp4" presStyleCnt="0"/>
      <dgm:spPr/>
    </dgm:pt>
    <dgm:pt modelId="{E4BA3310-22CE-1A40-8191-1C53ED6004CC}" type="pres">
      <dgm:prSet presAssocID="{120B4858-3C51-F042-A396-54A654142733}" presName="circle4" presStyleLbl="node1" presStyleIdx="3" presStyleCnt="5" custLinFactNeighborX="630" custLinFactNeighborY="2260"/>
      <dgm:spPr/>
      <dgm:t>
        <a:bodyPr/>
        <a:lstStyle/>
        <a:p>
          <a:endParaRPr lang="en-US"/>
        </a:p>
      </dgm:t>
    </dgm:pt>
    <dgm:pt modelId="{C8FB39F3-01B6-CC41-B22C-AC8EB4E4A6B9}" type="pres">
      <dgm:prSet presAssocID="{120B4858-3C51-F042-A396-54A654142733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B5C95-B065-2B4E-99C8-1DBF4DD44A32}" type="pres">
      <dgm:prSet presAssocID="{120B4858-3C51-F042-A396-54A654142733}" presName="comp5" presStyleCnt="0"/>
      <dgm:spPr/>
    </dgm:pt>
    <dgm:pt modelId="{F875C18F-330F-A84D-96D5-14A5FC22DA95}" type="pres">
      <dgm:prSet presAssocID="{120B4858-3C51-F042-A396-54A654142733}" presName="circle5" presStyleLbl="node1" presStyleIdx="4" presStyleCnt="5"/>
      <dgm:spPr/>
      <dgm:t>
        <a:bodyPr/>
        <a:lstStyle/>
        <a:p>
          <a:endParaRPr lang="en-US"/>
        </a:p>
      </dgm:t>
    </dgm:pt>
    <dgm:pt modelId="{8613EE91-213E-4F4C-855E-4C7946FEC0DC}" type="pres">
      <dgm:prSet presAssocID="{120B4858-3C51-F042-A396-54A654142733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ACBD31-62DB-0549-A98C-3776154C6D8E}" srcId="{120B4858-3C51-F042-A396-54A654142733}" destId="{BECB4F1F-013C-D244-8C85-B6261DEF23E9}" srcOrd="2" destOrd="0" parTransId="{23F72736-957E-3246-837E-C5CDC7D656ED}" sibTransId="{7F2C5EC7-64EE-5040-99F1-BC5FCD376077}"/>
    <dgm:cxn modelId="{2FB83E9C-A803-4C4B-B316-1CFDA8CA2D85}" type="presOf" srcId="{0A072471-84FA-6145-A0BB-23365AD62BA6}" destId="{F875C18F-330F-A84D-96D5-14A5FC22DA95}" srcOrd="0" destOrd="0" presId="urn:microsoft.com/office/officeart/2005/8/layout/venn2"/>
    <dgm:cxn modelId="{4BB2E5B4-2EE0-8F4F-8392-1D966CE53CA8}" type="presOf" srcId="{CED2F5E7-29C1-7944-A954-91C220BBDE76}" destId="{242D52F9-6D02-6442-8684-429471C722F9}" srcOrd="0" destOrd="0" presId="urn:microsoft.com/office/officeart/2005/8/layout/venn2"/>
    <dgm:cxn modelId="{9252740A-4229-6C41-9DD0-8225B56848FC}" type="presOf" srcId="{BECB4F1F-013C-D244-8C85-B6261DEF23E9}" destId="{5B0E7175-A47B-F64B-ADFE-B26AB2633CD3}" srcOrd="1" destOrd="0" presId="urn:microsoft.com/office/officeart/2005/8/layout/venn2"/>
    <dgm:cxn modelId="{F95806A5-D34F-2F48-A908-FE742B0CA0BD}" srcId="{120B4858-3C51-F042-A396-54A654142733}" destId="{FFBFE188-DD30-0D4D-96D2-5E430F75C58E}" srcOrd="3" destOrd="0" parTransId="{D761CB22-E9DB-EE4D-87D2-C59A390C1159}" sibTransId="{3A822AB8-D04D-CB43-9BA7-262D39C8A71C}"/>
    <dgm:cxn modelId="{18CA6374-6765-1543-91DE-2BCB4B70E898}" srcId="{120B4858-3C51-F042-A396-54A654142733}" destId="{ADE12D60-6082-3B48-8436-6FF51EFCB526}" srcOrd="1" destOrd="0" parTransId="{74523C7D-3164-EB4E-9807-0F03F5764869}" sibTransId="{69DE9AEF-7118-D04B-A9F3-9FEEC2660D24}"/>
    <dgm:cxn modelId="{3DDE0972-E005-1F42-B175-EBB4A5D539C6}" type="presOf" srcId="{0A072471-84FA-6145-A0BB-23365AD62BA6}" destId="{8613EE91-213E-4F4C-855E-4C7946FEC0DC}" srcOrd="1" destOrd="0" presId="urn:microsoft.com/office/officeart/2005/8/layout/venn2"/>
    <dgm:cxn modelId="{20622709-F06F-4F4E-BEB1-D8086B331C7E}" type="presOf" srcId="{FFBFE188-DD30-0D4D-96D2-5E430F75C58E}" destId="{E4BA3310-22CE-1A40-8191-1C53ED6004CC}" srcOrd="0" destOrd="0" presId="urn:microsoft.com/office/officeart/2005/8/layout/venn2"/>
    <dgm:cxn modelId="{13C6516D-899B-7F4E-8F8D-4B9F6018780C}" type="presOf" srcId="{BECB4F1F-013C-D244-8C85-B6261DEF23E9}" destId="{16435BBB-19BA-3A42-A801-271C7C866335}" srcOrd="0" destOrd="0" presId="urn:microsoft.com/office/officeart/2005/8/layout/venn2"/>
    <dgm:cxn modelId="{6EE989FB-15EB-D348-8CDA-F0B2E3E98D74}" type="presOf" srcId="{ADE12D60-6082-3B48-8436-6FF51EFCB526}" destId="{50E2F902-E458-E240-BD10-016C1B6D7FE7}" srcOrd="1" destOrd="0" presId="urn:microsoft.com/office/officeart/2005/8/layout/venn2"/>
    <dgm:cxn modelId="{979C5FCB-E8C7-E84A-88E6-6E21687D222A}" type="presOf" srcId="{120B4858-3C51-F042-A396-54A654142733}" destId="{6C1F7CEE-29E7-CB44-8F44-CACF24112E5B}" srcOrd="0" destOrd="0" presId="urn:microsoft.com/office/officeart/2005/8/layout/venn2"/>
    <dgm:cxn modelId="{4515113D-8BF0-1B4B-9726-D85C4E85344F}" type="presOf" srcId="{CED2F5E7-29C1-7944-A954-91C220BBDE76}" destId="{A4148368-9B3E-654D-9C98-40976446BB1E}" srcOrd="1" destOrd="0" presId="urn:microsoft.com/office/officeart/2005/8/layout/venn2"/>
    <dgm:cxn modelId="{560A5C86-5708-0140-AB45-A1F5AB912B82}" type="presOf" srcId="{FFBFE188-DD30-0D4D-96D2-5E430F75C58E}" destId="{C8FB39F3-01B6-CC41-B22C-AC8EB4E4A6B9}" srcOrd="1" destOrd="0" presId="urn:microsoft.com/office/officeart/2005/8/layout/venn2"/>
    <dgm:cxn modelId="{891B437F-08DC-4847-8EBF-56A8906C120C}" srcId="{120B4858-3C51-F042-A396-54A654142733}" destId="{CED2F5E7-29C1-7944-A954-91C220BBDE76}" srcOrd="0" destOrd="0" parTransId="{576C9570-E0A4-AD4F-B6F1-C489D87EA99E}" sibTransId="{BEF074FC-83DA-D74D-906A-0F923CB93822}"/>
    <dgm:cxn modelId="{47E6EE21-74CA-A840-842E-2E14012E1287}" srcId="{120B4858-3C51-F042-A396-54A654142733}" destId="{0A072471-84FA-6145-A0BB-23365AD62BA6}" srcOrd="4" destOrd="0" parTransId="{866147B4-004E-124F-83E5-C37EFFCAAF0D}" sibTransId="{933502C0-22D5-0740-965E-3BB08C64849C}"/>
    <dgm:cxn modelId="{FD6D8585-4C49-424A-948A-EA4DED075962}" type="presOf" srcId="{ADE12D60-6082-3B48-8436-6FF51EFCB526}" destId="{9E62193F-1914-034C-B9DC-DF26DFEED590}" srcOrd="0" destOrd="0" presId="urn:microsoft.com/office/officeart/2005/8/layout/venn2"/>
    <dgm:cxn modelId="{D9C8F280-9F33-CC48-A719-329F1B5E5392}" type="presParOf" srcId="{6C1F7CEE-29E7-CB44-8F44-CACF24112E5B}" destId="{C137CE19-4758-6A42-8DA5-493BEBF0D77B}" srcOrd="0" destOrd="0" presId="urn:microsoft.com/office/officeart/2005/8/layout/venn2"/>
    <dgm:cxn modelId="{8BB7631C-8631-2B40-BC79-134CE30C868C}" type="presParOf" srcId="{C137CE19-4758-6A42-8DA5-493BEBF0D77B}" destId="{242D52F9-6D02-6442-8684-429471C722F9}" srcOrd="0" destOrd="0" presId="urn:microsoft.com/office/officeart/2005/8/layout/venn2"/>
    <dgm:cxn modelId="{F5657CEC-52B1-2643-B9D9-D386D8FBE557}" type="presParOf" srcId="{C137CE19-4758-6A42-8DA5-493BEBF0D77B}" destId="{A4148368-9B3E-654D-9C98-40976446BB1E}" srcOrd="1" destOrd="0" presId="urn:microsoft.com/office/officeart/2005/8/layout/venn2"/>
    <dgm:cxn modelId="{57AEADB8-9B32-6947-BCB3-152ADD402211}" type="presParOf" srcId="{6C1F7CEE-29E7-CB44-8F44-CACF24112E5B}" destId="{6DBBD96A-115F-D34F-B343-9FED12A3CE9E}" srcOrd="1" destOrd="0" presId="urn:microsoft.com/office/officeart/2005/8/layout/venn2"/>
    <dgm:cxn modelId="{F939F209-9D32-7F42-8BF9-668E5682940E}" type="presParOf" srcId="{6DBBD96A-115F-D34F-B343-9FED12A3CE9E}" destId="{9E62193F-1914-034C-B9DC-DF26DFEED590}" srcOrd="0" destOrd="0" presId="urn:microsoft.com/office/officeart/2005/8/layout/venn2"/>
    <dgm:cxn modelId="{667EFB76-7498-B04F-BD93-621E944F1526}" type="presParOf" srcId="{6DBBD96A-115F-D34F-B343-9FED12A3CE9E}" destId="{50E2F902-E458-E240-BD10-016C1B6D7FE7}" srcOrd="1" destOrd="0" presId="urn:microsoft.com/office/officeart/2005/8/layout/venn2"/>
    <dgm:cxn modelId="{B003CDE5-7E92-BB44-A929-5EB8A0EDA0C3}" type="presParOf" srcId="{6C1F7CEE-29E7-CB44-8F44-CACF24112E5B}" destId="{EA2431EB-360C-C948-9BB6-AAAC61A0CD24}" srcOrd="2" destOrd="0" presId="urn:microsoft.com/office/officeart/2005/8/layout/venn2"/>
    <dgm:cxn modelId="{1FCDDB8C-D693-1146-BF70-016717F16236}" type="presParOf" srcId="{EA2431EB-360C-C948-9BB6-AAAC61A0CD24}" destId="{16435BBB-19BA-3A42-A801-271C7C866335}" srcOrd="0" destOrd="0" presId="urn:microsoft.com/office/officeart/2005/8/layout/venn2"/>
    <dgm:cxn modelId="{35627FB0-0CC0-464E-BEFA-533A879BDADC}" type="presParOf" srcId="{EA2431EB-360C-C948-9BB6-AAAC61A0CD24}" destId="{5B0E7175-A47B-F64B-ADFE-B26AB2633CD3}" srcOrd="1" destOrd="0" presId="urn:microsoft.com/office/officeart/2005/8/layout/venn2"/>
    <dgm:cxn modelId="{21054CC0-1A31-F44E-AFBB-FCE6A86CFB5B}" type="presParOf" srcId="{6C1F7CEE-29E7-CB44-8F44-CACF24112E5B}" destId="{160E4245-CAB5-4340-8585-9526534DB9A5}" srcOrd="3" destOrd="0" presId="urn:microsoft.com/office/officeart/2005/8/layout/venn2"/>
    <dgm:cxn modelId="{BDAA06F0-FC47-1A4F-A5F7-B6CB897DC799}" type="presParOf" srcId="{160E4245-CAB5-4340-8585-9526534DB9A5}" destId="{E4BA3310-22CE-1A40-8191-1C53ED6004CC}" srcOrd="0" destOrd="0" presId="urn:microsoft.com/office/officeart/2005/8/layout/venn2"/>
    <dgm:cxn modelId="{78B4AAF1-AE9E-D34A-BBA9-EE5B543EED30}" type="presParOf" srcId="{160E4245-CAB5-4340-8585-9526534DB9A5}" destId="{C8FB39F3-01B6-CC41-B22C-AC8EB4E4A6B9}" srcOrd="1" destOrd="0" presId="urn:microsoft.com/office/officeart/2005/8/layout/venn2"/>
    <dgm:cxn modelId="{63FBC2E5-BA94-E844-8ABB-B11198B1D23A}" type="presParOf" srcId="{6C1F7CEE-29E7-CB44-8F44-CACF24112E5B}" destId="{7F2B5C95-B065-2B4E-99C8-1DBF4DD44A32}" srcOrd="4" destOrd="0" presId="urn:microsoft.com/office/officeart/2005/8/layout/venn2"/>
    <dgm:cxn modelId="{F4F6210B-7841-6643-81B9-80263797AD1B}" type="presParOf" srcId="{7F2B5C95-B065-2B4E-99C8-1DBF4DD44A32}" destId="{F875C18F-330F-A84D-96D5-14A5FC22DA95}" srcOrd="0" destOrd="0" presId="urn:microsoft.com/office/officeart/2005/8/layout/venn2"/>
    <dgm:cxn modelId="{43F1A880-44CF-F248-B5CD-812C752D9324}" type="presParOf" srcId="{7F2B5C95-B065-2B4E-99C8-1DBF4DD44A32}" destId="{8613EE91-213E-4F4C-855E-4C7946FEC0D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06941B-FCFB-1747-A2BD-D459230EF8C9}" type="doc">
      <dgm:prSet loTypeId="urn:microsoft.com/office/officeart/2005/8/layout/hierarchy4" loCatId="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3F2C56-59A2-484E-82CF-963AB9569FFF}">
      <dgm:prSet phldrT="[Text]" custT="1"/>
      <dgm:spPr/>
      <dgm:t>
        <a:bodyPr/>
        <a:lstStyle/>
        <a:p>
          <a:r>
            <a:rPr lang="id-ID" sz="3600" b="1" dirty="0" err="1" smtClean="0">
              <a:latin typeface="Arial Narrow"/>
              <a:cs typeface="Arial Narrow"/>
            </a:rPr>
            <a:t>Tatakelola</a:t>
          </a:r>
          <a:r>
            <a:rPr lang="id-ID" sz="3600" b="1" dirty="0" smtClean="0">
              <a:latin typeface="Arial Narrow"/>
              <a:cs typeface="Arial Narrow"/>
            </a:rPr>
            <a:t> </a:t>
          </a:r>
          <a:r>
            <a:rPr lang="id-ID" sz="3600" b="1" dirty="0" err="1" smtClean="0">
              <a:latin typeface="Arial Narrow"/>
              <a:cs typeface="Arial Narrow"/>
            </a:rPr>
            <a:t>Dapodik</a:t>
          </a:r>
          <a:endParaRPr lang="en-US" sz="3600" dirty="0">
            <a:latin typeface="Arial Narrow"/>
            <a:cs typeface="Arial Narrow"/>
          </a:endParaRPr>
        </a:p>
      </dgm:t>
    </dgm:pt>
    <dgm:pt modelId="{1ED77079-C5C5-6E40-AFAF-66AF3ECFF6FA}" type="parTrans" cxnId="{3248A5FB-01BC-9C45-92F2-E4920ADAEBC8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551C566E-7F41-A244-A9DF-8DC8486966B5}" type="sibTrans" cxnId="{3248A5FB-01BC-9C45-92F2-E4920ADAEBC8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1FAE33F5-1ED7-E64A-9DA5-242249A6995B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sz="2400" b="1" dirty="0" smtClean="0">
              <a:latin typeface="Arial Narrow"/>
              <a:cs typeface="Arial Narrow"/>
            </a:rPr>
            <a:t>Membutuhkan informasi/Data</a:t>
          </a:r>
          <a:endParaRPr lang="en-US" sz="2400" dirty="0">
            <a:latin typeface="Arial Narrow"/>
            <a:cs typeface="Arial Narrow"/>
          </a:endParaRPr>
        </a:p>
      </dgm:t>
    </dgm:pt>
    <dgm:pt modelId="{A3DC7420-7F87-D24E-BC4B-2B2BB4A3B582}" type="parTrans" cxnId="{71E73E7F-2F92-0549-BD96-CC4122AFB86A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6AC6B1C4-5E41-744F-A070-9B89526BB67F}" type="sibTrans" cxnId="{71E73E7F-2F92-0549-BD96-CC4122AFB86A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C079D5BC-1C6D-D84F-B38F-BBA666761D4A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sz="2000" b="1" smtClean="0">
              <a:latin typeface="Arial Narrow"/>
              <a:cs typeface="Arial Narrow"/>
            </a:rPr>
            <a:t>Transparan</a:t>
          </a:r>
          <a:endParaRPr lang="en-US" sz="2000" dirty="0">
            <a:latin typeface="Arial Narrow"/>
            <a:cs typeface="Arial Narrow"/>
          </a:endParaRPr>
        </a:p>
      </dgm:t>
    </dgm:pt>
    <dgm:pt modelId="{1C3ED07A-A832-8046-B51B-DDB70A0713B2}" type="parTrans" cxnId="{3577637D-CFBD-1541-808B-2DA39445DEEF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EFC2A668-C52B-0F4A-9EA5-A90F1CD12B0C}" type="sibTrans" cxnId="{3577637D-CFBD-1541-808B-2DA39445DEEF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BEC327BC-F678-1742-B2D2-BCFC50570C21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sz="2000" b="1" smtClean="0">
              <a:latin typeface="Arial Narrow"/>
              <a:cs typeface="Arial Narrow"/>
            </a:rPr>
            <a:t>Akuntabel</a:t>
          </a:r>
          <a:endParaRPr lang="en-US" sz="2000" dirty="0">
            <a:latin typeface="Arial Narrow"/>
            <a:cs typeface="Arial Narrow"/>
          </a:endParaRPr>
        </a:p>
      </dgm:t>
    </dgm:pt>
    <dgm:pt modelId="{2BA957FE-B874-3F41-8935-5E918226E510}" type="parTrans" cxnId="{4C42D35C-8D17-D646-9CDA-C6323EA66B52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C56927D2-6AA9-F74A-9D61-FE8466DA4F51}" type="sibTrans" cxnId="{4C42D35C-8D17-D646-9CDA-C6323EA66B52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C8C2221E-59F9-4948-8AD1-90EE0A41BEF7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sz="2800" b="1" dirty="0" smtClean="0">
              <a:solidFill>
                <a:schemeClr val="bg1"/>
              </a:solidFill>
              <a:latin typeface="Arial Narrow"/>
              <a:cs typeface="Arial Narrow"/>
            </a:rPr>
            <a:t>Efektif</a:t>
          </a:r>
          <a:endParaRPr lang="en-US" sz="2800" dirty="0">
            <a:solidFill>
              <a:schemeClr val="bg1"/>
            </a:solidFill>
            <a:latin typeface="Arial Narrow"/>
            <a:cs typeface="Arial Narrow"/>
          </a:endParaRPr>
        </a:p>
      </dgm:t>
    </dgm:pt>
    <dgm:pt modelId="{42522C2A-4099-9847-8B3A-AEA349269120}" type="parTrans" cxnId="{EFEE3058-871E-B04F-8B6A-2C3B972ED57A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AE2A8AE3-E1F6-884C-AD5A-92356752BD3F}" type="sibTrans" cxnId="{EFEE3058-871E-B04F-8B6A-2C3B972ED57A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B7B2E6AF-34B9-D74F-A8F0-09987D1FDB01}">
      <dgm:prSet phldrT="[Text]" custT="1"/>
      <dgm:spPr/>
      <dgm:t>
        <a:bodyPr/>
        <a:lstStyle/>
        <a:p>
          <a:r>
            <a:rPr lang="id-ID" sz="2000" b="1" smtClean="0">
              <a:latin typeface="Arial Narrow"/>
              <a:cs typeface="Arial Narrow"/>
            </a:rPr>
            <a:t>Efisien</a:t>
          </a:r>
          <a:endParaRPr lang="en-US" sz="2000" dirty="0">
            <a:latin typeface="Arial Narrow"/>
            <a:cs typeface="Arial Narrow"/>
          </a:endParaRPr>
        </a:p>
      </dgm:t>
    </dgm:pt>
    <dgm:pt modelId="{DD9930D6-46D1-224C-91EF-FBCF62A85EA2}" type="parTrans" cxnId="{A1E95351-FFC9-9146-8DF3-42A9679BC182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85428E23-6F36-1F49-82D9-EF45B90C5774}" type="sibTrans" cxnId="{A1E95351-FFC9-9146-8DF3-42A9679BC182}">
      <dgm:prSet/>
      <dgm:spPr/>
      <dgm:t>
        <a:bodyPr/>
        <a:lstStyle/>
        <a:p>
          <a:endParaRPr lang="en-US" sz="1200">
            <a:latin typeface="Arial Narrow"/>
            <a:cs typeface="Arial Narrow"/>
          </a:endParaRPr>
        </a:p>
      </dgm:t>
    </dgm:pt>
    <dgm:pt modelId="{219DAB7E-FEAA-174D-86EA-8F80A862A422}" type="pres">
      <dgm:prSet presAssocID="{9C06941B-FCFB-1747-A2BD-D459230EF8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6BA70C7-A280-334E-982A-31D086AE3425}" type="pres">
      <dgm:prSet presAssocID="{223F2C56-59A2-484E-82CF-963AB9569FFF}" presName="vertOne" presStyleCnt="0"/>
      <dgm:spPr/>
    </dgm:pt>
    <dgm:pt modelId="{A01B810B-844E-704B-9D4D-837788C5EED7}" type="pres">
      <dgm:prSet presAssocID="{223F2C56-59A2-484E-82CF-963AB9569FFF}" presName="txOne" presStyleLbl="node0" presStyleIdx="0" presStyleCnt="1" custLinFactY="-62080" custLinFactNeighborX="-816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4B56A3-F771-3847-B22D-7956CF41568C}" type="pres">
      <dgm:prSet presAssocID="{223F2C56-59A2-484E-82CF-963AB9569FFF}" presName="parTransOne" presStyleCnt="0"/>
      <dgm:spPr/>
    </dgm:pt>
    <dgm:pt modelId="{FCE44C0F-1E63-624B-98A4-C0A4718ACDE5}" type="pres">
      <dgm:prSet presAssocID="{223F2C56-59A2-484E-82CF-963AB9569FFF}" presName="horzOne" presStyleCnt="0"/>
      <dgm:spPr/>
    </dgm:pt>
    <dgm:pt modelId="{2B1E5877-69EC-FB4D-83D8-682A2ED29B80}" type="pres">
      <dgm:prSet presAssocID="{1FAE33F5-1ED7-E64A-9DA5-242249A6995B}" presName="vertTwo" presStyleCnt="0"/>
      <dgm:spPr/>
    </dgm:pt>
    <dgm:pt modelId="{333B96BB-30D1-6E46-A04E-6926EB40C42C}" type="pres">
      <dgm:prSet presAssocID="{1FAE33F5-1ED7-E64A-9DA5-242249A6995B}" presName="txTwo" presStyleLbl="node2" presStyleIdx="0" presStyleCnt="2" custLinFactNeighborX="-18" custLinFactNeighborY="576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06993-40F3-0149-9681-5F63D455A06C}" type="pres">
      <dgm:prSet presAssocID="{1FAE33F5-1ED7-E64A-9DA5-242249A6995B}" presName="parTransTwo" presStyleCnt="0"/>
      <dgm:spPr/>
    </dgm:pt>
    <dgm:pt modelId="{9372911F-5177-394F-9149-595A111A709E}" type="pres">
      <dgm:prSet presAssocID="{1FAE33F5-1ED7-E64A-9DA5-242249A6995B}" presName="horzTwo" presStyleCnt="0"/>
      <dgm:spPr/>
    </dgm:pt>
    <dgm:pt modelId="{D8129152-1DAE-894E-87F0-62DF023A19B1}" type="pres">
      <dgm:prSet presAssocID="{C079D5BC-1C6D-D84F-B38F-BBA666761D4A}" presName="vertThree" presStyleCnt="0"/>
      <dgm:spPr/>
    </dgm:pt>
    <dgm:pt modelId="{557D2E82-9B21-D84B-A545-9D5DF05F7B0F}" type="pres">
      <dgm:prSet presAssocID="{C079D5BC-1C6D-D84F-B38F-BBA666761D4A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66ADD9-5010-894D-BF6A-9944208BFC31}" type="pres">
      <dgm:prSet presAssocID="{C079D5BC-1C6D-D84F-B38F-BBA666761D4A}" presName="horzThree" presStyleCnt="0"/>
      <dgm:spPr/>
    </dgm:pt>
    <dgm:pt modelId="{94AAB34A-17E3-6E4C-94F8-8869C929AFF2}" type="pres">
      <dgm:prSet presAssocID="{EFC2A668-C52B-0F4A-9EA5-A90F1CD12B0C}" presName="sibSpaceThree" presStyleCnt="0"/>
      <dgm:spPr/>
    </dgm:pt>
    <dgm:pt modelId="{E413BC89-7C0D-F044-88E4-E4989C67AF51}" type="pres">
      <dgm:prSet presAssocID="{BEC327BC-F678-1742-B2D2-BCFC50570C21}" presName="vertThree" presStyleCnt="0"/>
      <dgm:spPr/>
    </dgm:pt>
    <dgm:pt modelId="{59B76885-9133-C546-83A3-B5B499D5F88D}" type="pres">
      <dgm:prSet presAssocID="{BEC327BC-F678-1742-B2D2-BCFC50570C21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512DCC-B078-C347-B539-E9991B7269F5}" type="pres">
      <dgm:prSet presAssocID="{BEC327BC-F678-1742-B2D2-BCFC50570C21}" presName="horzThree" presStyleCnt="0"/>
      <dgm:spPr/>
    </dgm:pt>
    <dgm:pt modelId="{3DE45969-66DE-F54C-B2B6-F16B744976D9}" type="pres">
      <dgm:prSet presAssocID="{6AC6B1C4-5E41-744F-A070-9B89526BB67F}" presName="sibSpaceTwo" presStyleCnt="0"/>
      <dgm:spPr/>
    </dgm:pt>
    <dgm:pt modelId="{7466D4F4-CD56-764D-BF90-BBB39BAE09A5}" type="pres">
      <dgm:prSet presAssocID="{C8C2221E-59F9-4948-8AD1-90EE0A41BEF7}" presName="vertTwo" presStyleCnt="0"/>
      <dgm:spPr/>
    </dgm:pt>
    <dgm:pt modelId="{DD8AA821-6361-AD45-A110-00076120ADE6}" type="pres">
      <dgm:prSet presAssocID="{C8C2221E-59F9-4948-8AD1-90EE0A41BEF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511198-56EE-5D47-9FD1-E91E8883C7C0}" type="pres">
      <dgm:prSet presAssocID="{C8C2221E-59F9-4948-8AD1-90EE0A41BEF7}" presName="parTransTwo" presStyleCnt="0"/>
      <dgm:spPr/>
    </dgm:pt>
    <dgm:pt modelId="{FB5B3C8A-C0A1-3248-B38F-98680F16E385}" type="pres">
      <dgm:prSet presAssocID="{C8C2221E-59F9-4948-8AD1-90EE0A41BEF7}" presName="horzTwo" presStyleCnt="0"/>
      <dgm:spPr/>
    </dgm:pt>
    <dgm:pt modelId="{82A96075-0E8B-254E-A933-579305A604F5}" type="pres">
      <dgm:prSet presAssocID="{B7B2E6AF-34B9-D74F-A8F0-09987D1FDB01}" presName="vertThree" presStyleCnt="0"/>
      <dgm:spPr/>
    </dgm:pt>
    <dgm:pt modelId="{A836BFA4-2EF3-B84F-BD89-FAF318808BAF}" type="pres">
      <dgm:prSet presAssocID="{B7B2E6AF-34B9-D74F-A8F0-09987D1FDB01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A15BB8-2EF0-1A44-A40E-7E32D202814C}" type="pres">
      <dgm:prSet presAssocID="{B7B2E6AF-34B9-D74F-A8F0-09987D1FDB01}" presName="horzThree" presStyleCnt="0"/>
      <dgm:spPr/>
    </dgm:pt>
  </dgm:ptLst>
  <dgm:cxnLst>
    <dgm:cxn modelId="{A1E95351-FFC9-9146-8DF3-42A9679BC182}" srcId="{C8C2221E-59F9-4948-8AD1-90EE0A41BEF7}" destId="{B7B2E6AF-34B9-D74F-A8F0-09987D1FDB01}" srcOrd="0" destOrd="0" parTransId="{DD9930D6-46D1-224C-91EF-FBCF62A85EA2}" sibTransId="{85428E23-6F36-1F49-82D9-EF45B90C5774}"/>
    <dgm:cxn modelId="{3248A5FB-01BC-9C45-92F2-E4920ADAEBC8}" srcId="{9C06941B-FCFB-1747-A2BD-D459230EF8C9}" destId="{223F2C56-59A2-484E-82CF-963AB9569FFF}" srcOrd="0" destOrd="0" parTransId="{1ED77079-C5C5-6E40-AFAF-66AF3ECFF6FA}" sibTransId="{551C566E-7F41-A244-A9DF-8DC8486966B5}"/>
    <dgm:cxn modelId="{522D9BC4-4304-4C4F-B490-DECEB396BA7C}" type="presOf" srcId="{223F2C56-59A2-484E-82CF-963AB9569FFF}" destId="{A01B810B-844E-704B-9D4D-837788C5EED7}" srcOrd="0" destOrd="0" presId="urn:microsoft.com/office/officeart/2005/8/layout/hierarchy4"/>
    <dgm:cxn modelId="{4C42D35C-8D17-D646-9CDA-C6323EA66B52}" srcId="{1FAE33F5-1ED7-E64A-9DA5-242249A6995B}" destId="{BEC327BC-F678-1742-B2D2-BCFC50570C21}" srcOrd="1" destOrd="0" parTransId="{2BA957FE-B874-3F41-8935-5E918226E510}" sibTransId="{C56927D2-6AA9-F74A-9D61-FE8466DA4F51}"/>
    <dgm:cxn modelId="{3577637D-CFBD-1541-808B-2DA39445DEEF}" srcId="{1FAE33F5-1ED7-E64A-9DA5-242249A6995B}" destId="{C079D5BC-1C6D-D84F-B38F-BBA666761D4A}" srcOrd="0" destOrd="0" parTransId="{1C3ED07A-A832-8046-B51B-DDB70A0713B2}" sibTransId="{EFC2A668-C52B-0F4A-9EA5-A90F1CD12B0C}"/>
    <dgm:cxn modelId="{332B9309-8603-2E48-ACA0-B444EE36CB08}" type="presOf" srcId="{BEC327BC-F678-1742-B2D2-BCFC50570C21}" destId="{59B76885-9133-C546-83A3-B5B499D5F88D}" srcOrd="0" destOrd="0" presId="urn:microsoft.com/office/officeart/2005/8/layout/hierarchy4"/>
    <dgm:cxn modelId="{AC6F1725-F1DC-614A-8B8E-0EE336407F01}" type="presOf" srcId="{B7B2E6AF-34B9-D74F-A8F0-09987D1FDB01}" destId="{A836BFA4-2EF3-B84F-BD89-FAF318808BAF}" srcOrd="0" destOrd="0" presId="urn:microsoft.com/office/officeart/2005/8/layout/hierarchy4"/>
    <dgm:cxn modelId="{71E73E7F-2F92-0549-BD96-CC4122AFB86A}" srcId="{223F2C56-59A2-484E-82CF-963AB9569FFF}" destId="{1FAE33F5-1ED7-E64A-9DA5-242249A6995B}" srcOrd="0" destOrd="0" parTransId="{A3DC7420-7F87-D24E-BC4B-2B2BB4A3B582}" sibTransId="{6AC6B1C4-5E41-744F-A070-9B89526BB67F}"/>
    <dgm:cxn modelId="{CDA8FD58-55F2-9C44-A456-DF341FA52612}" type="presOf" srcId="{9C06941B-FCFB-1747-A2BD-D459230EF8C9}" destId="{219DAB7E-FEAA-174D-86EA-8F80A862A422}" srcOrd="0" destOrd="0" presId="urn:microsoft.com/office/officeart/2005/8/layout/hierarchy4"/>
    <dgm:cxn modelId="{968C0B66-64C5-2440-807C-1F36A99FADCA}" type="presOf" srcId="{C8C2221E-59F9-4948-8AD1-90EE0A41BEF7}" destId="{DD8AA821-6361-AD45-A110-00076120ADE6}" srcOrd="0" destOrd="0" presId="urn:microsoft.com/office/officeart/2005/8/layout/hierarchy4"/>
    <dgm:cxn modelId="{EFEE3058-871E-B04F-8B6A-2C3B972ED57A}" srcId="{223F2C56-59A2-484E-82CF-963AB9569FFF}" destId="{C8C2221E-59F9-4948-8AD1-90EE0A41BEF7}" srcOrd="1" destOrd="0" parTransId="{42522C2A-4099-9847-8B3A-AEA349269120}" sibTransId="{AE2A8AE3-E1F6-884C-AD5A-92356752BD3F}"/>
    <dgm:cxn modelId="{484F4CB6-936F-0F42-B5D3-5CE41CCA2182}" type="presOf" srcId="{C079D5BC-1C6D-D84F-B38F-BBA666761D4A}" destId="{557D2E82-9B21-D84B-A545-9D5DF05F7B0F}" srcOrd="0" destOrd="0" presId="urn:microsoft.com/office/officeart/2005/8/layout/hierarchy4"/>
    <dgm:cxn modelId="{E17C4534-D333-794D-BBF3-4AFA6AC4ABBE}" type="presOf" srcId="{1FAE33F5-1ED7-E64A-9DA5-242249A6995B}" destId="{333B96BB-30D1-6E46-A04E-6926EB40C42C}" srcOrd="0" destOrd="0" presId="urn:microsoft.com/office/officeart/2005/8/layout/hierarchy4"/>
    <dgm:cxn modelId="{5C413B92-360F-424B-B838-DFA0D8BF10D1}" type="presParOf" srcId="{219DAB7E-FEAA-174D-86EA-8F80A862A422}" destId="{26BA70C7-A280-334E-982A-31D086AE3425}" srcOrd="0" destOrd="0" presId="urn:microsoft.com/office/officeart/2005/8/layout/hierarchy4"/>
    <dgm:cxn modelId="{AF1AF9E0-F709-1641-8CF3-0FA10C3DF255}" type="presParOf" srcId="{26BA70C7-A280-334E-982A-31D086AE3425}" destId="{A01B810B-844E-704B-9D4D-837788C5EED7}" srcOrd="0" destOrd="0" presId="urn:microsoft.com/office/officeart/2005/8/layout/hierarchy4"/>
    <dgm:cxn modelId="{CD7BF88C-3262-D94A-918C-BF3B5BF94B08}" type="presParOf" srcId="{26BA70C7-A280-334E-982A-31D086AE3425}" destId="{D44B56A3-F771-3847-B22D-7956CF41568C}" srcOrd="1" destOrd="0" presId="urn:microsoft.com/office/officeart/2005/8/layout/hierarchy4"/>
    <dgm:cxn modelId="{FE35D6BA-0DC2-A140-9CD9-61E02D8E1DA0}" type="presParOf" srcId="{26BA70C7-A280-334E-982A-31D086AE3425}" destId="{FCE44C0F-1E63-624B-98A4-C0A4718ACDE5}" srcOrd="2" destOrd="0" presId="urn:microsoft.com/office/officeart/2005/8/layout/hierarchy4"/>
    <dgm:cxn modelId="{93844537-5980-A846-9B2C-15881C304DE5}" type="presParOf" srcId="{FCE44C0F-1E63-624B-98A4-C0A4718ACDE5}" destId="{2B1E5877-69EC-FB4D-83D8-682A2ED29B80}" srcOrd="0" destOrd="0" presId="urn:microsoft.com/office/officeart/2005/8/layout/hierarchy4"/>
    <dgm:cxn modelId="{4FFBA48C-75FB-DC44-8CE1-6BFAB53D1788}" type="presParOf" srcId="{2B1E5877-69EC-FB4D-83D8-682A2ED29B80}" destId="{333B96BB-30D1-6E46-A04E-6926EB40C42C}" srcOrd="0" destOrd="0" presId="urn:microsoft.com/office/officeart/2005/8/layout/hierarchy4"/>
    <dgm:cxn modelId="{083A5C67-D7AC-5545-B4DC-6E27F6887D33}" type="presParOf" srcId="{2B1E5877-69EC-FB4D-83D8-682A2ED29B80}" destId="{F5F06993-40F3-0149-9681-5F63D455A06C}" srcOrd="1" destOrd="0" presId="urn:microsoft.com/office/officeart/2005/8/layout/hierarchy4"/>
    <dgm:cxn modelId="{82DFA54E-7EA1-3442-91E7-DE9E50C3F548}" type="presParOf" srcId="{2B1E5877-69EC-FB4D-83D8-682A2ED29B80}" destId="{9372911F-5177-394F-9149-595A111A709E}" srcOrd="2" destOrd="0" presId="urn:microsoft.com/office/officeart/2005/8/layout/hierarchy4"/>
    <dgm:cxn modelId="{51BE0636-DC9D-E54D-AC46-F5415AC1B465}" type="presParOf" srcId="{9372911F-5177-394F-9149-595A111A709E}" destId="{D8129152-1DAE-894E-87F0-62DF023A19B1}" srcOrd="0" destOrd="0" presId="urn:microsoft.com/office/officeart/2005/8/layout/hierarchy4"/>
    <dgm:cxn modelId="{C75DD2E8-4EDF-434E-AB81-BB5E96715B67}" type="presParOf" srcId="{D8129152-1DAE-894E-87F0-62DF023A19B1}" destId="{557D2E82-9B21-D84B-A545-9D5DF05F7B0F}" srcOrd="0" destOrd="0" presId="urn:microsoft.com/office/officeart/2005/8/layout/hierarchy4"/>
    <dgm:cxn modelId="{C247D81B-3B1D-E74F-B917-B50172C135C7}" type="presParOf" srcId="{D8129152-1DAE-894E-87F0-62DF023A19B1}" destId="{D066ADD9-5010-894D-BF6A-9944208BFC31}" srcOrd="1" destOrd="0" presId="urn:microsoft.com/office/officeart/2005/8/layout/hierarchy4"/>
    <dgm:cxn modelId="{1B11667E-05DD-1446-9BEC-187763B228E9}" type="presParOf" srcId="{9372911F-5177-394F-9149-595A111A709E}" destId="{94AAB34A-17E3-6E4C-94F8-8869C929AFF2}" srcOrd="1" destOrd="0" presId="urn:microsoft.com/office/officeart/2005/8/layout/hierarchy4"/>
    <dgm:cxn modelId="{1227CB60-DE57-B74B-97FF-5E8F1B50637E}" type="presParOf" srcId="{9372911F-5177-394F-9149-595A111A709E}" destId="{E413BC89-7C0D-F044-88E4-E4989C67AF51}" srcOrd="2" destOrd="0" presId="urn:microsoft.com/office/officeart/2005/8/layout/hierarchy4"/>
    <dgm:cxn modelId="{726B3DBD-63D6-9B40-A157-1D5325A8ED4E}" type="presParOf" srcId="{E413BC89-7C0D-F044-88E4-E4989C67AF51}" destId="{59B76885-9133-C546-83A3-B5B499D5F88D}" srcOrd="0" destOrd="0" presId="urn:microsoft.com/office/officeart/2005/8/layout/hierarchy4"/>
    <dgm:cxn modelId="{75FB1396-6D32-424E-AE6C-011EF668EB09}" type="presParOf" srcId="{E413BC89-7C0D-F044-88E4-E4989C67AF51}" destId="{F4512DCC-B078-C347-B539-E9991B7269F5}" srcOrd="1" destOrd="0" presId="urn:microsoft.com/office/officeart/2005/8/layout/hierarchy4"/>
    <dgm:cxn modelId="{5A384ACF-8857-A441-AF41-8DF9C62F8FB0}" type="presParOf" srcId="{FCE44C0F-1E63-624B-98A4-C0A4718ACDE5}" destId="{3DE45969-66DE-F54C-B2B6-F16B744976D9}" srcOrd="1" destOrd="0" presId="urn:microsoft.com/office/officeart/2005/8/layout/hierarchy4"/>
    <dgm:cxn modelId="{CD2DF0DF-9757-0142-8811-4247164E699D}" type="presParOf" srcId="{FCE44C0F-1E63-624B-98A4-C0A4718ACDE5}" destId="{7466D4F4-CD56-764D-BF90-BBB39BAE09A5}" srcOrd="2" destOrd="0" presId="urn:microsoft.com/office/officeart/2005/8/layout/hierarchy4"/>
    <dgm:cxn modelId="{2D323168-6C68-3E48-B78D-FB4D1BEB8B5A}" type="presParOf" srcId="{7466D4F4-CD56-764D-BF90-BBB39BAE09A5}" destId="{DD8AA821-6361-AD45-A110-00076120ADE6}" srcOrd="0" destOrd="0" presId="urn:microsoft.com/office/officeart/2005/8/layout/hierarchy4"/>
    <dgm:cxn modelId="{88713D9A-BE1E-F34D-8F7C-52108BB88BC7}" type="presParOf" srcId="{7466D4F4-CD56-764D-BF90-BBB39BAE09A5}" destId="{03511198-56EE-5D47-9FD1-E91E8883C7C0}" srcOrd="1" destOrd="0" presId="urn:microsoft.com/office/officeart/2005/8/layout/hierarchy4"/>
    <dgm:cxn modelId="{3F6A05D2-6CBF-9449-BA5A-80471D077021}" type="presParOf" srcId="{7466D4F4-CD56-764D-BF90-BBB39BAE09A5}" destId="{FB5B3C8A-C0A1-3248-B38F-98680F16E385}" srcOrd="2" destOrd="0" presId="urn:microsoft.com/office/officeart/2005/8/layout/hierarchy4"/>
    <dgm:cxn modelId="{F93570F5-2ACB-8240-B981-597A86FD5563}" type="presParOf" srcId="{FB5B3C8A-C0A1-3248-B38F-98680F16E385}" destId="{82A96075-0E8B-254E-A933-579305A604F5}" srcOrd="0" destOrd="0" presId="urn:microsoft.com/office/officeart/2005/8/layout/hierarchy4"/>
    <dgm:cxn modelId="{98E49FA3-1466-BC49-93AF-E32127235F21}" type="presParOf" srcId="{82A96075-0E8B-254E-A933-579305A604F5}" destId="{A836BFA4-2EF3-B84F-BD89-FAF318808BAF}" srcOrd="0" destOrd="0" presId="urn:microsoft.com/office/officeart/2005/8/layout/hierarchy4"/>
    <dgm:cxn modelId="{81C43E06-3B0E-0240-97D9-1826A5452363}" type="presParOf" srcId="{82A96075-0E8B-254E-A933-579305A604F5}" destId="{3CA15BB8-2EF0-1A44-A40E-7E32D202814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62B79F-4275-4B13-9197-47F2E943DAA6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25D473-F906-416B-8059-1161C898811C}">
      <dgm:prSet phldrT="[Text]" custT="1"/>
      <dgm:spPr/>
      <dgm:t>
        <a:bodyPr/>
        <a:lstStyle/>
        <a:p>
          <a:pPr algn="l"/>
          <a:r>
            <a:rPr lang="id-ID" sz="1400" dirty="0" smtClean="0">
              <a:solidFill>
                <a:schemeClr val="tx1"/>
              </a:solidFill>
              <a:latin typeface="Candara" panose="020E0502030303020204" pitchFamily="34" charset="0"/>
            </a:rPr>
            <a:t>Mengusulkan </a:t>
          </a: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proposal dan data teknis DAK Tahun 2018 </a:t>
          </a:r>
          <a:endParaRPr lang="en-US" sz="1400" dirty="0">
            <a:solidFill>
              <a:schemeClr val="tx1"/>
            </a:solidFill>
          </a:endParaRPr>
        </a:p>
      </dgm:t>
    </dgm:pt>
    <dgm:pt modelId="{CD9CE1CE-A51E-4723-AC1F-B6332471CC63}" type="parTrans" cxnId="{855D8367-BE99-42B2-8DB7-02F0084F8059}">
      <dgm:prSet/>
      <dgm:spPr/>
      <dgm:t>
        <a:bodyPr/>
        <a:lstStyle/>
        <a:p>
          <a:endParaRPr lang="en-US"/>
        </a:p>
      </dgm:t>
    </dgm:pt>
    <dgm:pt modelId="{0D006A77-5E8F-411C-AA8B-C04F4E58DA41}" type="sibTrans" cxnId="{855D8367-BE99-42B2-8DB7-02F0084F8059}">
      <dgm:prSet/>
      <dgm:spPr/>
      <dgm:t>
        <a:bodyPr/>
        <a:lstStyle/>
        <a:p>
          <a:endParaRPr lang="en-US"/>
        </a:p>
      </dgm:t>
    </dgm:pt>
    <dgm:pt modelId="{31454915-7B5F-4A9C-BAB5-B121BAA74951}">
      <dgm:prSet phldrT="[Text]"/>
      <dgm:spPr/>
      <dgm:t>
        <a:bodyPr/>
        <a:lstStyle/>
        <a:p>
          <a:pPr algn="l"/>
          <a:endParaRPr lang="en-US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l"/>
          <a:r>
            <a:rPr lang="id-ID" dirty="0" smtClean="0">
              <a:solidFill>
                <a:schemeClr val="tx1"/>
              </a:solidFill>
              <a:latin typeface="Candara" panose="020E0502030303020204" pitchFamily="34" charset="0"/>
            </a:rPr>
            <a:t>Mengusulkan </a:t>
          </a:r>
          <a:r>
            <a:rPr lang="id-ID" dirty="0">
              <a:solidFill>
                <a:schemeClr val="tx1"/>
              </a:solidFill>
              <a:latin typeface="Candara" panose="020E0502030303020204" pitchFamily="34" charset="0"/>
            </a:rPr>
            <a:t>proposal dan data teknis DAK Tahun 2018 </a:t>
          </a:r>
          <a:endParaRPr lang="en-US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l"/>
          <a:endParaRPr lang="en-US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l"/>
          <a:r>
            <a:rPr lang="id-ID" dirty="0" smtClean="0">
              <a:solidFill>
                <a:schemeClr val="tx1"/>
              </a:solidFill>
              <a:latin typeface="Candara" panose="020E0502030303020204" pitchFamily="34" charset="0"/>
            </a:rPr>
            <a:t>Memberikan </a:t>
          </a:r>
          <a:r>
            <a:rPr lang="id-ID" dirty="0">
              <a:solidFill>
                <a:schemeClr val="tx1"/>
              </a:solidFill>
              <a:latin typeface="Candara" panose="020E0502030303020204" pitchFamily="34" charset="0"/>
            </a:rPr>
            <a:t>rekomendasi terhadap usulan Pemerintah Kab/Kota </a:t>
          </a:r>
          <a:endParaRPr lang="en-US" dirty="0">
            <a:solidFill>
              <a:schemeClr val="tx1"/>
            </a:solidFill>
          </a:endParaRPr>
        </a:p>
      </dgm:t>
    </dgm:pt>
    <dgm:pt modelId="{52AEBA47-401F-4686-8B66-C038B7C656B4}" type="parTrans" cxnId="{C0E2C835-5FF9-4F20-8721-EE9C3CCE8A8E}">
      <dgm:prSet/>
      <dgm:spPr/>
      <dgm:t>
        <a:bodyPr/>
        <a:lstStyle/>
        <a:p>
          <a:endParaRPr lang="en-US"/>
        </a:p>
      </dgm:t>
    </dgm:pt>
    <dgm:pt modelId="{82F0342A-A3C1-4227-98DC-221E45292DCB}" type="sibTrans" cxnId="{C0E2C835-5FF9-4F20-8721-EE9C3CCE8A8E}">
      <dgm:prSet/>
      <dgm:spPr/>
      <dgm:t>
        <a:bodyPr/>
        <a:lstStyle/>
        <a:p>
          <a:endParaRPr lang="en-US"/>
        </a:p>
      </dgm:t>
    </dgm:pt>
    <dgm:pt modelId="{F1C8230C-FF3D-41B8-8918-DD610C3F26B2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endParaRPr lang="en-US" sz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l">
            <a:buFont typeface="Arial" panose="020B0604020202020204" pitchFamily="34" charset="0"/>
            <a:buChar char="•"/>
          </a:pPr>
          <a:endParaRPr lang="en-US" sz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l">
            <a:buFont typeface="Arial" panose="020B0604020202020204" pitchFamily="34" charset="0"/>
            <a:buChar char="•"/>
          </a:pPr>
          <a:r>
            <a:rPr lang="id-ID" sz="14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verifikasi terhadap kesesuaian antara usulan pemerintah daerah dengan lokasi prioritas</a:t>
          </a:r>
        </a:p>
        <a:p>
          <a:pPr algn="l">
            <a:buFont typeface="Arial" panose="020B0604020202020204" pitchFamily="34" charset="0"/>
            <a:buChar char="•"/>
          </a:pPr>
          <a:r>
            <a:rPr lang="id-ID" sz="14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penilaian tehadap usulan pemda berdasarkan kriteria kesesuaian dengan Lokasi Prioritas dan target PN</a:t>
          </a:r>
          <a:r>
            <a:rPr lang="id-ID" sz="1200" dirty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endParaRPr lang="en-US" sz="1200" dirty="0">
            <a:solidFill>
              <a:schemeClr val="tx1"/>
            </a:solidFill>
          </a:endParaRPr>
        </a:p>
      </dgm:t>
    </dgm:pt>
    <dgm:pt modelId="{F7B8E966-34E8-479D-B025-1746257C9BB5}" type="parTrans" cxnId="{4DE5B9B2-31B0-4C39-A8D5-A5C8C8BCD8F9}">
      <dgm:prSet/>
      <dgm:spPr/>
      <dgm:t>
        <a:bodyPr/>
        <a:lstStyle/>
        <a:p>
          <a:endParaRPr lang="en-US"/>
        </a:p>
      </dgm:t>
    </dgm:pt>
    <dgm:pt modelId="{6045511E-54BE-4816-B270-51FA9C30B1A8}" type="sibTrans" cxnId="{4DE5B9B2-31B0-4C39-A8D5-A5C8C8BCD8F9}">
      <dgm:prSet/>
      <dgm:spPr/>
      <dgm:t>
        <a:bodyPr/>
        <a:lstStyle/>
        <a:p>
          <a:endParaRPr lang="en-US"/>
        </a:p>
      </dgm:t>
    </dgm:pt>
    <dgm:pt modelId="{04A3D46B-E3E0-4CAB-957B-956F7F79F591}">
      <dgm:prSet phldrT="[Text]" custT="1"/>
      <dgm:spPr/>
      <dgm:t>
        <a:bodyPr/>
        <a:lstStyle/>
        <a:p>
          <a:pPr algn="l"/>
          <a:r>
            <a:rPr lang="id-ID" sz="14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verifikasi terhadap kesesuaian dengan </a:t>
          </a:r>
          <a:r>
            <a:rPr lang="id-ID" sz="1400" dirty="0" smtClean="0">
              <a:solidFill>
                <a:schemeClr val="tx1"/>
              </a:solidFill>
              <a:latin typeface="Candara" panose="020E0502030303020204" pitchFamily="34" charset="0"/>
            </a:rPr>
            <a:t>urusan</a:t>
          </a:r>
          <a:r>
            <a:rPr lang="en-US" sz="14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id-ID" sz="1400" dirty="0" smtClean="0">
              <a:solidFill>
                <a:schemeClr val="tx1"/>
              </a:solidFill>
              <a:latin typeface="Candara" panose="020E0502030303020204" pitchFamily="34" charset="0"/>
            </a:rPr>
            <a:t>daerah </a:t>
          </a: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(merupakan urusan daerah sesuai UU No.23 Tahun 2014)  </a:t>
          </a:r>
          <a:endParaRPr lang="en-US" sz="1400" dirty="0">
            <a:solidFill>
              <a:schemeClr val="tx1"/>
            </a:solidFill>
          </a:endParaRPr>
        </a:p>
      </dgm:t>
    </dgm:pt>
    <dgm:pt modelId="{C7497243-7032-4298-905A-7D32BA5D8369}" type="parTrans" cxnId="{9B6794B4-E00C-421B-A9EF-C2FC696BFA23}">
      <dgm:prSet/>
      <dgm:spPr/>
      <dgm:t>
        <a:bodyPr/>
        <a:lstStyle/>
        <a:p>
          <a:endParaRPr lang="en-US"/>
        </a:p>
      </dgm:t>
    </dgm:pt>
    <dgm:pt modelId="{8DCC02C7-1BC4-4E9C-A6E7-56DE2534E668}" type="sibTrans" cxnId="{9B6794B4-E00C-421B-A9EF-C2FC696BFA23}">
      <dgm:prSet/>
      <dgm:spPr/>
      <dgm:t>
        <a:bodyPr/>
        <a:lstStyle/>
        <a:p>
          <a:endParaRPr lang="en-US"/>
        </a:p>
      </dgm:t>
    </dgm:pt>
    <dgm:pt modelId="{C6B4C4C3-B4A3-42A1-A7FC-C9BFD9CE789E}">
      <dgm:prSet phldrT="[Text]" custT="1"/>
      <dgm:spPr/>
      <dgm:t>
        <a:bodyPr/>
        <a:lstStyle/>
        <a:p>
          <a:pPr algn="l"/>
          <a:r>
            <a:rPr lang="en-US" sz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id-ID" sz="1200" dirty="0">
              <a:solidFill>
                <a:schemeClr val="tx1"/>
              </a:solidFill>
              <a:latin typeface="Candara" panose="020E0502030303020204" pitchFamily="34" charset="0"/>
            </a:rPr>
            <a:t>Mel</a:t>
          </a: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akukan verifikasi terhadap kesesuaian dengan urusandaerah (merupakan urusan daerah sesuai UU No.23 Tahun 2014) </a:t>
          </a:r>
          <a:endParaRPr lang="en-US" sz="1400" dirty="0">
            <a:solidFill>
              <a:schemeClr val="tx1"/>
            </a:solidFill>
          </a:endParaRPr>
        </a:p>
      </dgm:t>
    </dgm:pt>
    <dgm:pt modelId="{74489124-4A1C-44E3-A05E-1773AD5A74BF}" type="parTrans" cxnId="{63A22CFF-BC9E-4A07-B59A-7E8C0E383049}">
      <dgm:prSet/>
      <dgm:spPr/>
      <dgm:t>
        <a:bodyPr/>
        <a:lstStyle/>
        <a:p>
          <a:endParaRPr lang="en-US"/>
        </a:p>
      </dgm:t>
    </dgm:pt>
    <dgm:pt modelId="{887EB39B-2C97-40C7-860A-735945810274}" type="sibTrans" cxnId="{63A22CFF-BC9E-4A07-B59A-7E8C0E383049}">
      <dgm:prSet/>
      <dgm:spPr/>
      <dgm:t>
        <a:bodyPr/>
        <a:lstStyle/>
        <a:p>
          <a:endParaRPr lang="en-US"/>
        </a:p>
      </dgm:t>
    </dgm:pt>
    <dgm:pt modelId="{CC2DE59D-A117-4B34-97DE-9C71856A6723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endParaRPr lang="en-US" sz="14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l">
            <a:buFont typeface="Arial" panose="020B0604020202020204" pitchFamily="34" charset="0"/>
            <a:buChar char="•"/>
          </a:pPr>
          <a:r>
            <a:rPr lang="id-ID" sz="14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verifikasi terhadap usulan Pemda sesuai dengan kebijakan dan target DAK 2018 yang telah dirancang</a:t>
          </a:r>
        </a:p>
        <a:p>
          <a:pPr algn="l">
            <a:buFont typeface="Arial" panose="020B0604020202020204" pitchFamily="34" charset="0"/>
            <a:buChar char="•"/>
          </a:pPr>
          <a:r>
            <a:rPr lang="id-ID" sz="1400" dirty="0">
              <a:solidFill>
                <a:schemeClr val="tx1"/>
              </a:solidFill>
              <a:latin typeface="Candara" panose="020E0502030303020204" pitchFamily="34" charset="0"/>
            </a:rPr>
            <a:t>Melakukan penilaian terhadap usulan pemerintah daerah</a:t>
          </a:r>
          <a:endParaRPr lang="en-US" sz="1400" dirty="0">
            <a:solidFill>
              <a:schemeClr val="tx1"/>
            </a:solidFill>
          </a:endParaRPr>
        </a:p>
      </dgm:t>
    </dgm:pt>
    <dgm:pt modelId="{EC335771-5187-49FD-B40F-4ED71BF79A6D}" type="parTrans" cxnId="{992933EA-66A4-49C8-95F5-7D668B9E9D2E}">
      <dgm:prSet/>
      <dgm:spPr/>
      <dgm:t>
        <a:bodyPr/>
        <a:lstStyle/>
        <a:p>
          <a:endParaRPr lang="en-US"/>
        </a:p>
      </dgm:t>
    </dgm:pt>
    <dgm:pt modelId="{3A3122FE-ACC2-4170-9250-2FF7074816F9}" type="sibTrans" cxnId="{992933EA-66A4-49C8-95F5-7D668B9E9D2E}">
      <dgm:prSet/>
      <dgm:spPr/>
      <dgm:t>
        <a:bodyPr/>
        <a:lstStyle/>
        <a:p>
          <a:endParaRPr lang="en-US"/>
        </a:p>
      </dgm:t>
    </dgm:pt>
    <dgm:pt modelId="{B4C50C17-1180-4F90-AFD8-B52F3589C59E}" type="pres">
      <dgm:prSet presAssocID="{8262B79F-4275-4B13-9197-47F2E943DAA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83E604-351C-4126-BC0B-151690DE64F7}" type="pres">
      <dgm:prSet presAssocID="{8262B79F-4275-4B13-9197-47F2E943DAA6}" presName="arrow" presStyleLbl="bgShp" presStyleIdx="0" presStyleCnt="1"/>
      <dgm:spPr/>
      <dgm:t>
        <a:bodyPr/>
        <a:lstStyle/>
        <a:p>
          <a:endParaRPr lang="en-US"/>
        </a:p>
      </dgm:t>
    </dgm:pt>
    <dgm:pt modelId="{628EA27E-66AE-4C75-B359-E357EB4A3F7B}" type="pres">
      <dgm:prSet presAssocID="{8262B79F-4275-4B13-9197-47F2E943DAA6}" presName="linearProcess" presStyleCnt="0"/>
      <dgm:spPr/>
      <dgm:t>
        <a:bodyPr/>
        <a:lstStyle/>
        <a:p>
          <a:endParaRPr lang="en-US"/>
        </a:p>
      </dgm:t>
    </dgm:pt>
    <dgm:pt modelId="{E504A823-7474-4230-A539-964B702B7288}" type="pres">
      <dgm:prSet presAssocID="{0225D473-F906-416B-8059-1161C898811C}" presName="textNode" presStyleLbl="node1" presStyleIdx="0" presStyleCnt="6" custScaleY="144116" custLinFactX="2504" custLinFactNeighborX="100000" custLinFactNeighborY="4323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9BC40F2-767B-4553-9A09-21FED9989071}" type="pres">
      <dgm:prSet presAssocID="{0D006A77-5E8F-411C-AA8B-C04F4E58DA41}" presName="sibTrans" presStyleCnt="0"/>
      <dgm:spPr/>
      <dgm:t>
        <a:bodyPr/>
        <a:lstStyle/>
        <a:p>
          <a:endParaRPr lang="en-US"/>
        </a:p>
      </dgm:t>
    </dgm:pt>
    <dgm:pt modelId="{7CE6CF46-0EE6-47AC-A9AC-7069D4187765}" type="pres">
      <dgm:prSet presAssocID="{31454915-7B5F-4A9C-BAB5-B121BAA74951}" presName="textNode" presStyleLbl="node1" presStyleIdx="1" presStyleCnt="6" custScaleY="144116" custLinFactNeighborX="75043" custLinFactNeighborY="2059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7544F9B-C37E-4190-AAD7-26DCAFDF7CC2}" type="pres">
      <dgm:prSet presAssocID="{82F0342A-A3C1-4227-98DC-221E45292DCB}" presName="sibTrans" presStyleCnt="0"/>
      <dgm:spPr/>
      <dgm:t>
        <a:bodyPr/>
        <a:lstStyle/>
        <a:p>
          <a:endParaRPr lang="en-US"/>
        </a:p>
      </dgm:t>
    </dgm:pt>
    <dgm:pt modelId="{1DDDDABC-A490-4B43-B136-647D5C178C9B}" type="pres">
      <dgm:prSet presAssocID="{F1C8230C-FF3D-41B8-8918-DD610C3F26B2}" presName="textNode" presStyleLbl="node1" presStyleIdx="2" presStyleCnt="6" custScaleY="184341" custLinFactNeighborY="2784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8A90622-9CB3-41D1-8CFC-D461CB8E6341}" type="pres">
      <dgm:prSet presAssocID="{6045511E-54BE-4816-B270-51FA9C30B1A8}" presName="sibTrans" presStyleCnt="0"/>
      <dgm:spPr/>
      <dgm:t>
        <a:bodyPr/>
        <a:lstStyle/>
        <a:p>
          <a:endParaRPr lang="en-US"/>
        </a:p>
      </dgm:t>
    </dgm:pt>
    <dgm:pt modelId="{B72CF328-0EBE-4EBC-B154-524B53142718}" type="pres">
      <dgm:prSet presAssocID="{04A3D46B-E3E0-4CAB-957B-956F7F79F591}" presName="textNode" presStyleLbl="node1" presStyleIdx="3" presStyleCnt="6" custScaleY="124076" custLinFactNeighborX="-49999" custLinFactNeighborY="-1662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AB8DD96-71F8-404C-8C1A-1CC670B5BF5C}" type="pres">
      <dgm:prSet presAssocID="{8DCC02C7-1BC4-4E9C-A6E7-56DE2534E668}" presName="sibTrans" presStyleCnt="0"/>
      <dgm:spPr/>
      <dgm:t>
        <a:bodyPr/>
        <a:lstStyle/>
        <a:p>
          <a:endParaRPr lang="en-US"/>
        </a:p>
      </dgm:t>
    </dgm:pt>
    <dgm:pt modelId="{FBEEF015-1099-4782-96A0-F2A849C1A29C}" type="pres">
      <dgm:prSet presAssocID="{C6B4C4C3-B4A3-42A1-A7FC-C9BFD9CE789E}" presName="textNode" presStyleLbl="node1" presStyleIdx="4" presStyleCnt="6" custScaleY="127678" custLinFactX="-1879" custLinFactNeighborX="-100000" custLinFactNeighborY="-3843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80478B4-0E13-4F63-99A3-38A968E07B88}" type="pres">
      <dgm:prSet presAssocID="{887EB39B-2C97-40C7-860A-735945810274}" presName="sibTrans" presStyleCnt="0"/>
      <dgm:spPr/>
      <dgm:t>
        <a:bodyPr/>
        <a:lstStyle/>
        <a:p>
          <a:endParaRPr lang="en-US"/>
        </a:p>
      </dgm:t>
    </dgm:pt>
    <dgm:pt modelId="{9E00848E-45BA-4DDF-BE3C-CA2A2B3809D1}" type="pres">
      <dgm:prSet presAssocID="{CC2DE59D-A117-4B34-97DE-9C71856A6723}" presName="textNode" presStyleLbl="node1" presStyleIdx="5" presStyleCnt="6" custScaleY="139790" custLinFactX="-3755" custLinFactNeighborX="-100000" custLinFactNeighborY="-4843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1510A152-4DCA-9C4A-B84E-2AF6DC73FFA6}" type="presOf" srcId="{8262B79F-4275-4B13-9197-47F2E943DAA6}" destId="{B4C50C17-1180-4F90-AFD8-B52F3589C59E}" srcOrd="0" destOrd="0" presId="urn:microsoft.com/office/officeart/2005/8/layout/hProcess9"/>
    <dgm:cxn modelId="{9B6794B4-E00C-421B-A9EF-C2FC696BFA23}" srcId="{8262B79F-4275-4B13-9197-47F2E943DAA6}" destId="{04A3D46B-E3E0-4CAB-957B-956F7F79F591}" srcOrd="3" destOrd="0" parTransId="{C7497243-7032-4298-905A-7D32BA5D8369}" sibTransId="{8DCC02C7-1BC4-4E9C-A6E7-56DE2534E668}"/>
    <dgm:cxn modelId="{855D8367-BE99-42B2-8DB7-02F0084F8059}" srcId="{8262B79F-4275-4B13-9197-47F2E943DAA6}" destId="{0225D473-F906-416B-8059-1161C898811C}" srcOrd="0" destOrd="0" parTransId="{CD9CE1CE-A51E-4723-AC1F-B6332471CC63}" sibTransId="{0D006A77-5E8F-411C-AA8B-C04F4E58DA41}"/>
    <dgm:cxn modelId="{C0E2C835-5FF9-4F20-8721-EE9C3CCE8A8E}" srcId="{8262B79F-4275-4B13-9197-47F2E943DAA6}" destId="{31454915-7B5F-4A9C-BAB5-B121BAA74951}" srcOrd="1" destOrd="0" parTransId="{52AEBA47-401F-4686-8B66-C038B7C656B4}" sibTransId="{82F0342A-A3C1-4227-98DC-221E45292DCB}"/>
    <dgm:cxn modelId="{45E632D9-FED0-8B4D-BE2E-D02D1B1C909B}" type="presOf" srcId="{0225D473-F906-416B-8059-1161C898811C}" destId="{E504A823-7474-4230-A539-964B702B7288}" srcOrd="0" destOrd="0" presId="urn:microsoft.com/office/officeart/2005/8/layout/hProcess9"/>
    <dgm:cxn modelId="{78376B6D-AD09-0E48-AE49-341E7A75F1A2}" type="presOf" srcId="{04A3D46B-E3E0-4CAB-957B-956F7F79F591}" destId="{B72CF328-0EBE-4EBC-B154-524B53142718}" srcOrd="0" destOrd="0" presId="urn:microsoft.com/office/officeart/2005/8/layout/hProcess9"/>
    <dgm:cxn modelId="{D6D2C9AC-F623-B342-85ED-0680021A6A82}" type="presOf" srcId="{31454915-7B5F-4A9C-BAB5-B121BAA74951}" destId="{7CE6CF46-0EE6-47AC-A9AC-7069D4187765}" srcOrd="0" destOrd="0" presId="urn:microsoft.com/office/officeart/2005/8/layout/hProcess9"/>
    <dgm:cxn modelId="{992933EA-66A4-49C8-95F5-7D668B9E9D2E}" srcId="{8262B79F-4275-4B13-9197-47F2E943DAA6}" destId="{CC2DE59D-A117-4B34-97DE-9C71856A6723}" srcOrd="5" destOrd="0" parTransId="{EC335771-5187-49FD-B40F-4ED71BF79A6D}" sibTransId="{3A3122FE-ACC2-4170-9250-2FF7074816F9}"/>
    <dgm:cxn modelId="{4DE5B9B2-31B0-4C39-A8D5-A5C8C8BCD8F9}" srcId="{8262B79F-4275-4B13-9197-47F2E943DAA6}" destId="{F1C8230C-FF3D-41B8-8918-DD610C3F26B2}" srcOrd="2" destOrd="0" parTransId="{F7B8E966-34E8-479D-B025-1746257C9BB5}" sibTransId="{6045511E-54BE-4816-B270-51FA9C30B1A8}"/>
    <dgm:cxn modelId="{63A22CFF-BC9E-4A07-B59A-7E8C0E383049}" srcId="{8262B79F-4275-4B13-9197-47F2E943DAA6}" destId="{C6B4C4C3-B4A3-42A1-A7FC-C9BFD9CE789E}" srcOrd="4" destOrd="0" parTransId="{74489124-4A1C-44E3-A05E-1773AD5A74BF}" sibTransId="{887EB39B-2C97-40C7-860A-735945810274}"/>
    <dgm:cxn modelId="{68BCFE36-8758-C34F-8AE7-9B4EA4A945C8}" type="presOf" srcId="{C6B4C4C3-B4A3-42A1-A7FC-C9BFD9CE789E}" destId="{FBEEF015-1099-4782-96A0-F2A849C1A29C}" srcOrd="0" destOrd="0" presId="urn:microsoft.com/office/officeart/2005/8/layout/hProcess9"/>
    <dgm:cxn modelId="{AC6936BC-3196-E94B-A846-F961B1ADF68E}" type="presOf" srcId="{F1C8230C-FF3D-41B8-8918-DD610C3F26B2}" destId="{1DDDDABC-A490-4B43-B136-647D5C178C9B}" srcOrd="0" destOrd="0" presId="urn:microsoft.com/office/officeart/2005/8/layout/hProcess9"/>
    <dgm:cxn modelId="{29013F5E-92D2-854B-A189-3499981A668A}" type="presOf" srcId="{CC2DE59D-A117-4B34-97DE-9C71856A6723}" destId="{9E00848E-45BA-4DDF-BE3C-CA2A2B3809D1}" srcOrd="0" destOrd="0" presId="urn:microsoft.com/office/officeart/2005/8/layout/hProcess9"/>
    <dgm:cxn modelId="{51DB2304-E804-234A-951D-9B914BED0C32}" type="presParOf" srcId="{B4C50C17-1180-4F90-AFD8-B52F3589C59E}" destId="{0283E604-351C-4126-BC0B-151690DE64F7}" srcOrd="0" destOrd="0" presId="urn:microsoft.com/office/officeart/2005/8/layout/hProcess9"/>
    <dgm:cxn modelId="{6BDA1B7A-1DD1-924F-99A3-7A9C6582B459}" type="presParOf" srcId="{B4C50C17-1180-4F90-AFD8-B52F3589C59E}" destId="{628EA27E-66AE-4C75-B359-E357EB4A3F7B}" srcOrd="1" destOrd="0" presId="urn:microsoft.com/office/officeart/2005/8/layout/hProcess9"/>
    <dgm:cxn modelId="{D6946A03-A133-E147-8156-0369F112A0E2}" type="presParOf" srcId="{628EA27E-66AE-4C75-B359-E357EB4A3F7B}" destId="{E504A823-7474-4230-A539-964B702B7288}" srcOrd="0" destOrd="0" presId="urn:microsoft.com/office/officeart/2005/8/layout/hProcess9"/>
    <dgm:cxn modelId="{1EAB5DEE-68BB-A94E-B8FF-66BC08B7BA42}" type="presParOf" srcId="{628EA27E-66AE-4C75-B359-E357EB4A3F7B}" destId="{F9BC40F2-767B-4553-9A09-21FED9989071}" srcOrd="1" destOrd="0" presId="urn:microsoft.com/office/officeart/2005/8/layout/hProcess9"/>
    <dgm:cxn modelId="{54E0F6D8-724C-7D40-B43B-1A76AAA4ABE0}" type="presParOf" srcId="{628EA27E-66AE-4C75-B359-E357EB4A3F7B}" destId="{7CE6CF46-0EE6-47AC-A9AC-7069D4187765}" srcOrd="2" destOrd="0" presId="urn:microsoft.com/office/officeart/2005/8/layout/hProcess9"/>
    <dgm:cxn modelId="{D3F1A9D9-499F-394F-AD7B-F7D6BCB42C80}" type="presParOf" srcId="{628EA27E-66AE-4C75-B359-E357EB4A3F7B}" destId="{B7544F9B-C37E-4190-AAD7-26DCAFDF7CC2}" srcOrd="3" destOrd="0" presId="urn:microsoft.com/office/officeart/2005/8/layout/hProcess9"/>
    <dgm:cxn modelId="{67BED3CF-0981-4848-B59D-F247EFF36687}" type="presParOf" srcId="{628EA27E-66AE-4C75-B359-E357EB4A3F7B}" destId="{1DDDDABC-A490-4B43-B136-647D5C178C9B}" srcOrd="4" destOrd="0" presId="urn:microsoft.com/office/officeart/2005/8/layout/hProcess9"/>
    <dgm:cxn modelId="{9F303EB1-F375-B748-B0C9-15B199A37ED4}" type="presParOf" srcId="{628EA27E-66AE-4C75-B359-E357EB4A3F7B}" destId="{18A90622-9CB3-41D1-8CFC-D461CB8E6341}" srcOrd="5" destOrd="0" presId="urn:microsoft.com/office/officeart/2005/8/layout/hProcess9"/>
    <dgm:cxn modelId="{5FD1D992-1114-F247-80FA-3509C93CBA59}" type="presParOf" srcId="{628EA27E-66AE-4C75-B359-E357EB4A3F7B}" destId="{B72CF328-0EBE-4EBC-B154-524B53142718}" srcOrd="6" destOrd="0" presId="urn:microsoft.com/office/officeart/2005/8/layout/hProcess9"/>
    <dgm:cxn modelId="{FE8A631F-02A1-974E-8C33-7634C7A0AA91}" type="presParOf" srcId="{628EA27E-66AE-4C75-B359-E357EB4A3F7B}" destId="{DAB8DD96-71F8-404C-8C1A-1CC670B5BF5C}" srcOrd="7" destOrd="0" presId="urn:microsoft.com/office/officeart/2005/8/layout/hProcess9"/>
    <dgm:cxn modelId="{4CD6B025-83B5-5842-B6C9-D5874A115A1C}" type="presParOf" srcId="{628EA27E-66AE-4C75-B359-E357EB4A3F7B}" destId="{FBEEF015-1099-4782-96A0-F2A849C1A29C}" srcOrd="8" destOrd="0" presId="urn:microsoft.com/office/officeart/2005/8/layout/hProcess9"/>
    <dgm:cxn modelId="{327A5DF7-1D53-0645-BC22-C1824113E4AD}" type="presParOf" srcId="{628EA27E-66AE-4C75-B359-E357EB4A3F7B}" destId="{580478B4-0E13-4F63-99A3-38A968E07B88}" srcOrd="9" destOrd="0" presId="urn:microsoft.com/office/officeart/2005/8/layout/hProcess9"/>
    <dgm:cxn modelId="{C7E60DA2-7111-A84D-A6BC-93C45632C6B0}" type="presParOf" srcId="{628EA27E-66AE-4C75-B359-E357EB4A3F7B}" destId="{9E00848E-45BA-4DDF-BE3C-CA2A2B3809D1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2BC5DD-E5E2-4618-A3D1-AECC9303CE4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952C9D-1708-4AF0-9486-D80934A22B89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dirty="0"/>
            <a:t>ALOKASI</a:t>
          </a:r>
        </a:p>
        <a:p>
          <a:r>
            <a:rPr lang="en-US" sz="4400" dirty="0"/>
            <a:t>(</a:t>
          </a:r>
          <a:r>
            <a:rPr lang="en-US" sz="4400" b="1" u="none" strike="noStrike" dirty="0">
              <a:effectLst/>
              <a:latin typeface="Avenir Next"/>
            </a:rPr>
            <a:t>9.137,5)</a:t>
          </a:r>
          <a:endParaRPr lang="en-US" sz="4400" dirty="0"/>
        </a:p>
      </dgm:t>
    </dgm:pt>
    <dgm:pt modelId="{04C2067B-853C-4A8B-8792-6FC4E0BCA4A5}" type="parTrans" cxnId="{1A89C85B-6871-443B-81EC-95AEED2F6CD1}">
      <dgm:prSet/>
      <dgm:spPr/>
      <dgm:t>
        <a:bodyPr/>
        <a:lstStyle/>
        <a:p>
          <a:endParaRPr lang="en-US"/>
        </a:p>
      </dgm:t>
    </dgm:pt>
    <dgm:pt modelId="{254D703D-6A23-489A-8879-BB508251445F}" type="sibTrans" cxnId="{1A89C85B-6871-443B-81EC-95AEED2F6CD1}">
      <dgm:prSet/>
      <dgm:spPr/>
      <dgm:t>
        <a:bodyPr/>
        <a:lstStyle/>
        <a:p>
          <a:endParaRPr lang="en-US"/>
        </a:p>
      </dgm:t>
    </dgm:pt>
    <dgm:pt modelId="{F37339FA-CDDC-4CE6-B00B-0C66840A8235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Afirmasi</a:t>
          </a:r>
          <a:r>
            <a:rPr lang="en-US" dirty="0"/>
            <a:t>  (</a:t>
          </a:r>
          <a:r>
            <a:rPr lang="en-US" b="1" u="none" strike="noStrike" dirty="0">
              <a:effectLst/>
              <a:latin typeface="Avenir Next"/>
            </a:rPr>
            <a:t>794,6)</a:t>
          </a:r>
          <a:endParaRPr lang="en-US" dirty="0"/>
        </a:p>
      </dgm:t>
    </dgm:pt>
    <dgm:pt modelId="{7EC3B785-B075-493D-A027-A0578CCC5E7D}" type="parTrans" cxnId="{D419B808-AE92-4C57-924D-D92957F06465}">
      <dgm:prSet/>
      <dgm:spPr/>
      <dgm:t>
        <a:bodyPr/>
        <a:lstStyle/>
        <a:p>
          <a:endParaRPr lang="en-US"/>
        </a:p>
      </dgm:t>
    </dgm:pt>
    <dgm:pt modelId="{AA445413-3310-4B0D-9D2D-BC77F021920F}" type="sibTrans" cxnId="{D419B808-AE92-4C57-924D-D92957F06465}">
      <dgm:prSet/>
      <dgm:spPr/>
      <dgm:t>
        <a:bodyPr/>
        <a:lstStyle/>
        <a:p>
          <a:endParaRPr lang="en-US"/>
        </a:p>
      </dgm:t>
    </dgm:pt>
    <dgm:pt modelId="{0C805655-5099-41F0-9864-E20F335D2F27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Penugasan</a:t>
          </a:r>
          <a:r>
            <a:rPr lang="en-US" dirty="0"/>
            <a:t> (</a:t>
          </a:r>
          <a:r>
            <a:rPr lang="en-US" b="1" u="none" strike="noStrike" dirty="0">
              <a:effectLst/>
              <a:latin typeface="Avenir Next"/>
            </a:rPr>
            <a:t>1.713,6)</a:t>
          </a:r>
          <a:endParaRPr lang="en-US" dirty="0"/>
        </a:p>
      </dgm:t>
    </dgm:pt>
    <dgm:pt modelId="{DC95A702-C4D9-4542-ADC8-E6342BE02468}" type="parTrans" cxnId="{5FD7CECE-4E1C-4E0B-BBF9-25F804BC9C74}">
      <dgm:prSet/>
      <dgm:spPr/>
      <dgm:t>
        <a:bodyPr/>
        <a:lstStyle/>
        <a:p>
          <a:endParaRPr lang="en-US"/>
        </a:p>
      </dgm:t>
    </dgm:pt>
    <dgm:pt modelId="{AABC19EC-9018-45F9-B861-60ED7833BB86}" type="sibTrans" cxnId="{5FD7CECE-4E1C-4E0B-BBF9-25F804BC9C74}">
      <dgm:prSet/>
      <dgm:spPr/>
      <dgm:t>
        <a:bodyPr/>
        <a:lstStyle/>
        <a:p>
          <a:endParaRPr lang="en-US"/>
        </a:p>
      </dgm:t>
    </dgm:pt>
    <dgm:pt modelId="{BDC218AA-B52F-4906-956E-775AAAC28B96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en-US" dirty="0" err="1"/>
            <a:t>Reguler</a:t>
          </a:r>
          <a:r>
            <a:rPr lang="en-US" dirty="0"/>
            <a:t> (</a:t>
          </a:r>
          <a:r>
            <a:rPr lang="en-US" b="1" u="none" strike="noStrike" dirty="0">
              <a:effectLst/>
              <a:latin typeface="Avenir Next"/>
            </a:rPr>
            <a:t>6.629,3)</a:t>
          </a:r>
          <a:endParaRPr lang="en-US" dirty="0"/>
        </a:p>
      </dgm:t>
    </dgm:pt>
    <dgm:pt modelId="{40905076-0903-4DAD-A35E-A8037A073669}" type="parTrans" cxnId="{A42E6E25-C79B-4D2D-963B-CD1893C26B15}">
      <dgm:prSet/>
      <dgm:spPr/>
      <dgm:t>
        <a:bodyPr/>
        <a:lstStyle/>
        <a:p>
          <a:endParaRPr lang="en-US"/>
        </a:p>
      </dgm:t>
    </dgm:pt>
    <dgm:pt modelId="{65BF735A-D79C-457B-BFE1-2AD600D98C0D}" type="sibTrans" cxnId="{A42E6E25-C79B-4D2D-963B-CD1893C26B15}">
      <dgm:prSet/>
      <dgm:spPr/>
      <dgm:t>
        <a:bodyPr/>
        <a:lstStyle/>
        <a:p>
          <a:endParaRPr lang="en-US"/>
        </a:p>
      </dgm:t>
    </dgm:pt>
    <dgm:pt modelId="{1E8E7569-1E4D-4C26-9A48-D6348EE943B7}" type="pres">
      <dgm:prSet presAssocID="{D82BC5DD-E5E2-4618-A3D1-AECC9303CE4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5285F0-D01E-4AA7-9FE0-C89250A84675}" type="pres">
      <dgm:prSet presAssocID="{EC952C9D-1708-4AF0-9486-D80934A22B89}" presName="root1" presStyleCnt="0"/>
      <dgm:spPr/>
    </dgm:pt>
    <dgm:pt modelId="{1227BF84-3C18-48CA-8D6E-381862308CE5}" type="pres">
      <dgm:prSet presAssocID="{EC952C9D-1708-4AF0-9486-D80934A22B89}" presName="LevelOneTextNode" presStyleLbl="node0" presStyleIdx="0" presStyleCnt="1" custAng="5400000" custScaleX="132998" custScaleY="48095" custLinFactX="-21905" custLinFactNeighborX="-100000" custLinFactNeighborY="-14042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 lang="en-US"/>
        </a:p>
      </dgm:t>
    </dgm:pt>
    <dgm:pt modelId="{F9440269-515C-43C5-9C58-034907DAF297}" type="pres">
      <dgm:prSet presAssocID="{EC952C9D-1708-4AF0-9486-D80934A22B89}" presName="level2hierChild" presStyleCnt="0"/>
      <dgm:spPr/>
    </dgm:pt>
    <dgm:pt modelId="{FF703497-AFDE-415C-9C80-0122C8467653}" type="pres">
      <dgm:prSet presAssocID="{7EC3B785-B075-493D-A027-A0578CCC5E7D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276BC871-A5ED-4B6D-BA1E-D354E1602742}" type="pres">
      <dgm:prSet presAssocID="{7EC3B785-B075-493D-A027-A0578CCC5E7D}" presName="connTx" presStyleLbl="parChTrans1D2" presStyleIdx="0" presStyleCnt="3"/>
      <dgm:spPr/>
      <dgm:t>
        <a:bodyPr/>
        <a:lstStyle/>
        <a:p>
          <a:endParaRPr lang="en-US"/>
        </a:p>
      </dgm:t>
    </dgm:pt>
    <dgm:pt modelId="{CFF7F23E-80F6-45C8-8496-A1C936D2F687}" type="pres">
      <dgm:prSet presAssocID="{F37339FA-CDDC-4CE6-B00B-0C66840A8235}" presName="root2" presStyleCnt="0"/>
      <dgm:spPr/>
    </dgm:pt>
    <dgm:pt modelId="{009670B2-53AA-45B0-85A9-E055833BB8FE}" type="pres">
      <dgm:prSet presAssocID="{F37339FA-CDDC-4CE6-B00B-0C66840A8235}" presName="LevelTwoTextNode" presStyleLbl="node2" presStyleIdx="0" presStyleCnt="3" custScaleX="85927" custScaleY="43763" custLinFactY="-90053" custLinFactNeighborX="264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3E3589-A5E1-4FC4-B785-2CC221A3D630}" type="pres">
      <dgm:prSet presAssocID="{F37339FA-CDDC-4CE6-B00B-0C66840A8235}" presName="level3hierChild" presStyleCnt="0"/>
      <dgm:spPr/>
    </dgm:pt>
    <dgm:pt modelId="{4AB73578-BF68-40E5-B53D-6D27BA4E4630}" type="pres">
      <dgm:prSet presAssocID="{DC95A702-C4D9-4542-ADC8-E6342BE02468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D4203B57-4DA7-4BD8-A704-43B3E3C72624}" type="pres">
      <dgm:prSet presAssocID="{DC95A702-C4D9-4542-ADC8-E6342BE02468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0CE745E-DDD8-419C-811C-1F0645F542B9}" type="pres">
      <dgm:prSet presAssocID="{0C805655-5099-41F0-9864-E20F335D2F27}" presName="root2" presStyleCnt="0"/>
      <dgm:spPr/>
    </dgm:pt>
    <dgm:pt modelId="{6DB68F67-DC2E-49E2-B711-6F0115F2A190}" type="pres">
      <dgm:prSet presAssocID="{0C805655-5099-41F0-9864-E20F335D2F27}" presName="LevelTwoTextNode" presStyleLbl="node2" presStyleIdx="1" presStyleCnt="3" custScaleX="94977" custScaleY="37661" custLinFactNeighborX="2647" custLinFactNeighborY="-754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E141CB-1B26-43A1-9606-5E62B92A2255}" type="pres">
      <dgm:prSet presAssocID="{0C805655-5099-41F0-9864-E20F335D2F27}" presName="level3hierChild" presStyleCnt="0"/>
      <dgm:spPr/>
    </dgm:pt>
    <dgm:pt modelId="{6AEB62B2-75A7-4B7A-9489-06B3500C893B}" type="pres">
      <dgm:prSet presAssocID="{40905076-0903-4DAD-A35E-A8037A073669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5770DA10-3DCF-436C-BB9B-5BC66937A081}" type="pres">
      <dgm:prSet presAssocID="{40905076-0903-4DAD-A35E-A8037A073669}" presName="connTx" presStyleLbl="parChTrans1D2" presStyleIdx="2" presStyleCnt="3"/>
      <dgm:spPr/>
      <dgm:t>
        <a:bodyPr/>
        <a:lstStyle/>
        <a:p>
          <a:endParaRPr lang="en-US"/>
        </a:p>
      </dgm:t>
    </dgm:pt>
    <dgm:pt modelId="{AB11A8D2-8225-49BA-8512-3EF84F174921}" type="pres">
      <dgm:prSet presAssocID="{BDC218AA-B52F-4906-956E-775AAAC28B96}" presName="root2" presStyleCnt="0"/>
      <dgm:spPr/>
    </dgm:pt>
    <dgm:pt modelId="{1B712D06-FE63-479D-B97B-DB21678E360E}" type="pres">
      <dgm:prSet presAssocID="{BDC218AA-B52F-4906-956E-775AAAC28B96}" presName="LevelTwoTextNode" presStyleLbl="node2" presStyleIdx="2" presStyleCnt="3" custScaleX="98963" custScaleY="41072" custLinFactNeighborX="1575" custLinFactNeighborY="-372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012737-BDDA-461A-B4A8-E55E8499FA34}" type="pres">
      <dgm:prSet presAssocID="{BDC218AA-B52F-4906-956E-775AAAC28B96}" presName="level3hierChild" presStyleCnt="0"/>
      <dgm:spPr/>
    </dgm:pt>
  </dgm:ptLst>
  <dgm:cxnLst>
    <dgm:cxn modelId="{D419B808-AE92-4C57-924D-D92957F06465}" srcId="{EC952C9D-1708-4AF0-9486-D80934A22B89}" destId="{F37339FA-CDDC-4CE6-B00B-0C66840A8235}" srcOrd="0" destOrd="0" parTransId="{7EC3B785-B075-493D-A027-A0578CCC5E7D}" sibTransId="{AA445413-3310-4B0D-9D2D-BC77F021920F}"/>
    <dgm:cxn modelId="{3D688AF6-F17F-EC4A-9B61-4EA791354989}" type="presOf" srcId="{40905076-0903-4DAD-A35E-A8037A073669}" destId="{5770DA10-3DCF-436C-BB9B-5BC66937A081}" srcOrd="1" destOrd="0" presId="urn:microsoft.com/office/officeart/2008/layout/HorizontalMultiLevelHierarchy"/>
    <dgm:cxn modelId="{068ED45E-5070-7A4C-9007-D4704448F68F}" type="presOf" srcId="{DC95A702-C4D9-4542-ADC8-E6342BE02468}" destId="{D4203B57-4DA7-4BD8-A704-43B3E3C72624}" srcOrd="1" destOrd="0" presId="urn:microsoft.com/office/officeart/2008/layout/HorizontalMultiLevelHierarchy"/>
    <dgm:cxn modelId="{37A59535-701F-804E-A5FC-E3825C3DDD43}" type="presOf" srcId="{7EC3B785-B075-493D-A027-A0578CCC5E7D}" destId="{276BC871-A5ED-4B6D-BA1E-D354E1602742}" srcOrd="1" destOrd="0" presId="urn:microsoft.com/office/officeart/2008/layout/HorizontalMultiLevelHierarchy"/>
    <dgm:cxn modelId="{6EACDE0D-7AF6-D748-B041-19C143FF68D9}" type="presOf" srcId="{7EC3B785-B075-493D-A027-A0578CCC5E7D}" destId="{FF703497-AFDE-415C-9C80-0122C8467653}" srcOrd="0" destOrd="0" presId="urn:microsoft.com/office/officeart/2008/layout/HorizontalMultiLevelHierarchy"/>
    <dgm:cxn modelId="{FE3873A4-2193-DF45-B71F-E0563101E4BA}" type="presOf" srcId="{DC95A702-C4D9-4542-ADC8-E6342BE02468}" destId="{4AB73578-BF68-40E5-B53D-6D27BA4E4630}" srcOrd="0" destOrd="0" presId="urn:microsoft.com/office/officeart/2008/layout/HorizontalMultiLevelHierarchy"/>
    <dgm:cxn modelId="{A442651B-D2EC-AD46-9AD0-AE291A5AC5F5}" type="presOf" srcId="{BDC218AA-B52F-4906-956E-775AAAC28B96}" destId="{1B712D06-FE63-479D-B97B-DB21678E360E}" srcOrd="0" destOrd="0" presId="urn:microsoft.com/office/officeart/2008/layout/HorizontalMultiLevelHierarchy"/>
    <dgm:cxn modelId="{1A89C85B-6871-443B-81EC-95AEED2F6CD1}" srcId="{D82BC5DD-E5E2-4618-A3D1-AECC9303CE48}" destId="{EC952C9D-1708-4AF0-9486-D80934A22B89}" srcOrd="0" destOrd="0" parTransId="{04C2067B-853C-4A8B-8792-6FC4E0BCA4A5}" sibTransId="{254D703D-6A23-489A-8879-BB508251445F}"/>
    <dgm:cxn modelId="{A42E6E25-C79B-4D2D-963B-CD1893C26B15}" srcId="{EC952C9D-1708-4AF0-9486-D80934A22B89}" destId="{BDC218AA-B52F-4906-956E-775AAAC28B96}" srcOrd="2" destOrd="0" parTransId="{40905076-0903-4DAD-A35E-A8037A073669}" sibTransId="{65BF735A-D79C-457B-BFE1-2AD600D98C0D}"/>
    <dgm:cxn modelId="{BE44AAA2-ED18-1040-A469-D580AC83DCFA}" type="presOf" srcId="{0C805655-5099-41F0-9864-E20F335D2F27}" destId="{6DB68F67-DC2E-49E2-B711-6F0115F2A190}" srcOrd="0" destOrd="0" presId="urn:microsoft.com/office/officeart/2008/layout/HorizontalMultiLevelHierarchy"/>
    <dgm:cxn modelId="{75D1F403-EE3D-9042-B429-AF8C1B309117}" type="presOf" srcId="{D82BC5DD-E5E2-4618-A3D1-AECC9303CE48}" destId="{1E8E7569-1E4D-4C26-9A48-D6348EE943B7}" srcOrd="0" destOrd="0" presId="urn:microsoft.com/office/officeart/2008/layout/HorizontalMultiLevelHierarchy"/>
    <dgm:cxn modelId="{5FD7CECE-4E1C-4E0B-BBF9-25F804BC9C74}" srcId="{EC952C9D-1708-4AF0-9486-D80934A22B89}" destId="{0C805655-5099-41F0-9864-E20F335D2F27}" srcOrd="1" destOrd="0" parTransId="{DC95A702-C4D9-4542-ADC8-E6342BE02468}" sibTransId="{AABC19EC-9018-45F9-B861-60ED7833BB86}"/>
    <dgm:cxn modelId="{1D2971AA-EFF0-D44E-A1E2-C6BB9F4265E7}" type="presOf" srcId="{40905076-0903-4DAD-A35E-A8037A073669}" destId="{6AEB62B2-75A7-4B7A-9489-06B3500C893B}" srcOrd="0" destOrd="0" presId="urn:microsoft.com/office/officeart/2008/layout/HorizontalMultiLevelHierarchy"/>
    <dgm:cxn modelId="{C4DF1A17-4D68-C44B-978B-D99B1A520D8F}" type="presOf" srcId="{EC952C9D-1708-4AF0-9486-D80934A22B89}" destId="{1227BF84-3C18-48CA-8D6E-381862308CE5}" srcOrd="0" destOrd="0" presId="urn:microsoft.com/office/officeart/2008/layout/HorizontalMultiLevelHierarchy"/>
    <dgm:cxn modelId="{86D8886C-3C7A-2245-AAC5-7FBD0FF47610}" type="presOf" srcId="{F37339FA-CDDC-4CE6-B00B-0C66840A8235}" destId="{009670B2-53AA-45B0-85A9-E055833BB8FE}" srcOrd="0" destOrd="0" presId="urn:microsoft.com/office/officeart/2008/layout/HorizontalMultiLevelHierarchy"/>
    <dgm:cxn modelId="{0861BC11-C412-3446-AF2D-A0A4A6115C40}" type="presParOf" srcId="{1E8E7569-1E4D-4C26-9A48-D6348EE943B7}" destId="{545285F0-D01E-4AA7-9FE0-C89250A84675}" srcOrd="0" destOrd="0" presId="urn:microsoft.com/office/officeart/2008/layout/HorizontalMultiLevelHierarchy"/>
    <dgm:cxn modelId="{ADFCB03D-9C90-0744-8998-C2A67F3615D6}" type="presParOf" srcId="{545285F0-D01E-4AA7-9FE0-C89250A84675}" destId="{1227BF84-3C18-48CA-8D6E-381862308CE5}" srcOrd="0" destOrd="0" presId="urn:microsoft.com/office/officeart/2008/layout/HorizontalMultiLevelHierarchy"/>
    <dgm:cxn modelId="{21BD2761-2556-144C-B96D-660909FFD695}" type="presParOf" srcId="{545285F0-D01E-4AA7-9FE0-C89250A84675}" destId="{F9440269-515C-43C5-9C58-034907DAF297}" srcOrd="1" destOrd="0" presId="urn:microsoft.com/office/officeart/2008/layout/HorizontalMultiLevelHierarchy"/>
    <dgm:cxn modelId="{D6E64F26-2FEF-464D-8314-2D094B7D1CE0}" type="presParOf" srcId="{F9440269-515C-43C5-9C58-034907DAF297}" destId="{FF703497-AFDE-415C-9C80-0122C8467653}" srcOrd="0" destOrd="0" presId="urn:microsoft.com/office/officeart/2008/layout/HorizontalMultiLevelHierarchy"/>
    <dgm:cxn modelId="{41E7B427-23A5-6A44-8161-7FB0CA583FD0}" type="presParOf" srcId="{FF703497-AFDE-415C-9C80-0122C8467653}" destId="{276BC871-A5ED-4B6D-BA1E-D354E1602742}" srcOrd="0" destOrd="0" presId="urn:microsoft.com/office/officeart/2008/layout/HorizontalMultiLevelHierarchy"/>
    <dgm:cxn modelId="{02CAAD1A-35B5-3A43-82E2-5A414D69DFA7}" type="presParOf" srcId="{F9440269-515C-43C5-9C58-034907DAF297}" destId="{CFF7F23E-80F6-45C8-8496-A1C936D2F687}" srcOrd="1" destOrd="0" presId="urn:microsoft.com/office/officeart/2008/layout/HorizontalMultiLevelHierarchy"/>
    <dgm:cxn modelId="{D55AC1EF-3F59-FB47-80C8-DF30701AEA4F}" type="presParOf" srcId="{CFF7F23E-80F6-45C8-8496-A1C936D2F687}" destId="{009670B2-53AA-45B0-85A9-E055833BB8FE}" srcOrd="0" destOrd="0" presId="urn:microsoft.com/office/officeart/2008/layout/HorizontalMultiLevelHierarchy"/>
    <dgm:cxn modelId="{08849F5B-6B5F-0043-902D-D36D524275CA}" type="presParOf" srcId="{CFF7F23E-80F6-45C8-8496-A1C936D2F687}" destId="{AD3E3589-A5E1-4FC4-B785-2CC221A3D630}" srcOrd="1" destOrd="0" presId="urn:microsoft.com/office/officeart/2008/layout/HorizontalMultiLevelHierarchy"/>
    <dgm:cxn modelId="{80AF0E21-2401-8743-913A-2572292EFB9B}" type="presParOf" srcId="{F9440269-515C-43C5-9C58-034907DAF297}" destId="{4AB73578-BF68-40E5-B53D-6D27BA4E4630}" srcOrd="2" destOrd="0" presId="urn:microsoft.com/office/officeart/2008/layout/HorizontalMultiLevelHierarchy"/>
    <dgm:cxn modelId="{4DE987D5-5846-F244-AC98-C7CA887BE1A0}" type="presParOf" srcId="{4AB73578-BF68-40E5-B53D-6D27BA4E4630}" destId="{D4203B57-4DA7-4BD8-A704-43B3E3C72624}" srcOrd="0" destOrd="0" presId="urn:microsoft.com/office/officeart/2008/layout/HorizontalMultiLevelHierarchy"/>
    <dgm:cxn modelId="{AEE8F503-466B-BE48-8F23-D1BDD31B7CCF}" type="presParOf" srcId="{F9440269-515C-43C5-9C58-034907DAF297}" destId="{20CE745E-DDD8-419C-811C-1F0645F542B9}" srcOrd="3" destOrd="0" presId="urn:microsoft.com/office/officeart/2008/layout/HorizontalMultiLevelHierarchy"/>
    <dgm:cxn modelId="{60970E4B-A9CA-D241-A4D9-988747F472FB}" type="presParOf" srcId="{20CE745E-DDD8-419C-811C-1F0645F542B9}" destId="{6DB68F67-DC2E-49E2-B711-6F0115F2A190}" srcOrd="0" destOrd="0" presId="urn:microsoft.com/office/officeart/2008/layout/HorizontalMultiLevelHierarchy"/>
    <dgm:cxn modelId="{9E8EF155-3132-8449-8561-39F84F878E51}" type="presParOf" srcId="{20CE745E-DDD8-419C-811C-1F0645F542B9}" destId="{58E141CB-1B26-43A1-9606-5E62B92A2255}" srcOrd="1" destOrd="0" presId="urn:microsoft.com/office/officeart/2008/layout/HorizontalMultiLevelHierarchy"/>
    <dgm:cxn modelId="{E1002152-7B60-034A-A5D5-D9B4F6972F6B}" type="presParOf" srcId="{F9440269-515C-43C5-9C58-034907DAF297}" destId="{6AEB62B2-75A7-4B7A-9489-06B3500C893B}" srcOrd="4" destOrd="0" presId="urn:microsoft.com/office/officeart/2008/layout/HorizontalMultiLevelHierarchy"/>
    <dgm:cxn modelId="{7FE0FC5C-36B5-0346-9AF0-851778219E33}" type="presParOf" srcId="{6AEB62B2-75A7-4B7A-9489-06B3500C893B}" destId="{5770DA10-3DCF-436C-BB9B-5BC66937A081}" srcOrd="0" destOrd="0" presId="urn:microsoft.com/office/officeart/2008/layout/HorizontalMultiLevelHierarchy"/>
    <dgm:cxn modelId="{36E92F7F-93B4-794E-B936-CED2CC3D4F6D}" type="presParOf" srcId="{F9440269-515C-43C5-9C58-034907DAF297}" destId="{AB11A8D2-8225-49BA-8512-3EF84F174921}" srcOrd="5" destOrd="0" presId="urn:microsoft.com/office/officeart/2008/layout/HorizontalMultiLevelHierarchy"/>
    <dgm:cxn modelId="{DDC4F5E2-B12B-DC49-9607-C8F6258BD901}" type="presParOf" srcId="{AB11A8D2-8225-49BA-8512-3EF84F174921}" destId="{1B712D06-FE63-479D-B97B-DB21678E360E}" srcOrd="0" destOrd="0" presId="urn:microsoft.com/office/officeart/2008/layout/HorizontalMultiLevelHierarchy"/>
    <dgm:cxn modelId="{0532BC88-C8E9-BB49-A971-15B66ECCD852}" type="presParOf" srcId="{AB11A8D2-8225-49BA-8512-3EF84F174921}" destId="{02012737-BDDA-461A-B4A8-E55E8499FA3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06F73F-B8AE-1248-BE2A-30BB43005258}" type="doc">
      <dgm:prSet loTypeId="urn:microsoft.com/office/officeart/2005/8/layout/radial6" loCatId="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D3686F3-3CF5-1444-A7E8-32F8A123A31E}">
      <dgm:prSet phldrT="[Text]"/>
      <dgm:spPr/>
      <dgm:t>
        <a:bodyPr/>
        <a:lstStyle/>
        <a:p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DAK </a:t>
          </a:r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Pendidikan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08F16B7-F037-804A-AD78-41A8D06B5AC8}" type="parTrans" cxnId="{A0809C56-1234-6044-944D-259E8CA5445A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719D9B9C-2D00-994E-A0FF-C534E2CBDEBE}" type="sibTrans" cxnId="{A0809C56-1234-6044-944D-259E8CA5445A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A10701A4-DEED-0A4F-8F2A-29C1DEBC7674}">
      <dgm:prSet phldrT="[Text]"/>
      <dgm:spPr/>
      <dgm:t>
        <a:bodyPr/>
        <a:lstStyle/>
        <a:p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BPKAD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AD4DD9A7-72A3-974C-BC55-7667AC69D3E8}" type="parTrans" cxnId="{01B2C41C-D306-FE4B-B003-B6D89CECB6B6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517CC678-04EF-D240-9DFD-335518A22CE2}" type="sibTrans" cxnId="{01B2C41C-D306-FE4B-B003-B6D89CECB6B6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7BFFF5B-C084-2047-950B-A1876FAEFEA4}">
      <dgm:prSet phldrT="[Text]"/>
      <dgm:spPr/>
      <dgm:t>
        <a:bodyPr/>
        <a:lstStyle/>
        <a:p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Prop/ SKPD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5875BA9-E404-7841-89C5-69C37B87DFAB}" type="parTrans" cxnId="{097A62E7-84F1-C542-94A2-FBA6A86B029D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51A9A9C0-99CD-9F42-969C-F19B7D91897B}" type="sibTrans" cxnId="{097A62E7-84F1-C542-94A2-FBA6A86B029D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335C07FD-E7BB-B24F-9F14-259CED61F5D5}">
      <dgm:prSet phldrT="[Text]"/>
      <dgm:spPr/>
      <dgm:t>
        <a:bodyPr/>
        <a:lstStyle/>
        <a:p>
          <a:r>
            <a:rPr lang="en-US" dirty="0" err="1" smtClean="0">
              <a:latin typeface="Bernard MT Condensed" charset="0"/>
              <a:ea typeface="Bernard MT Condensed" charset="0"/>
              <a:cs typeface="Bernard MT Condensed" charset="0"/>
            </a:rPr>
            <a:t>Sekolah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461F9980-C43B-ED42-9D12-150E33464C7E}" type="parTrans" cxnId="{F9B3DFFA-D6AC-E448-BE8A-E29242B5A05C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8CA66725-47B0-3548-A8AE-5C53E4F2B6BF}" type="sibTrans" cxnId="{F9B3DFFA-D6AC-E448-BE8A-E29242B5A05C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7CCF3D6-F858-7243-B229-0A92500D46D8}">
      <dgm:prSet phldrT="[Text]"/>
      <dgm:spPr/>
      <dgm:t>
        <a:bodyPr/>
        <a:lstStyle/>
        <a:p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BANK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EC196560-9C7E-FF43-B51A-610540F76E6A}" type="parTrans" cxnId="{3C3825A3-2A07-BE49-AA0E-0C7BE8C6C63E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B90D9C17-0E25-ED46-9307-692D8CC12BCF}" type="sibTrans" cxnId="{3C3825A3-2A07-BE49-AA0E-0C7BE8C6C63E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0C4F6687-1270-7649-BA59-0036610189E2}">
      <dgm:prSet phldrT="[Text]"/>
      <dgm:spPr/>
      <dgm:t>
        <a:bodyPr/>
        <a:lstStyle/>
        <a:p>
          <a:r>
            <a:rPr lang="en-US" dirty="0" smtClean="0">
              <a:latin typeface="Bernard MT Condensed" charset="0"/>
              <a:ea typeface="Bernard MT Condensed" charset="0"/>
              <a:cs typeface="Bernard MT Condensed" charset="0"/>
            </a:rPr>
            <a:t>KL</a:t>
          </a:r>
          <a:endParaRPr lang="en-US" dirty="0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F888356B-AEE9-BF4F-A86B-A4DC4E63A6BA}" type="parTrans" cxnId="{C7B03CB2-5758-2749-94FE-FFC5C8442964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3B1C29A-7072-DB46-BCD3-25DCE18A5709}" type="sibTrans" cxnId="{C7B03CB2-5758-2749-94FE-FFC5C8442964}">
      <dgm:prSet/>
      <dgm:spPr/>
      <dgm:t>
        <a:bodyPr/>
        <a:lstStyle/>
        <a:p>
          <a:endParaRPr lang="en-US">
            <a:latin typeface="Bernard MT Condensed" charset="0"/>
            <a:ea typeface="Bernard MT Condensed" charset="0"/>
            <a:cs typeface="Bernard MT Condensed" charset="0"/>
          </a:endParaRPr>
        </a:p>
      </dgm:t>
    </dgm:pt>
    <dgm:pt modelId="{20BF30A6-0DB7-0846-A65B-9E0B60423F62}" type="pres">
      <dgm:prSet presAssocID="{4206F73F-B8AE-1248-BE2A-30BB4300525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151A09-5E26-8D45-A94A-1710DD13F60E}" type="pres">
      <dgm:prSet presAssocID="{0D3686F3-3CF5-1444-A7E8-32F8A123A31E}" presName="centerShape" presStyleLbl="node0" presStyleIdx="0" presStyleCnt="1"/>
      <dgm:spPr/>
      <dgm:t>
        <a:bodyPr/>
        <a:lstStyle/>
        <a:p>
          <a:endParaRPr lang="en-US"/>
        </a:p>
      </dgm:t>
    </dgm:pt>
    <dgm:pt modelId="{3F5963A1-0B47-C748-9058-AA8BDCE493F8}" type="pres">
      <dgm:prSet presAssocID="{A10701A4-DEED-0A4F-8F2A-29C1DEBC767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0A9C30-DD20-6246-9F35-45D8D56B1DD0}" type="pres">
      <dgm:prSet presAssocID="{A10701A4-DEED-0A4F-8F2A-29C1DEBC7674}" presName="dummy" presStyleCnt="0"/>
      <dgm:spPr/>
    </dgm:pt>
    <dgm:pt modelId="{077B27A9-9E5D-2B42-B262-97A11F5C8A7D}" type="pres">
      <dgm:prSet presAssocID="{517CC678-04EF-D240-9DFD-335518A22CE2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43FBD37-1A06-9C4F-884C-86D8E3BBD95D}" type="pres">
      <dgm:prSet presAssocID="{B7BFFF5B-C084-2047-950B-A1876FAEFEA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01C42-E567-684E-8714-5EEF3F69F631}" type="pres">
      <dgm:prSet presAssocID="{B7BFFF5B-C084-2047-950B-A1876FAEFEA4}" presName="dummy" presStyleCnt="0"/>
      <dgm:spPr/>
    </dgm:pt>
    <dgm:pt modelId="{B6B8E0DD-8D5B-6A4B-8BA6-C849937D92F7}" type="pres">
      <dgm:prSet presAssocID="{51A9A9C0-99CD-9F42-969C-F19B7D91897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D99AD57A-D48D-4F42-AF40-1C482390C61B}" type="pres">
      <dgm:prSet presAssocID="{335C07FD-E7BB-B24F-9F14-259CED61F5D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57D80-ED32-8540-B8F2-253B51F7FC58}" type="pres">
      <dgm:prSet presAssocID="{335C07FD-E7BB-B24F-9F14-259CED61F5D5}" presName="dummy" presStyleCnt="0"/>
      <dgm:spPr/>
    </dgm:pt>
    <dgm:pt modelId="{AD3B6135-1C4C-DC40-A89E-6D230720685C}" type="pres">
      <dgm:prSet presAssocID="{8CA66725-47B0-3548-A8AE-5C53E4F2B6B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79C3CA1-1AFF-964B-ADFA-99C18012BDB5}" type="pres">
      <dgm:prSet presAssocID="{0C4F6687-1270-7649-BA59-0036610189E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2D78D5-2A0E-2542-9FA3-63F68CDA2037}" type="pres">
      <dgm:prSet presAssocID="{0C4F6687-1270-7649-BA59-0036610189E2}" presName="dummy" presStyleCnt="0"/>
      <dgm:spPr/>
    </dgm:pt>
    <dgm:pt modelId="{0B2B6204-D528-9049-B677-5995521EB68A}" type="pres">
      <dgm:prSet presAssocID="{23B1C29A-7072-DB46-BCD3-25DCE18A570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E16242F-11F8-B542-9E37-05ECC97F96F8}" type="pres">
      <dgm:prSet presAssocID="{E7CCF3D6-F858-7243-B229-0A92500D46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EE99F-6C31-7B47-A3FB-A27594CCD4D0}" type="pres">
      <dgm:prSet presAssocID="{E7CCF3D6-F858-7243-B229-0A92500D46D8}" presName="dummy" presStyleCnt="0"/>
      <dgm:spPr/>
    </dgm:pt>
    <dgm:pt modelId="{1E0C2A01-DF46-5D4C-805A-BFCAF2DB82B1}" type="pres">
      <dgm:prSet presAssocID="{B90D9C17-0E25-ED46-9307-692D8CC12BCF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3C3825A3-2A07-BE49-AA0E-0C7BE8C6C63E}" srcId="{0D3686F3-3CF5-1444-A7E8-32F8A123A31E}" destId="{E7CCF3D6-F858-7243-B229-0A92500D46D8}" srcOrd="4" destOrd="0" parTransId="{EC196560-9C7E-FF43-B51A-610540F76E6A}" sibTransId="{B90D9C17-0E25-ED46-9307-692D8CC12BCF}"/>
    <dgm:cxn modelId="{D3705C61-1643-BB43-89BD-417954AFACC5}" type="presOf" srcId="{B90D9C17-0E25-ED46-9307-692D8CC12BCF}" destId="{1E0C2A01-DF46-5D4C-805A-BFCAF2DB82B1}" srcOrd="0" destOrd="0" presId="urn:microsoft.com/office/officeart/2005/8/layout/radial6"/>
    <dgm:cxn modelId="{340CA20B-CBC8-B745-92E6-58DAA558BCE0}" type="presOf" srcId="{E7CCF3D6-F858-7243-B229-0A92500D46D8}" destId="{5E16242F-11F8-B542-9E37-05ECC97F96F8}" srcOrd="0" destOrd="0" presId="urn:microsoft.com/office/officeart/2005/8/layout/radial6"/>
    <dgm:cxn modelId="{0E6E0DDD-D6CA-D34F-8D35-B605B2B0790B}" type="presOf" srcId="{23B1C29A-7072-DB46-BCD3-25DCE18A5709}" destId="{0B2B6204-D528-9049-B677-5995521EB68A}" srcOrd="0" destOrd="0" presId="urn:microsoft.com/office/officeart/2005/8/layout/radial6"/>
    <dgm:cxn modelId="{38D67A96-17AE-1F47-84ED-AA2AEB841064}" type="presOf" srcId="{517CC678-04EF-D240-9DFD-335518A22CE2}" destId="{077B27A9-9E5D-2B42-B262-97A11F5C8A7D}" srcOrd="0" destOrd="0" presId="urn:microsoft.com/office/officeart/2005/8/layout/radial6"/>
    <dgm:cxn modelId="{D9CF3802-F8F0-C944-8661-FFC7655179DB}" type="presOf" srcId="{B7BFFF5B-C084-2047-950B-A1876FAEFEA4}" destId="{243FBD37-1A06-9C4F-884C-86D8E3BBD95D}" srcOrd="0" destOrd="0" presId="urn:microsoft.com/office/officeart/2005/8/layout/radial6"/>
    <dgm:cxn modelId="{A1058833-BC85-9C44-BABF-8D2015BE19AD}" type="presOf" srcId="{335C07FD-E7BB-B24F-9F14-259CED61F5D5}" destId="{D99AD57A-D48D-4F42-AF40-1C482390C61B}" srcOrd="0" destOrd="0" presId="urn:microsoft.com/office/officeart/2005/8/layout/radial6"/>
    <dgm:cxn modelId="{11D387E3-6EE4-0748-8B12-4DD4B170C490}" type="presOf" srcId="{0D3686F3-3CF5-1444-A7E8-32F8A123A31E}" destId="{A1151A09-5E26-8D45-A94A-1710DD13F60E}" srcOrd="0" destOrd="0" presId="urn:microsoft.com/office/officeart/2005/8/layout/radial6"/>
    <dgm:cxn modelId="{097A62E7-84F1-C542-94A2-FBA6A86B029D}" srcId="{0D3686F3-3CF5-1444-A7E8-32F8A123A31E}" destId="{B7BFFF5B-C084-2047-950B-A1876FAEFEA4}" srcOrd="1" destOrd="0" parTransId="{25875BA9-E404-7841-89C5-69C37B87DFAB}" sibTransId="{51A9A9C0-99CD-9F42-969C-F19B7D91897B}"/>
    <dgm:cxn modelId="{95BFAC14-EA65-8F41-8F2D-1C3D508584B4}" type="presOf" srcId="{8CA66725-47B0-3548-A8AE-5C53E4F2B6BF}" destId="{AD3B6135-1C4C-DC40-A89E-6D230720685C}" srcOrd="0" destOrd="0" presId="urn:microsoft.com/office/officeart/2005/8/layout/radial6"/>
    <dgm:cxn modelId="{C7B03CB2-5758-2749-94FE-FFC5C8442964}" srcId="{0D3686F3-3CF5-1444-A7E8-32F8A123A31E}" destId="{0C4F6687-1270-7649-BA59-0036610189E2}" srcOrd="3" destOrd="0" parTransId="{F888356B-AEE9-BF4F-A86B-A4DC4E63A6BA}" sibTransId="{23B1C29A-7072-DB46-BCD3-25DCE18A5709}"/>
    <dgm:cxn modelId="{F9B3DFFA-D6AC-E448-BE8A-E29242B5A05C}" srcId="{0D3686F3-3CF5-1444-A7E8-32F8A123A31E}" destId="{335C07FD-E7BB-B24F-9F14-259CED61F5D5}" srcOrd="2" destOrd="0" parTransId="{461F9980-C43B-ED42-9D12-150E33464C7E}" sibTransId="{8CA66725-47B0-3548-A8AE-5C53E4F2B6BF}"/>
    <dgm:cxn modelId="{333A20E7-1FFD-854A-90D2-55FCE49AD1C5}" type="presOf" srcId="{A10701A4-DEED-0A4F-8F2A-29C1DEBC7674}" destId="{3F5963A1-0B47-C748-9058-AA8BDCE493F8}" srcOrd="0" destOrd="0" presId="urn:microsoft.com/office/officeart/2005/8/layout/radial6"/>
    <dgm:cxn modelId="{95FE3A9C-429F-C447-9660-A0235C3391C2}" type="presOf" srcId="{51A9A9C0-99CD-9F42-969C-F19B7D91897B}" destId="{B6B8E0DD-8D5B-6A4B-8BA6-C849937D92F7}" srcOrd="0" destOrd="0" presId="urn:microsoft.com/office/officeart/2005/8/layout/radial6"/>
    <dgm:cxn modelId="{A0809C56-1234-6044-944D-259E8CA5445A}" srcId="{4206F73F-B8AE-1248-BE2A-30BB43005258}" destId="{0D3686F3-3CF5-1444-A7E8-32F8A123A31E}" srcOrd="0" destOrd="0" parTransId="{008F16B7-F037-804A-AD78-41A8D06B5AC8}" sibTransId="{719D9B9C-2D00-994E-A0FF-C534E2CBDEBE}"/>
    <dgm:cxn modelId="{070533DB-74B5-2B4C-BC7B-3ADE47EBAEE2}" type="presOf" srcId="{0C4F6687-1270-7649-BA59-0036610189E2}" destId="{179C3CA1-1AFF-964B-ADFA-99C18012BDB5}" srcOrd="0" destOrd="0" presId="urn:microsoft.com/office/officeart/2005/8/layout/radial6"/>
    <dgm:cxn modelId="{01B2C41C-D306-FE4B-B003-B6D89CECB6B6}" srcId="{0D3686F3-3CF5-1444-A7E8-32F8A123A31E}" destId="{A10701A4-DEED-0A4F-8F2A-29C1DEBC7674}" srcOrd="0" destOrd="0" parTransId="{AD4DD9A7-72A3-974C-BC55-7667AC69D3E8}" sibTransId="{517CC678-04EF-D240-9DFD-335518A22CE2}"/>
    <dgm:cxn modelId="{64979033-7A31-4845-BAF5-E571F1B76B0E}" type="presOf" srcId="{4206F73F-B8AE-1248-BE2A-30BB43005258}" destId="{20BF30A6-0DB7-0846-A65B-9E0B60423F62}" srcOrd="0" destOrd="0" presId="urn:microsoft.com/office/officeart/2005/8/layout/radial6"/>
    <dgm:cxn modelId="{D67E138E-0D2F-3B42-B5CF-481F12F19817}" type="presParOf" srcId="{20BF30A6-0DB7-0846-A65B-9E0B60423F62}" destId="{A1151A09-5E26-8D45-A94A-1710DD13F60E}" srcOrd="0" destOrd="0" presId="urn:microsoft.com/office/officeart/2005/8/layout/radial6"/>
    <dgm:cxn modelId="{5AF35494-88F4-C44F-AA27-76A86DAE120C}" type="presParOf" srcId="{20BF30A6-0DB7-0846-A65B-9E0B60423F62}" destId="{3F5963A1-0B47-C748-9058-AA8BDCE493F8}" srcOrd="1" destOrd="0" presId="urn:microsoft.com/office/officeart/2005/8/layout/radial6"/>
    <dgm:cxn modelId="{ED61375F-099C-6349-B299-A32608B18B4C}" type="presParOf" srcId="{20BF30A6-0DB7-0846-A65B-9E0B60423F62}" destId="{560A9C30-DD20-6246-9F35-45D8D56B1DD0}" srcOrd="2" destOrd="0" presId="urn:microsoft.com/office/officeart/2005/8/layout/radial6"/>
    <dgm:cxn modelId="{0B1F06FD-CE74-2147-90A4-363344158785}" type="presParOf" srcId="{20BF30A6-0DB7-0846-A65B-9E0B60423F62}" destId="{077B27A9-9E5D-2B42-B262-97A11F5C8A7D}" srcOrd="3" destOrd="0" presId="urn:microsoft.com/office/officeart/2005/8/layout/radial6"/>
    <dgm:cxn modelId="{BC8B9B5D-99E8-8240-B331-49E4E2280404}" type="presParOf" srcId="{20BF30A6-0DB7-0846-A65B-9E0B60423F62}" destId="{243FBD37-1A06-9C4F-884C-86D8E3BBD95D}" srcOrd="4" destOrd="0" presId="urn:microsoft.com/office/officeart/2005/8/layout/radial6"/>
    <dgm:cxn modelId="{7D01C6E3-BD87-CE4E-BB8B-72DFCBC763EB}" type="presParOf" srcId="{20BF30A6-0DB7-0846-A65B-9E0B60423F62}" destId="{FCD01C42-E567-684E-8714-5EEF3F69F631}" srcOrd="5" destOrd="0" presId="urn:microsoft.com/office/officeart/2005/8/layout/radial6"/>
    <dgm:cxn modelId="{50754D33-C231-E54E-949E-EA8346966D3E}" type="presParOf" srcId="{20BF30A6-0DB7-0846-A65B-9E0B60423F62}" destId="{B6B8E0DD-8D5B-6A4B-8BA6-C849937D92F7}" srcOrd="6" destOrd="0" presId="urn:microsoft.com/office/officeart/2005/8/layout/radial6"/>
    <dgm:cxn modelId="{72431B94-039B-4340-8995-832134A416CC}" type="presParOf" srcId="{20BF30A6-0DB7-0846-A65B-9E0B60423F62}" destId="{D99AD57A-D48D-4F42-AF40-1C482390C61B}" srcOrd="7" destOrd="0" presId="urn:microsoft.com/office/officeart/2005/8/layout/radial6"/>
    <dgm:cxn modelId="{6E63B878-D76E-2C47-86D4-7CF53A40B0D6}" type="presParOf" srcId="{20BF30A6-0DB7-0846-A65B-9E0B60423F62}" destId="{60357D80-ED32-8540-B8F2-253B51F7FC58}" srcOrd="8" destOrd="0" presId="urn:microsoft.com/office/officeart/2005/8/layout/radial6"/>
    <dgm:cxn modelId="{0E3DE5DA-8314-D049-91A5-0DD7D08E20F7}" type="presParOf" srcId="{20BF30A6-0DB7-0846-A65B-9E0B60423F62}" destId="{AD3B6135-1C4C-DC40-A89E-6D230720685C}" srcOrd="9" destOrd="0" presId="urn:microsoft.com/office/officeart/2005/8/layout/radial6"/>
    <dgm:cxn modelId="{B7859B0F-AFB0-C343-A34D-B4396D5C5E90}" type="presParOf" srcId="{20BF30A6-0DB7-0846-A65B-9E0B60423F62}" destId="{179C3CA1-1AFF-964B-ADFA-99C18012BDB5}" srcOrd="10" destOrd="0" presId="urn:microsoft.com/office/officeart/2005/8/layout/radial6"/>
    <dgm:cxn modelId="{522554BA-76B1-9149-852A-0DF9889FBCAC}" type="presParOf" srcId="{20BF30A6-0DB7-0846-A65B-9E0B60423F62}" destId="{D12D78D5-2A0E-2542-9FA3-63F68CDA2037}" srcOrd="11" destOrd="0" presId="urn:microsoft.com/office/officeart/2005/8/layout/radial6"/>
    <dgm:cxn modelId="{BEB36803-EAC3-6840-9F9A-75550D9F92E4}" type="presParOf" srcId="{20BF30A6-0DB7-0846-A65B-9E0B60423F62}" destId="{0B2B6204-D528-9049-B677-5995521EB68A}" srcOrd="12" destOrd="0" presId="urn:microsoft.com/office/officeart/2005/8/layout/radial6"/>
    <dgm:cxn modelId="{5916EC45-5BAA-804E-925E-C6D44941A8FB}" type="presParOf" srcId="{20BF30A6-0DB7-0846-A65B-9E0B60423F62}" destId="{5E16242F-11F8-B542-9E37-05ECC97F96F8}" srcOrd="13" destOrd="0" presId="urn:microsoft.com/office/officeart/2005/8/layout/radial6"/>
    <dgm:cxn modelId="{A8AEE084-385B-6E47-B866-C9B981A6874C}" type="presParOf" srcId="{20BF30A6-0DB7-0846-A65B-9E0B60423F62}" destId="{2D2EE99F-6C31-7B47-A3FB-A27594CCD4D0}" srcOrd="14" destOrd="0" presId="urn:microsoft.com/office/officeart/2005/8/layout/radial6"/>
    <dgm:cxn modelId="{463182AB-57FA-834E-8770-D0CEF5DFFB3E}" type="presParOf" srcId="{20BF30A6-0DB7-0846-A65B-9E0B60423F62}" destId="{1E0C2A01-DF46-5D4C-805A-BFCAF2DB82B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525F8-617E-624E-938D-958E614B5D30}">
      <dsp:nvSpPr>
        <dsp:cNvPr id="0" name=""/>
        <dsp:cNvSpPr/>
      </dsp:nvSpPr>
      <dsp:spPr>
        <a:xfrm>
          <a:off x="1575029" y="71"/>
          <a:ext cx="4736641" cy="8759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155" tIns="64770" rIns="97155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Datfar</a:t>
          </a:r>
          <a:r>
            <a:rPr lang="en-US" sz="51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51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isi</a:t>
          </a:r>
          <a:endParaRPr lang="en-US" sz="5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00685" y="25727"/>
        <a:ext cx="4685329" cy="824652"/>
      </dsp:txXfrm>
    </dsp:sp>
    <dsp:sp modelId="{4D66C37F-23D8-854F-9CF4-E94E74162441}">
      <dsp:nvSpPr>
        <dsp:cNvPr id="0" name=""/>
        <dsp:cNvSpPr/>
      </dsp:nvSpPr>
      <dsp:spPr>
        <a:xfrm>
          <a:off x="1575029" y="1033708"/>
          <a:ext cx="875964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5520C8-7B31-3648-8E3A-46C768F31EF3}">
      <dsp:nvSpPr>
        <dsp:cNvPr id="0" name=""/>
        <dsp:cNvSpPr/>
      </dsp:nvSpPr>
      <dsp:spPr>
        <a:xfrm>
          <a:off x="2503551" y="1033708"/>
          <a:ext cx="3808119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Evaluasi</a:t>
          </a:r>
          <a:r>
            <a:rPr lang="en-US" sz="24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2017</a:t>
          </a:r>
          <a:endParaRPr lang="en-US" sz="2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546320" y="1076477"/>
        <a:ext cx="3722581" cy="790426"/>
      </dsp:txXfrm>
    </dsp:sp>
    <dsp:sp modelId="{442D2315-0C11-094C-B560-47ADAE0BD443}">
      <dsp:nvSpPr>
        <dsp:cNvPr id="0" name=""/>
        <dsp:cNvSpPr/>
      </dsp:nvSpPr>
      <dsp:spPr>
        <a:xfrm>
          <a:off x="1575029" y="2014788"/>
          <a:ext cx="875964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A20BF2-95FD-544C-9F8D-7656B0EA0B22}">
      <dsp:nvSpPr>
        <dsp:cNvPr id="0" name=""/>
        <dsp:cNvSpPr/>
      </dsp:nvSpPr>
      <dsp:spPr>
        <a:xfrm>
          <a:off x="2503551" y="2014788"/>
          <a:ext cx="3808119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Latar</a:t>
          </a:r>
          <a:r>
            <a:rPr lang="en-US" sz="24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Belakang</a:t>
          </a:r>
          <a:endParaRPr lang="en-US" sz="2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546320" y="2057557"/>
        <a:ext cx="3722581" cy="790426"/>
      </dsp:txXfrm>
    </dsp:sp>
    <dsp:sp modelId="{EF4A0424-9D4F-AE48-A308-5B390013DE0F}">
      <dsp:nvSpPr>
        <dsp:cNvPr id="0" name=""/>
        <dsp:cNvSpPr/>
      </dsp:nvSpPr>
      <dsp:spPr>
        <a:xfrm>
          <a:off x="1575029" y="2995868"/>
          <a:ext cx="875964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21B508-F186-C741-A2E5-78B6BC7843CE}">
      <dsp:nvSpPr>
        <dsp:cNvPr id="0" name=""/>
        <dsp:cNvSpPr/>
      </dsp:nvSpPr>
      <dsp:spPr>
        <a:xfrm>
          <a:off x="2503551" y="2995868"/>
          <a:ext cx="3808119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Isu-isu</a:t>
          </a:r>
          <a:r>
            <a:rPr lang="en-US" sz="24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Penting</a:t>
          </a:r>
          <a:endParaRPr lang="en-US" sz="2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546320" y="3038637"/>
        <a:ext cx="3722581" cy="790426"/>
      </dsp:txXfrm>
    </dsp:sp>
    <dsp:sp modelId="{A563E298-7DEA-8843-B253-5391FCDFB845}">
      <dsp:nvSpPr>
        <dsp:cNvPr id="0" name=""/>
        <dsp:cNvSpPr/>
      </dsp:nvSpPr>
      <dsp:spPr>
        <a:xfrm>
          <a:off x="1575029" y="3976947"/>
          <a:ext cx="875964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B53A0A-0615-C140-9ED4-5D05D15A19CB}">
      <dsp:nvSpPr>
        <dsp:cNvPr id="0" name=""/>
        <dsp:cNvSpPr/>
      </dsp:nvSpPr>
      <dsp:spPr>
        <a:xfrm>
          <a:off x="2503551" y="3976947"/>
          <a:ext cx="3808119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Dapodik</a:t>
          </a:r>
          <a:r>
            <a:rPr lang="en-US" sz="24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sebagai</a:t>
          </a:r>
          <a:r>
            <a:rPr lang="en-US" sz="24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data </a:t>
          </a:r>
          <a:r>
            <a:rPr lang="en-US" sz="2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Dasar</a:t>
          </a:r>
          <a:endParaRPr lang="en-US" sz="2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546320" y="4019716"/>
        <a:ext cx="3722581" cy="790426"/>
      </dsp:txXfrm>
    </dsp:sp>
    <dsp:sp modelId="{42935E28-A434-614B-89F3-313D689A486E}">
      <dsp:nvSpPr>
        <dsp:cNvPr id="0" name=""/>
        <dsp:cNvSpPr/>
      </dsp:nvSpPr>
      <dsp:spPr>
        <a:xfrm>
          <a:off x="1575029" y="4958027"/>
          <a:ext cx="875964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D79735-3DA7-BC48-804A-22B9A77B713B}">
      <dsp:nvSpPr>
        <dsp:cNvPr id="0" name=""/>
        <dsp:cNvSpPr/>
      </dsp:nvSpPr>
      <dsp:spPr>
        <a:xfrm>
          <a:off x="2503551" y="4958027"/>
          <a:ext cx="3808119" cy="875964"/>
        </a:xfrm>
        <a:prstGeom prst="roundRect">
          <a:avLst>
            <a:gd name="adj" fmla="val 1667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Bernard MT Condensed" charset="0"/>
              <a:ea typeface="Bernard MT Condensed" charset="0"/>
              <a:cs typeface="Bernard MT Condensed" charset="0"/>
            </a:rPr>
            <a:t>Program 2018</a:t>
          </a:r>
          <a:endParaRPr lang="en-US" sz="2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546320" y="5000796"/>
        <a:ext cx="3722581" cy="7904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4C81D-CD78-4AAC-A833-B3C841399455}">
      <dsp:nvSpPr>
        <dsp:cNvPr id="0" name=""/>
        <dsp:cNvSpPr/>
      </dsp:nvSpPr>
      <dsp:spPr>
        <a:xfrm>
          <a:off x="0" y="930043"/>
          <a:ext cx="9143998" cy="1240057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967C4-8586-4209-90DC-1FBC6FC42CB4}">
      <dsp:nvSpPr>
        <dsp:cNvPr id="0" name=""/>
        <dsp:cNvSpPr/>
      </dsp:nvSpPr>
      <dsp:spPr>
        <a:xfrm>
          <a:off x="3616" y="0"/>
          <a:ext cx="1581224" cy="1240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Penyampaian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target Output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Pemda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616" y="0"/>
        <a:ext cx="1581224" cy="1240057"/>
      </dsp:txXfrm>
    </dsp:sp>
    <dsp:sp modelId="{9EF72903-539E-43E1-8FD3-0C408FCFA24A}">
      <dsp:nvSpPr>
        <dsp:cNvPr id="0" name=""/>
        <dsp:cNvSpPr/>
      </dsp:nvSpPr>
      <dsp:spPr>
        <a:xfrm>
          <a:off x="639221" y="1395064"/>
          <a:ext cx="310014" cy="3100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77712-62BC-4D61-A3FE-D40F2D978420}">
      <dsp:nvSpPr>
        <dsp:cNvPr id="0" name=""/>
        <dsp:cNvSpPr/>
      </dsp:nvSpPr>
      <dsp:spPr>
        <a:xfrm>
          <a:off x="1663901" y="1860086"/>
          <a:ext cx="1581224" cy="1240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Penyampaian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target Output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Direktorat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Teknis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63901" y="1860086"/>
        <a:ext cx="1581224" cy="1240057"/>
      </dsp:txXfrm>
    </dsp:sp>
    <dsp:sp modelId="{9A732093-5EBD-4D7C-BD68-769AF2990633}">
      <dsp:nvSpPr>
        <dsp:cNvPr id="0" name=""/>
        <dsp:cNvSpPr/>
      </dsp:nvSpPr>
      <dsp:spPr>
        <a:xfrm>
          <a:off x="2299506" y="1395064"/>
          <a:ext cx="310014" cy="310014"/>
        </a:xfrm>
        <a:prstGeom prst="ellipse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05CAF-20F6-4A10-9E9C-7C6A5A0FED56}">
      <dsp:nvSpPr>
        <dsp:cNvPr id="0" name=""/>
        <dsp:cNvSpPr/>
      </dsp:nvSpPr>
      <dsp:spPr>
        <a:xfrm>
          <a:off x="3324187" y="0"/>
          <a:ext cx="1581224" cy="1240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Finalisasi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Rincian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Lokasi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Kegiatan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dan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Target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Ouput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DAK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Fisik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324187" y="0"/>
        <a:ext cx="1581224" cy="1240057"/>
      </dsp:txXfrm>
    </dsp:sp>
    <dsp:sp modelId="{619D892C-726E-4632-A729-B5096178FBF1}">
      <dsp:nvSpPr>
        <dsp:cNvPr id="0" name=""/>
        <dsp:cNvSpPr/>
      </dsp:nvSpPr>
      <dsp:spPr>
        <a:xfrm>
          <a:off x="3959791" y="1395064"/>
          <a:ext cx="310014" cy="310014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95ED3-0DE7-40B7-8EB4-94EF3D4F17CE}">
      <dsp:nvSpPr>
        <dsp:cNvPr id="0" name=""/>
        <dsp:cNvSpPr/>
      </dsp:nvSpPr>
      <dsp:spPr>
        <a:xfrm>
          <a:off x="4984472" y="1860086"/>
          <a:ext cx="1581224" cy="1240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Penyusunan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Keputusan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Menteri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4984472" y="1860086"/>
        <a:ext cx="1581224" cy="1240057"/>
      </dsp:txXfrm>
    </dsp:sp>
    <dsp:sp modelId="{3FBE87B9-2604-48AD-A241-ACB8E995133D}">
      <dsp:nvSpPr>
        <dsp:cNvPr id="0" name=""/>
        <dsp:cNvSpPr/>
      </dsp:nvSpPr>
      <dsp:spPr>
        <a:xfrm>
          <a:off x="5620077" y="1395064"/>
          <a:ext cx="310014" cy="310014"/>
        </a:xfrm>
        <a:prstGeom prst="ellipse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C0D20-E79A-4C5E-91CE-C4EF76E00309}">
      <dsp:nvSpPr>
        <dsp:cNvPr id="0" name=""/>
        <dsp:cNvSpPr/>
      </dsp:nvSpPr>
      <dsp:spPr>
        <a:xfrm>
          <a:off x="6644757" y="0"/>
          <a:ext cx="1581224" cy="1240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Keputusan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Menteri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6644757" y="0"/>
        <a:ext cx="1581224" cy="1240057"/>
      </dsp:txXfrm>
    </dsp:sp>
    <dsp:sp modelId="{90555C27-44D8-47F3-AED2-525112EAFB4F}">
      <dsp:nvSpPr>
        <dsp:cNvPr id="0" name=""/>
        <dsp:cNvSpPr/>
      </dsp:nvSpPr>
      <dsp:spPr>
        <a:xfrm>
          <a:off x="7280362" y="1395064"/>
          <a:ext cx="310014" cy="310014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7A2CE-20F2-4F78-86BC-D0AB2092FEB9}">
      <dsp:nvSpPr>
        <dsp:cNvPr id="0" name=""/>
        <dsp:cNvSpPr/>
      </dsp:nvSpPr>
      <dsp:spPr>
        <a:xfrm>
          <a:off x="0" y="770740"/>
          <a:ext cx="7698437" cy="1027654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1111B-DBE2-45EF-B255-82EF66A9509E}">
      <dsp:nvSpPr>
        <dsp:cNvPr id="0" name=""/>
        <dsp:cNvSpPr/>
      </dsp:nvSpPr>
      <dsp:spPr>
        <a:xfrm>
          <a:off x="3383" y="0"/>
          <a:ext cx="2232847" cy="102765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Pengajuan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Perubahan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untuk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Kepmen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383" y="0"/>
        <a:ext cx="2232847" cy="1027654"/>
      </dsp:txXfrm>
    </dsp:sp>
    <dsp:sp modelId="{E41D1409-DE08-479E-A861-37A7D8832055}">
      <dsp:nvSpPr>
        <dsp:cNvPr id="0" name=""/>
        <dsp:cNvSpPr/>
      </dsp:nvSpPr>
      <dsp:spPr>
        <a:xfrm>
          <a:off x="991350" y="1156111"/>
          <a:ext cx="256913" cy="25691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1E0686-1049-4FE5-809B-845F57CFB668}">
      <dsp:nvSpPr>
        <dsp:cNvPr id="0" name=""/>
        <dsp:cNvSpPr/>
      </dsp:nvSpPr>
      <dsp:spPr>
        <a:xfrm>
          <a:off x="2347872" y="1541481"/>
          <a:ext cx="2232847" cy="102765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Penyusunan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untuk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Perubahan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Kepmen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347872" y="1541481"/>
        <a:ext cx="2232847" cy="1027654"/>
      </dsp:txXfrm>
    </dsp:sp>
    <dsp:sp modelId="{BE2CEB81-4AC0-46B3-A496-B171D484FA5A}">
      <dsp:nvSpPr>
        <dsp:cNvPr id="0" name=""/>
        <dsp:cNvSpPr/>
      </dsp:nvSpPr>
      <dsp:spPr>
        <a:xfrm>
          <a:off x="3335839" y="1156111"/>
          <a:ext cx="256913" cy="2569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D7C8A9-F267-467F-B926-315D073241BE}">
      <dsp:nvSpPr>
        <dsp:cNvPr id="0" name=""/>
        <dsp:cNvSpPr/>
      </dsp:nvSpPr>
      <dsp:spPr>
        <a:xfrm>
          <a:off x="4692362" y="0"/>
          <a:ext cx="2232847" cy="102765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Penetapan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Perubahan</a:t>
          </a:r>
          <a:r>
            <a:rPr lang="en-US" sz="1400" kern="1200" dirty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400" kern="1200" dirty="0" err="1">
              <a:latin typeface="Bernard MT Condensed" charset="0"/>
              <a:ea typeface="Bernard MT Condensed" charset="0"/>
              <a:cs typeface="Bernard MT Condensed" charset="0"/>
            </a:rPr>
            <a:t>Kepmen</a:t>
          </a:r>
          <a:endParaRPr lang="en-US" sz="1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4692362" y="0"/>
        <a:ext cx="2232847" cy="1027654"/>
      </dsp:txXfrm>
    </dsp:sp>
    <dsp:sp modelId="{5DB1DACC-3C9C-4E8F-9285-87B2F0AED4A0}">
      <dsp:nvSpPr>
        <dsp:cNvPr id="0" name=""/>
        <dsp:cNvSpPr/>
      </dsp:nvSpPr>
      <dsp:spPr>
        <a:xfrm>
          <a:off x="5680329" y="1156111"/>
          <a:ext cx="256913" cy="2569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E3258-2A60-D04F-8F9C-C547012DE573}">
      <dsp:nvSpPr>
        <dsp:cNvPr id="0" name=""/>
        <dsp:cNvSpPr/>
      </dsp:nvSpPr>
      <dsp:spPr>
        <a:xfrm>
          <a:off x="2239803" y="2044541"/>
          <a:ext cx="2498884" cy="2498884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>
              <a:latin typeface="Bernard MT Condensed" charset="0"/>
              <a:ea typeface="Bernard MT Condensed" charset="0"/>
              <a:cs typeface="Bernard MT Condensed" charset="0"/>
            </a:rPr>
            <a:t>Mutu</a:t>
          </a:r>
          <a:endParaRPr lang="en-US" sz="27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742190" y="2629893"/>
        <a:ext cx="1494110" cy="1284478"/>
      </dsp:txXfrm>
    </dsp:sp>
    <dsp:sp modelId="{A97B49C0-8AF9-494C-AFAF-99163C80FFFE}">
      <dsp:nvSpPr>
        <dsp:cNvPr id="0" name=""/>
        <dsp:cNvSpPr/>
      </dsp:nvSpPr>
      <dsp:spPr>
        <a:xfrm>
          <a:off x="785907" y="1453896"/>
          <a:ext cx="1817370" cy="1817370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>
              <a:latin typeface="Bernard MT Condensed" charset="0"/>
              <a:ea typeface="Bernard MT Condensed" charset="0"/>
              <a:cs typeface="Bernard MT Condensed" charset="0"/>
            </a:rPr>
            <a:t>Akses</a:t>
          </a:r>
          <a:endParaRPr lang="en-US" sz="27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243435" y="1914190"/>
        <a:ext cx="902314" cy="896782"/>
      </dsp:txXfrm>
    </dsp:sp>
    <dsp:sp modelId="{2B5B6335-7BEC-7C4A-80B5-92004E24F1D6}">
      <dsp:nvSpPr>
        <dsp:cNvPr id="0" name=""/>
        <dsp:cNvSpPr/>
      </dsp:nvSpPr>
      <dsp:spPr>
        <a:xfrm rot="20700000">
          <a:off x="1803820" y="200096"/>
          <a:ext cx="1780652" cy="1780652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  <a:sp3d extrusionH="28000" prstMaterial="matte"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>
              <a:latin typeface="Bernard MT Condensed" charset="0"/>
              <a:ea typeface="Bernard MT Condensed" charset="0"/>
              <a:cs typeface="Bernard MT Condensed" charset="0"/>
            </a:rPr>
            <a:t>Takola</a:t>
          </a:r>
          <a:endParaRPr lang="en-US" sz="27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 rot="-20700000">
        <a:off x="2194369" y="590645"/>
        <a:ext cx="999553" cy="999553"/>
      </dsp:txXfrm>
    </dsp:sp>
    <dsp:sp modelId="{37063658-B510-034F-8C4F-2377047E9155}">
      <dsp:nvSpPr>
        <dsp:cNvPr id="0" name=""/>
        <dsp:cNvSpPr/>
      </dsp:nvSpPr>
      <dsp:spPr>
        <a:xfrm>
          <a:off x="2051503" y="1665273"/>
          <a:ext cx="3198571" cy="3198571"/>
        </a:xfrm>
        <a:prstGeom prst="circularArrow">
          <a:avLst>
            <a:gd name="adj1" fmla="val 4688"/>
            <a:gd name="adj2" fmla="val 299029"/>
            <a:gd name="adj3" fmla="val 2523932"/>
            <a:gd name="adj4" fmla="val 15844646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60DD2-5F7E-D946-B684-8DE1D3E2FAE9}">
      <dsp:nvSpPr>
        <dsp:cNvPr id="0" name=""/>
        <dsp:cNvSpPr/>
      </dsp:nvSpPr>
      <dsp:spPr>
        <a:xfrm>
          <a:off x="464054" y="1050282"/>
          <a:ext cx="2323962" cy="23239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61D78-DBE2-C54F-81CB-C3666B215A57}">
      <dsp:nvSpPr>
        <dsp:cNvPr id="0" name=""/>
        <dsp:cNvSpPr/>
      </dsp:nvSpPr>
      <dsp:spPr>
        <a:xfrm>
          <a:off x="1391937" y="-191431"/>
          <a:ext cx="2505699" cy="250569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30519-AF03-0C43-909D-4C099DD19A0E}">
      <dsp:nvSpPr>
        <dsp:cNvPr id="0" name=""/>
        <dsp:cNvSpPr/>
      </dsp:nvSpPr>
      <dsp:spPr>
        <a:xfrm>
          <a:off x="0" y="13970"/>
          <a:ext cx="3854508" cy="6757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Pengawasan</a:t>
          </a:r>
          <a:endParaRPr lang="en-US" sz="39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9793" y="33763"/>
        <a:ext cx="3814922" cy="636209"/>
      </dsp:txXfrm>
    </dsp:sp>
    <dsp:sp modelId="{1C883991-9BDB-8C4F-80F7-AEA4B0352D07}">
      <dsp:nvSpPr>
        <dsp:cNvPr id="0" name=""/>
        <dsp:cNvSpPr/>
      </dsp:nvSpPr>
      <dsp:spPr>
        <a:xfrm>
          <a:off x="203964" y="798562"/>
          <a:ext cx="675795" cy="67579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C0D537-3DA6-844B-BE13-3CFE435129F5}">
      <dsp:nvSpPr>
        <dsp:cNvPr id="0" name=""/>
        <dsp:cNvSpPr/>
      </dsp:nvSpPr>
      <dsp:spPr>
        <a:xfrm>
          <a:off x="920307" y="798562"/>
          <a:ext cx="3138165" cy="67579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Manajemen</a:t>
          </a:r>
          <a:endParaRPr lang="en-US" sz="2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953303" y="831558"/>
        <a:ext cx="3072173" cy="609803"/>
      </dsp:txXfrm>
    </dsp:sp>
    <dsp:sp modelId="{EE8E2C5E-CF56-6942-8707-ACCE602F3CA1}">
      <dsp:nvSpPr>
        <dsp:cNvPr id="0" name=""/>
        <dsp:cNvSpPr/>
      </dsp:nvSpPr>
      <dsp:spPr>
        <a:xfrm>
          <a:off x="203964" y="1555452"/>
          <a:ext cx="675795" cy="675795"/>
        </a:xfrm>
        <a:prstGeom prst="roundRect">
          <a:avLst>
            <a:gd name="adj" fmla="val 1667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A30857-A28F-8B49-872F-34DFC4007CAC}">
      <dsp:nvSpPr>
        <dsp:cNvPr id="0" name=""/>
        <dsp:cNvSpPr/>
      </dsp:nvSpPr>
      <dsp:spPr>
        <a:xfrm>
          <a:off x="920307" y="1555452"/>
          <a:ext cx="3138165" cy="675795"/>
        </a:xfrm>
        <a:prstGeom prst="roundRect">
          <a:avLst>
            <a:gd name="adj" fmla="val 1667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ernard MT Condensed" charset="0"/>
              <a:ea typeface="Bernard MT Condensed" charset="0"/>
              <a:cs typeface="Bernard MT Condensed" charset="0"/>
            </a:rPr>
            <a:t>SPIP</a:t>
          </a:r>
          <a:endParaRPr lang="en-US" sz="2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953303" y="1588448"/>
        <a:ext cx="3072173" cy="609803"/>
      </dsp:txXfrm>
    </dsp:sp>
    <dsp:sp modelId="{F33C5E6F-0B36-2245-B1B3-CBCBF5138689}">
      <dsp:nvSpPr>
        <dsp:cNvPr id="0" name=""/>
        <dsp:cNvSpPr/>
      </dsp:nvSpPr>
      <dsp:spPr>
        <a:xfrm>
          <a:off x="203964" y="2312343"/>
          <a:ext cx="675795" cy="675795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94E6DD-2A36-BF44-838B-C3EC059CD867}">
      <dsp:nvSpPr>
        <dsp:cNvPr id="0" name=""/>
        <dsp:cNvSpPr/>
      </dsp:nvSpPr>
      <dsp:spPr>
        <a:xfrm>
          <a:off x="934585" y="2313466"/>
          <a:ext cx="3138165" cy="675795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Itjen</a:t>
          </a:r>
          <a:r>
            <a:rPr lang="en-US" sz="2100" kern="1200" dirty="0" smtClean="0">
              <a:latin typeface="Bernard MT Condensed" charset="0"/>
              <a:ea typeface="Bernard MT Condensed" charset="0"/>
              <a:cs typeface="Bernard MT Condensed" charset="0"/>
            </a:rPr>
            <a:t>/BPK/BPKP/</a:t>
          </a:r>
          <a:r>
            <a:rPr lang="en-US" sz="2100" i="1" kern="1200" dirty="0" smtClean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rPr>
            <a:t>p/d</a:t>
          </a:r>
          <a:endParaRPr lang="en-US" sz="2100" i="1" kern="1200" dirty="0">
            <a:solidFill>
              <a:srgbClr val="FF0000"/>
            </a:solidFill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967581" y="2346462"/>
        <a:ext cx="3072173" cy="6098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30519-AF03-0C43-909D-4C099DD19A0E}">
      <dsp:nvSpPr>
        <dsp:cNvPr id="0" name=""/>
        <dsp:cNvSpPr/>
      </dsp:nvSpPr>
      <dsp:spPr>
        <a:xfrm>
          <a:off x="0" y="0"/>
          <a:ext cx="3100554" cy="597085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Pembinaan</a:t>
          </a:r>
          <a:endParaRPr lang="en-US" sz="34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7488" y="17488"/>
        <a:ext cx="3065578" cy="562109"/>
      </dsp:txXfrm>
    </dsp:sp>
    <dsp:sp modelId="{1C883991-9BDB-8C4F-80F7-AEA4B0352D07}">
      <dsp:nvSpPr>
        <dsp:cNvPr id="0" name=""/>
        <dsp:cNvSpPr/>
      </dsp:nvSpPr>
      <dsp:spPr>
        <a:xfrm>
          <a:off x="1030997" y="704609"/>
          <a:ext cx="597085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C0D537-3DA6-844B-BE13-3CFE435129F5}">
      <dsp:nvSpPr>
        <dsp:cNvPr id="0" name=""/>
        <dsp:cNvSpPr/>
      </dsp:nvSpPr>
      <dsp:spPr>
        <a:xfrm>
          <a:off x="1663908" y="704609"/>
          <a:ext cx="2467644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Dit.PSMA</a:t>
          </a:r>
          <a:endParaRPr lang="en-US" sz="19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93061" y="733762"/>
        <a:ext cx="2409338" cy="538779"/>
      </dsp:txXfrm>
    </dsp:sp>
    <dsp:sp modelId="{EE8E2C5E-CF56-6942-8707-ACCE602F3CA1}">
      <dsp:nvSpPr>
        <dsp:cNvPr id="0" name=""/>
        <dsp:cNvSpPr/>
      </dsp:nvSpPr>
      <dsp:spPr>
        <a:xfrm>
          <a:off x="1030997" y="1373345"/>
          <a:ext cx="597085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A30857-A28F-8B49-872F-34DFC4007CAC}">
      <dsp:nvSpPr>
        <dsp:cNvPr id="0" name=""/>
        <dsp:cNvSpPr/>
      </dsp:nvSpPr>
      <dsp:spPr>
        <a:xfrm>
          <a:off x="1663908" y="1373345"/>
          <a:ext cx="2467644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Dinas</a:t>
          </a:r>
          <a:r>
            <a:rPr lang="en-US" sz="19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Propinsi</a:t>
          </a:r>
          <a:endParaRPr lang="en-US" sz="19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93061" y="1402498"/>
        <a:ext cx="2409338" cy="538779"/>
      </dsp:txXfrm>
    </dsp:sp>
    <dsp:sp modelId="{F33C5E6F-0B36-2245-B1B3-CBCBF5138689}">
      <dsp:nvSpPr>
        <dsp:cNvPr id="0" name=""/>
        <dsp:cNvSpPr/>
      </dsp:nvSpPr>
      <dsp:spPr>
        <a:xfrm>
          <a:off x="1030997" y="2042081"/>
          <a:ext cx="597085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94E6DD-2A36-BF44-838B-C3EC059CD867}">
      <dsp:nvSpPr>
        <dsp:cNvPr id="0" name=""/>
        <dsp:cNvSpPr/>
      </dsp:nvSpPr>
      <dsp:spPr>
        <a:xfrm>
          <a:off x="1663908" y="2042081"/>
          <a:ext cx="2467644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Dinas</a:t>
          </a:r>
          <a:r>
            <a:rPr lang="en-US" sz="19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Kab</a:t>
          </a:r>
          <a:r>
            <a:rPr lang="en-US" sz="1900" kern="1200" dirty="0" smtClean="0">
              <a:latin typeface="Bernard MT Condensed" charset="0"/>
              <a:ea typeface="Bernard MT Condensed" charset="0"/>
              <a:cs typeface="Bernard MT Condensed" charset="0"/>
            </a:rPr>
            <a:t>/Kota</a:t>
          </a:r>
          <a:endParaRPr lang="en-US" sz="19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93061" y="2071234"/>
        <a:ext cx="2409338" cy="538779"/>
      </dsp:txXfrm>
    </dsp:sp>
    <dsp:sp modelId="{BF3C746F-2F26-264F-B635-91EC55450C0C}">
      <dsp:nvSpPr>
        <dsp:cNvPr id="0" name=""/>
        <dsp:cNvSpPr/>
      </dsp:nvSpPr>
      <dsp:spPr>
        <a:xfrm>
          <a:off x="1030997" y="2710817"/>
          <a:ext cx="597085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6115C1-0D4A-1540-A2B2-BC6530E73AE1}">
      <dsp:nvSpPr>
        <dsp:cNvPr id="0" name=""/>
        <dsp:cNvSpPr/>
      </dsp:nvSpPr>
      <dsp:spPr>
        <a:xfrm>
          <a:off x="1663908" y="2710817"/>
          <a:ext cx="2467644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Bernard MT Condensed" charset="0"/>
              <a:ea typeface="Bernard MT Condensed" charset="0"/>
              <a:cs typeface="Bernard MT Condensed" charset="0"/>
            </a:rPr>
            <a:t>Masyarakat</a:t>
          </a:r>
          <a:endParaRPr lang="en-US" sz="19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93061" y="2739970"/>
        <a:ext cx="2409338" cy="538779"/>
      </dsp:txXfrm>
    </dsp:sp>
    <dsp:sp modelId="{001E3251-5AC2-7549-BE21-4A0BE6184641}">
      <dsp:nvSpPr>
        <dsp:cNvPr id="0" name=""/>
        <dsp:cNvSpPr/>
      </dsp:nvSpPr>
      <dsp:spPr>
        <a:xfrm>
          <a:off x="1030997" y="3379553"/>
          <a:ext cx="597085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4F20AD-88BB-AA42-A400-1940E5DFE565}">
      <dsp:nvSpPr>
        <dsp:cNvPr id="0" name=""/>
        <dsp:cNvSpPr/>
      </dsp:nvSpPr>
      <dsp:spPr>
        <a:xfrm>
          <a:off x="1663908" y="3379553"/>
          <a:ext cx="2467644" cy="597085"/>
        </a:xfrm>
        <a:prstGeom prst="roundRect">
          <a:avLst>
            <a:gd name="adj" fmla="val 16670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Bernard MT Condensed" charset="0"/>
              <a:ea typeface="Bernard MT Condensed" charset="0"/>
              <a:cs typeface="Bernard MT Condensed" charset="0"/>
            </a:rPr>
            <a:t>KL/</a:t>
          </a:r>
          <a:r>
            <a:rPr lang="en-US" sz="1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Lembaga</a:t>
          </a:r>
          <a:r>
            <a:rPr lang="en-US" sz="1900" kern="1200" dirty="0" smtClean="0">
              <a:latin typeface="Bernard MT Condensed" charset="0"/>
              <a:ea typeface="Bernard MT Condensed" charset="0"/>
              <a:cs typeface="Bernard MT Condensed" charset="0"/>
            </a:rPr>
            <a:t> </a:t>
          </a:r>
          <a:r>
            <a:rPr lang="en-US" sz="19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Lainnya</a:t>
          </a:r>
          <a:endParaRPr lang="en-US" sz="19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93061" y="3408706"/>
        <a:ext cx="2409338" cy="53877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7E073-A58A-4737-B7EF-120D7639071E}">
      <dsp:nvSpPr>
        <dsp:cNvPr id="0" name=""/>
        <dsp:cNvSpPr/>
      </dsp:nvSpPr>
      <dsp:spPr>
        <a:xfrm>
          <a:off x="985875" y="861497"/>
          <a:ext cx="1997023" cy="199702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eMonev</a:t>
          </a:r>
          <a:endParaRPr lang="en-US" sz="3100" kern="1200" dirty="0"/>
        </a:p>
      </dsp:txBody>
      <dsp:txXfrm>
        <a:off x="1278332" y="1153954"/>
        <a:ext cx="1412109" cy="1412109"/>
      </dsp:txXfrm>
    </dsp:sp>
    <dsp:sp modelId="{CA315985-6FDA-4DC7-BB9D-BDBC77DC00B9}">
      <dsp:nvSpPr>
        <dsp:cNvPr id="0" name=""/>
        <dsp:cNvSpPr/>
      </dsp:nvSpPr>
      <dsp:spPr>
        <a:xfrm>
          <a:off x="1485131" y="61612"/>
          <a:ext cx="998511" cy="99851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VIDEO</a:t>
          </a:r>
          <a:endParaRPr lang="en-US" sz="1000" kern="1200" dirty="0"/>
        </a:p>
      </dsp:txBody>
      <dsp:txXfrm>
        <a:off x="1631360" y="207841"/>
        <a:ext cx="706053" cy="706053"/>
      </dsp:txXfrm>
    </dsp:sp>
    <dsp:sp modelId="{5999770F-3AF4-4BBA-ACBF-DE2225113E2C}">
      <dsp:nvSpPr>
        <dsp:cNvPr id="0" name=""/>
        <dsp:cNvSpPr/>
      </dsp:nvSpPr>
      <dsp:spPr>
        <a:xfrm>
          <a:off x="2720687" y="959296"/>
          <a:ext cx="998511" cy="99851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ANIMATION</a:t>
          </a:r>
          <a:endParaRPr lang="en-US" sz="1000" kern="1200" dirty="0"/>
        </a:p>
      </dsp:txBody>
      <dsp:txXfrm>
        <a:off x="2866916" y="1105525"/>
        <a:ext cx="706053" cy="706053"/>
      </dsp:txXfrm>
    </dsp:sp>
    <dsp:sp modelId="{337CEA0F-1AA6-4162-BCA4-98B96EDB4733}">
      <dsp:nvSpPr>
        <dsp:cNvPr id="0" name=""/>
        <dsp:cNvSpPr/>
      </dsp:nvSpPr>
      <dsp:spPr>
        <a:xfrm>
          <a:off x="2248746" y="2411780"/>
          <a:ext cx="998511" cy="9985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VOICE</a:t>
          </a:r>
          <a:endParaRPr lang="en-US" sz="1000" kern="1200" dirty="0"/>
        </a:p>
      </dsp:txBody>
      <dsp:txXfrm>
        <a:off x="2394975" y="2558009"/>
        <a:ext cx="706053" cy="706053"/>
      </dsp:txXfrm>
    </dsp:sp>
    <dsp:sp modelId="{ADD3311F-9494-430F-B94D-B4D0CBCEE745}">
      <dsp:nvSpPr>
        <dsp:cNvPr id="0" name=""/>
        <dsp:cNvSpPr/>
      </dsp:nvSpPr>
      <dsp:spPr>
        <a:xfrm>
          <a:off x="721515" y="2411780"/>
          <a:ext cx="998511" cy="998511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TEXT</a:t>
          </a:r>
          <a:endParaRPr lang="en-US" sz="1000" kern="1200" dirty="0"/>
        </a:p>
      </dsp:txBody>
      <dsp:txXfrm>
        <a:off x="867744" y="2558009"/>
        <a:ext cx="706053" cy="706053"/>
      </dsp:txXfrm>
    </dsp:sp>
    <dsp:sp modelId="{7E705B0E-5FF1-4865-BEB9-405CAF4DA3D7}">
      <dsp:nvSpPr>
        <dsp:cNvPr id="0" name=""/>
        <dsp:cNvSpPr/>
      </dsp:nvSpPr>
      <dsp:spPr>
        <a:xfrm>
          <a:off x="249574" y="959296"/>
          <a:ext cx="998511" cy="9985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PICTURE</a:t>
          </a:r>
          <a:endParaRPr lang="en-US" sz="1000" kern="1200" dirty="0"/>
        </a:p>
      </dsp:txBody>
      <dsp:txXfrm>
        <a:off x="395803" y="1105525"/>
        <a:ext cx="706053" cy="7060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D10E1-EFE1-48D6-89E9-984CEFDD6AB6}">
      <dsp:nvSpPr>
        <dsp:cNvPr id="0" name=""/>
        <dsp:cNvSpPr/>
      </dsp:nvSpPr>
      <dsp:spPr>
        <a:xfrm>
          <a:off x="3565599" y="3064540"/>
          <a:ext cx="2185367" cy="1415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900" kern="1200" dirty="0" smtClean="0"/>
            <a:t>Mampu Tidak Mau</a:t>
          </a:r>
          <a:endParaRPr lang="id-ID" sz="1900" kern="1200" dirty="0"/>
        </a:p>
      </dsp:txBody>
      <dsp:txXfrm>
        <a:off x="4252306" y="3449542"/>
        <a:ext cx="1467563" cy="999522"/>
      </dsp:txXfrm>
    </dsp:sp>
    <dsp:sp modelId="{5E7DB3A7-8094-4757-AB73-7728A399C7E1}">
      <dsp:nvSpPr>
        <dsp:cNvPr id="0" name=""/>
        <dsp:cNvSpPr/>
      </dsp:nvSpPr>
      <dsp:spPr>
        <a:xfrm>
          <a:off x="0" y="3064540"/>
          <a:ext cx="2185367" cy="1415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900" kern="1200" dirty="0" smtClean="0"/>
            <a:t>Mampu Mau</a:t>
          </a:r>
          <a:endParaRPr lang="id-ID" sz="1900" kern="1200" dirty="0"/>
        </a:p>
      </dsp:txBody>
      <dsp:txXfrm>
        <a:off x="31097" y="3449542"/>
        <a:ext cx="1467563" cy="999522"/>
      </dsp:txXfrm>
    </dsp:sp>
    <dsp:sp modelId="{B0DC2ACA-EC17-493E-B995-307E7CF76CE6}">
      <dsp:nvSpPr>
        <dsp:cNvPr id="0" name=""/>
        <dsp:cNvSpPr/>
      </dsp:nvSpPr>
      <dsp:spPr>
        <a:xfrm>
          <a:off x="3565599" y="56342"/>
          <a:ext cx="2185367" cy="1415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900" kern="1200" dirty="0" smtClean="0"/>
            <a:t>Tidak Mampu Tidak Mau</a:t>
          </a:r>
          <a:endParaRPr lang="id-ID" sz="1900" kern="1200" dirty="0"/>
        </a:p>
      </dsp:txBody>
      <dsp:txXfrm>
        <a:off x="4252306" y="87439"/>
        <a:ext cx="1467563" cy="999522"/>
      </dsp:txXfrm>
    </dsp:sp>
    <dsp:sp modelId="{8EF64DF9-05D5-48F5-9A05-50B3B92ECB90}">
      <dsp:nvSpPr>
        <dsp:cNvPr id="0" name=""/>
        <dsp:cNvSpPr/>
      </dsp:nvSpPr>
      <dsp:spPr>
        <a:xfrm>
          <a:off x="0" y="56342"/>
          <a:ext cx="2185367" cy="14156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900" kern="1200" dirty="0" smtClean="0"/>
            <a:t>Tidak Mampu Mau</a:t>
          </a:r>
          <a:endParaRPr lang="id-ID" sz="1900" kern="1200" dirty="0"/>
        </a:p>
      </dsp:txBody>
      <dsp:txXfrm>
        <a:off x="31097" y="87439"/>
        <a:ext cx="1467563" cy="999522"/>
      </dsp:txXfrm>
    </dsp:sp>
    <dsp:sp modelId="{F654D439-EA0B-45C6-B67E-01021600766C}">
      <dsp:nvSpPr>
        <dsp:cNvPr id="0" name=""/>
        <dsp:cNvSpPr/>
      </dsp:nvSpPr>
      <dsp:spPr>
        <a:xfrm>
          <a:off x="915730" y="308499"/>
          <a:ext cx="1915514" cy="1915514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TMM</a:t>
          </a:r>
          <a:endParaRPr lang="id-ID" sz="2800" kern="1200" dirty="0"/>
        </a:p>
      </dsp:txBody>
      <dsp:txXfrm>
        <a:off x="1476771" y="869540"/>
        <a:ext cx="1354473" cy="1354473"/>
      </dsp:txXfrm>
    </dsp:sp>
    <dsp:sp modelId="{520E3509-27D6-4015-8CF7-61D828A9BEC6}">
      <dsp:nvSpPr>
        <dsp:cNvPr id="0" name=""/>
        <dsp:cNvSpPr/>
      </dsp:nvSpPr>
      <dsp:spPr>
        <a:xfrm rot="5400000">
          <a:off x="2919721" y="308499"/>
          <a:ext cx="1915514" cy="1915514"/>
        </a:xfrm>
        <a:prstGeom prst="pieWedg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TMTM</a:t>
          </a:r>
          <a:endParaRPr lang="id-ID" sz="2800" kern="1200" dirty="0"/>
        </a:p>
      </dsp:txBody>
      <dsp:txXfrm rot="-5400000">
        <a:off x="2919721" y="869540"/>
        <a:ext cx="1354473" cy="1354473"/>
      </dsp:txXfrm>
    </dsp:sp>
    <dsp:sp modelId="{917B7DDA-291A-4E72-81C7-F931AEFAA493}">
      <dsp:nvSpPr>
        <dsp:cNvPr id="0" name=""/>
        <dsp:cNvSpPr/>
      </dsp:nvSpPr>
      <dsp:spPr>
        <a:xfrm rot="10800000">
          <a:off x="2919721" y="2312490"/>
          <a:ext cx="1915514" cy="1915514"/>
        </a:xfrm>
        <a:prstGeom prst="pieWedg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MTM</a:t>
          </a:r>
          <a:endParaRPr lang="id-ID" sz="2800" kern="1200" dirty="0"/>
        </a:p>
      </dsp:txBody>
      <dsp:txXfrm rot="10800000">
        <a:off x="2919721" y="2312490"/>
        <a:ext cx="1354473" cy="1354473"/>
      </dsp:txXfrm>
    </dsp:sp>
    <dsp:sp modelId="{FC388FAD-D59A-42C6-9A5D-66F579CB075D}">
      <dsp:nvSpPr>
        <dsp:cNvPr id="0" name=""/>
        <dsp:cNvSpPr/>
      </dsp:nvSpPr>
      <dsp:spPr>
        <a:xfrm rot="16200000">
          <a:off x="915730" y="2312490"/>
          <a:ext cx="1915514" cy="1915514"/>
        </a:xfrm>
        <a:prstGeom prst="pieWedg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kern="1200" dirty="0" smtClean="0"/>
            <a:t>MM</a:t>
          </a:r>
          <a:endParaRPr lang="id-ID" sz="2800" kern="1200" dirty="0"/>
        </a:p>
      </dsp:txBody>
      <dsp:txXfrm rot="5400000">
        <a:off x="1476771" y="2312490"/>
        <a:ext cx="1354473" cy="1354473"/>
      </dsp:txXfrm>
    </dsp:sp>
    <dsp:sp modelId="{76564FD7-7E98-4D01-8678-18936E7C4BBE}">
      <dsp:nvSpPr>
        <dsp:cNvPr id="0" name=""/>
        <dsp:cNvSpPr/>
      </dsp:nvSpPr>
      <dsp:spPr>
        <a:xfrm>
          <a:off x="2544802" y="1870108"/>
          <a:ext cx="661361" cy="575096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895EEC-80CD-4CB0-820D-B459A59BE6A5}">
      <dsp:nvSpPr>
        <dsp:cNvPr id="0" name=""/>
        <dsp:cNvSpPr/>
      </dsp:nvSpPr>
      <dsp:spPr>
        <a:xfrm rot="10800000">
          <a:off x="2544802" y="2091299"/>
          <a:ext cx="661361" cy="575096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12BED-5EE1-164B-B313-5DDEBE7AF534}">
      <dsp:nvSpPr>
        <dsp:cNvPr id="0" name=""/>
        <dsp:cNvSpPr/>
      </dsp:nvSpPr>
      <dsp:spPr>
        <a:xfrm>
          <a:off x="2" y="0"/>
          <a:ext cx="8961800" cy="3818175"/>
        </a:xfrm>
        <a:prstGeom prst="rightArrow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p3d z="-161800" extrusionH="600"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13815DF8-BB9F-3845-B3AA-69CA96908FCD}">
      <dsp:nvSpPr>
        <dsp:cNvPr id="0" name=""/>
        <dsp:cNvSpPr/>
      </dsp:nvSpPr>
      <dsp:spPr>
        <a:xfrm>
          <a:off x="4485" y="1145452"/>
          <a:ext cx="2157309" cy="15272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RPJMN I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(2005-2009)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Menata kembali NKRI, membanguunan Indonesia yg aman dan damai, adil dan demokratis yng lebihh baik</a:t>
          </a:r>
          <a:endParaRPr lang="en-US" sz="900" kern="1200" dirty="0"/>
        </a:p>
      </dsp:txBody>
      <dsp:txXfrm>
        <a:off x="79040" y="1220007"/>
        <a:ext cx="2008199" cy="1378160"/>
      </dsp:txXfrm>
    </dsp:sp>
    <dsp:sp modelId="{246608AB-CEEA-3E41-9C5F-DE8EC4DA81EE}">
      <dsp:nvSpPr>
        <dsp:cNvPr id="0" name=""/>
        <dsp:cNvSpPr/>
      </dsp:nvSpPr>
      <dsp:spPr>
        <a:xfrm>
          <a:off x="2269660" y="1145452"/>
          <a:ext cx="2157309" cy="152727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RPJMN-II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(2009-2014)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Memantapakan Kemabli penataan NKRI, meningkatkan kualitas SDM, membangun kemampuan IPTEK memperkuat daya saing ekonomi</a:t>
          </a:r>
          <a:endParaRPr lang="en-US" sz="900" kern="1200" dirty="0"/>
        </a:p>
      </dsp:txBody>
      <dsp:txXfrm>
        <a:off x="2344215" y="1220007"/>
        <a:ext cx="2008199" cy="1378160"/>
      </dsp:txXfrm>
    </dsp:sp>
    <dsp:sp modelId="{DD743AAD-5613-7645-9849-4F4F96F3295F}">
      <dsp:nvSpPr>
        <dsp:cNvPr id="0" name=""/>
        <dsp:cNvSpPr/>
      </dsp:nvSpPr>
      <dsp:spPr>
        <a:xfrm>
          <a:off x="4534835" y="1145452"/>
          <a:ext cx="2157309" cy="152727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RPJMN II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(2015-2019)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Memantapkan pembangunan secara menyeluruh dengan menekankan pembangunan keunggulan komptetitf perekonomian yang berbasis pada SDA, SDM yang berkulitas dan kemampuan IPTEK</a:t>
          </a:r>
          <a:endParaRPr lang="en-US" sz="900" kern="1200" dirty="0"/>
        </a:p>
      </dsp:txBody>
      <dsp:txXfrm>
        <a:off x="4609390" y="1220007"/>
        <a:ext cx="2008199" cy="1378160"/>
      </dsp:txXfrm>
    </dsp:sp>
    <dsp:sp modelId="{43586069-FA7B-E647-A932-878A56D91609}">
      <dsp:nvSpPr>
        <dsp:cNvPr id="0" name=""/>
        <dsp:cNvSpPr/>
      </dsp:nvSpPr>
      <dsp:spPr>
        <a:xfrm>
          <a:off x="6800010" y="1145452"/>
          <a:ext cx="2157309" cy="152727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RPJMN IV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(2020-2024)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Meurujudaknmanusia</a:t>
          </a:r>
          <a:r>
            <a:rPr lang="en-US" sz="900" kern="1200" dirty="0" smtClean="0"/>
            <a:t> Indonesia yang </a:t>
          </a:r>
          <a:r>
            <a:rPr lang="en-US" sz="900" kern="1200" dirty="0" err="1" smtClean="0"/>
            <a:t>manidiri</a:t>
          </a:r>
          <a:r>
            <a:rPr lang="en-US" sz="900" kern="1200" dirty="0" smtClean="0"/>
            <a:t>, </a:t>
          </a:r>
          <a:r>
            <a:rPr lang="en-US" sz="900" kern="1200" dirty="0" err="1" smtClean="0"/>
            <a:t>maju</a:t>
          </a:r>
          <a:r>
            <a:rPr lang="en-US" sz="900" kern="1200" dirty="0" smtClean="0"/>
            <a:t>, </a:t>
          </a:r>
          <a:r>
            <a:rPr lang="en-US" sz="900" kern="1200" dirty="0" err="1" smtClean="0"/>
            <a:t>adil</a:t>
          </a:r>
          <a:r>
            <a:rPr lang="en-US" sz="900" kern="1200" dirty="0" smtClean="0"/>
            <a:t> </a:t>
          </a:r>
          <a:r>
            <a:rPr lang="en-US" sz="900" kern="1200" dirty="0" err="1" smtClean="0"/>
            <a:t>dan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makmur</a:t>
          </a:r>
          <a:r>
            <a:rPr lang="en-US" sz="900" kern="1200" dirty="0" smtClean="0"/>
            <a:t> </a:t>
          </a:r>
          <a:r>
            <a:rPr lang="en-US" sz="900" kern="1200" dirty="0" err="1" smtClean="0"/>
            <a:t>melalui</a:t>
          </a:r>
          <a:r>
            <a:rPr lang="en-US" sz="900" kern="1200" dirty="0" smtClean="0"/>
            <a:t> </a:t>
          </a:r>
          <a:r>
            <a:rPr lang="en-US" sz="900" kern="1200" dirty="0" err="1" smtClean="0"/>
            <a:t>pecepatan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pembangunan</a:t>
          </a:r>
          <a:r>
            <a:rPr lang="en-US" sz="900" kern="1200" dirty="0" smtClean="0"/>
            <a:t> di </a:t>
          </a:r>
          <a:r>
            <a:rPr lang="en-US" sz="900" kern="1200" dirty="0" err="1" smtClean="0"/>
            <a:t>segala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bidang</a:t>
          </a:r>
          <a:r>
            <a:rPr lang="en-US" sz="900" kern="1200" dirty="0" smtClean="0"/>
            <a:t> </a:t>
          </a:r>
          <a:r>
            <a:rPr lang="en-US" sz="900" kern="1200" dirty="0" err="1" smtClean="0"/>
            <a:t>dengan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struktur</a:t>
          </a:r>
          <a:r>
            <a:rPr lang="en-US" sz="900" kern="1200" dirty="0" smtClean="0"/>
            <a:t> </a:t>
          </a:r>
          <a:r>
            <a:rPr lang="en-US" sz="900" kern="1200" dirty="0" err="1" smtClean="0"/>
            <a:t>perekonomian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yg</a:t>
          </a:r>
          <a:r>
            <a:rPr lang="en-US" sz="900" kern="1200" dirty="0" smtClean="0"/>
            <a:t> </a:t>
          </a:r>
          <a:r>
            <a:rPr lang="en-US" sz="900" kern="1200" dirty="0" err="1" smtClean="0"/>
            <a:t>kokoh</a:t>
          </a:r>
          <a:r>
            <a:rPr lang="en-US" sz="900" kern="1200" dirty="0" smtClean="0"/>
            <a:t> </a:t>
          </a:r>
          <a:r>
            <a:rPr lang="en-US" sz="900" kern="1200" dirty="0" err="1" smtClean="0"/>
            <a:t>berlandaskan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keunggulan</a:t>
          </a:r>
          <a:r>
            <a:rPr lang="en-US" sz="900" kern="1200" dirty="0" smtClean="0"/>
            <a:t> </a:t>
          </a:r>
          <a:r>
            <a:rPr lang="en-US" sz="900" kern="1200" dirty="0" err="1" smtClean="0"/>
            <a:t>kompetetif</a:t>
          </a:r>
          <a:endParaRPr lang="en-US" sz="900" kern="1200" dirty="0"/>
        </a:p>
      </dsp:txBody>
      <dsp:txXfrm>
        <a:off x="6874565" y="1220007"/>
        <a:ext cx="2008199" cy="137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BB8D4-6C33-E84E-AEB7-29EB444EDF31}">
      <dsp:nvSpPr>
        <dsp:cNvPr id="0" name=""/>
        <dsp:cNvSpPr/>
      </dsp:nvSpPr>
      <dsp:spPr>
        <a:xfrm>
          <a:off x="724646" y="189291"/>
          <a:ext cx="7186307" cy="1046218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66087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n/>
            </a:rPr>
            <a:t>2005-2009</a:t>
          </a:r>
          <a:endParaRPr lang="en-US" sz="2000" kern="1200" dirty="0">
            <a:ln/>
          </a:endParaRPr>
        </a:p>
      </dsp:txBody>
      <dsp:txXfrm>
        <a:off x="724646" y="450846"/>
        <a:ext cx="6924753" cy="523109"/>
      </dsp:txXfrm>
    </dsp:sp>
    <dsp:sp modelId="{8C2CACF7-3E09-394D-B189-46B377E1578E}">
      <dsp:nvSpPr>
        <dsp:cNvPr id="0" name=""/>
        <dsp:cNvSpPr/>
      </dsp:nvSpPr>
      <dsp:spPr>
        <a:xfrm>
          <a:off x="724646" y="1027778"/>
          <a:ext cx="1656443" cy="13073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n/>
            </a:rPr>
            <a:t>Peningkatan Kapasitas &amp; Moderinisasi</a:t>
          </a:r>
          <a:endParaRPr lang="en-US" sz="2000" kern="1200" dirty="0">
            <a:ln/>
          </a:endParaRPr>
        </a:p>
      </dsp:txBody>
      <dsp:txXfrm>
        <a:off x="724646" y="1027778"/>
        <a:ext cx="1656443" cy="1307336"/>
      </dsp:txXfrm>
    </dsp:sp>
    <dsp:sp modelId="{DF6817AE-849C-BC46-8127-9C0064B95D93}">
      <dsp:nvSpPr>
        <dsp:cNvPr id="0" name=""/>
        <dsp:cNvSpPr/>
      </dsp:nvSpPr>
      <dsp:spPr>
        <a:xfrm>
          <a:off x="2381090" y="725462"/>
          <a:ext cx="5529863" cy="1046218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66087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n/>
            </a:rPr>
            <a:t>2010-2014</a:t>
          </a:r>
          <a:endParaRPr lang="en-US" sz="2000" kern="1200" dirty="0">
            <a:ln/>
          </a:endParaRPr>
        </a:p>
      </dsp:txBody>
      <dsp:txXfrm>
        <a:off x="2381090" y="987017"/>
        <a:ext cx="5268309" cy="523109"/>
      </dsp:txXfrm>
    </dsp:sp>
    <dsp:sp modelId="{FDA0EC93-3694-7546-AD9F-E7E4678B2DC8}">
      <dsp:nvSpPr>
        <dsp:cNvPr id="0" name=""/>
        <dsp:cNvSpPr/>
      </dsp:nvSpPr>
      <dsp:spPr>
        <a:xfrm>
          <a:off x="2398847" y="1555861"/>
          <a:ext cx="1656443" cy="12740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n/>
            </a:rPr>
            <a:t>Penguatan Layanan </a:t>
          </a:r>
          <a:endParaRPr lang="en-US" sz="2000" kern="1200" dirty="0">
            <a:ln/>
          </a:endParaRPr>
        </a:p>
      </dsp:txBody>
      <dsp:txXfrm>
        <a:off x="2398847" y="1555861"/>
        <a:ext cx="1656443" cy="1274013"/>
      </dsp:txXfrm>
    </dsp:sp>
    <dsp:sp modelId="{59DE9B77-99ED-BD4C-95BE-9C10E2836075}">
      <dsp:nvSpPr>
        <dsp:cNvPr id="0" name=""/>
        <dsp:cNvSpPr/>
      </dsp:nvSpPr>
      <dsp:spPr>
        <a:xfrm>
          <a:off x="4037534" y="1261634"/>
          <a:ext cx="3873419" cy="1046218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254000" bIns="166087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n/>
            </a:rPr>
            <a:t>2015-2019</a:t>
          </a:r>
          <a:endParaRPr lang="en-US" sz="2000" kern="1200" dirty="0">
            <a:ln/>
          </a:endParaRPr>
        </a:p>
      </dsp:txBody>
      <dsp:txXfrm>
        <a:off x="4037534" y="1523189"/>
        <a:ext cx="3611865" cy="523109"/>
      </dsp:txXfrm>
    </dsp:sp>
    <dsp:sp modelId="{B77C6BE6-54D2-F84E-BB80-E364691ADA36}">
      <dsp:nvSpPr>
        <dsp:cNvPr id="0" name=""/>
        <dsp:cNvSpPr/>
      </dsp:nvSpPr>
      <dsp:spPr>
        <a:xfrm>
          <a:off x="4037534" y="2111862"/>
          <a:ext cx="1656443" cy="128253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Daya</a:t>
          </a:r>
          <a:r>
            <a:rPr lang="en-US" sz="2400" b="1" kern="1200" dirty="0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 </a:t>
          </a:r>
          <a:r>
            <a:rPr lang="en-US" sz="2400" b="1" kern="1200" dirty="0" err="1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Saing</a:t>
          </a:r>
          <a:r>
            <a:rPr lang="en-US" sz="2400" b="1" kern="1200" dirty="0" smtClean="0">
              <a:ln/>
              <a:solidFill>
                <a:srgbClr val="FF0000"/>
              </a:solidFill>
              <a:latin typeface="Bernard MT Condensed"/>
              <a:cs typeface="Bernard MT Condensed"/>
            </a:rPr>
            <a:t> Regional</a:t>
          </a:r>
          <a:endParaRPr lang="en-US" sz="2400" b="1" kern="1200" dirty="0">
            <a:ln/>
            <a:solidFill>
              <a:srgbClr val="FF0000"/>
            </a:solidFill>
            <a:latin typeface="Bernard MT Condensed"/>
            <a:cs typeface="Bernard MT Condensed"/>
          </a:endParaRPr>
        </a:p>
      </dsp:txBody>
      <dsp:txXfrm>
        <a:off x="4037534" y="2111862"/>
        <a:ext cx="1656443" cy="1282532"/>
      </dsp:txXfrm>
    </dsp:sp>
    <dsp:sp modelId="{289BC306-1924-4141-BFF0-A8207B0465E5}">
      <dsp:nvSpPr>
        <dsp:cNvPr id="0" name=""/>
        <dsp:cNvSpPr/>
      </dsp:nvSpPr>
      <dsp:spPr>
        <a:xfrm>
          <a:off x="5693977" y="1797805"/>
          <a:ext cx="2216975" cy="1046218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66087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ln/>
            </a:rPr>
            <a:t>2020-2024</a:t>
          </a:r>
          <a:endParaRPr lang="en-US" sz="2000" kern="1200" dirty="0">
            <a:ln/>
          </a:endParaRPr>
        </a:p>
      </dsp:txBody>
      <dsp:txXfrm>
        <a:off x="5693977" y="2059360"/>
        <a:ext cx="1955421" cy="523109"/>
      </dsp:txXfrm>
    </dsp:sp>
    <dsp:sp modelId="{21B6748C-8764-9641-9516-FC32BDCA4C51}">
      <dsp:nvSpPr>
        <dsp:cNvPr id="0" name=""/>
        <dsp:cNvSpPr/>
      </dsp:nvSpPr>
      <dsp:spPr>
        <a:xfrm>
          <a:off x="5711729" y="2530073"/>
          <a:ext cx="1671535" cy="1297564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err="1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Daya</a:t>
          </a:r>
          <a:r>
            <a:rPr lang="en-US" sz="2300" b="1" kern="1200" dirty="0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 </a:t>
          </a:r>
          <a:r>
            <a:rPr lang="en-US" sz="2300" b="1" kern="1200" dirty="0" err="1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Saing</a:t>
          </a:r>
          <a:r>
            <a:rPr lang="en-US" sz="2300" b="1" kern="1200" dirty="0" smtClean="0">
              <a:ln/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rPr>
            <a:t> International</a:t>
          </a:r>
          <a:endParaRPr lang="en-US" sz="2300" b="1" kern="1200" dirty="0">
            <a:ln/>
            <a:solidFill>
              <a:schemeClr val="accent6">
                <a:lumMod val="75000"/>
              </a:schemeClr>
            </a:solidFill>
            <a:latin typeface="Bernard MT Condensed"/>
            <a:cs typeface="Bernard MT Condensed"/>
          </a:endParaRPr>
        </a:p>
      </dsp:txBody>
      <dsp:txXfrm>
        <a:off x="5711729" y="2530073"/>
        <a:ext cx="1671535" cy="12975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5B1A5-D6B0-9543-8950-0F9CC1050CD7}">
      <dsp:nvSpPr>
        <dsp:cNvPr id="0" name=""/>
        <dsp:cNvSpPr/>
      </dsp:nvSpPr>
      <dsp:spPr>
        <a:xfrm>
          <a:off x="1462030" y="893"/>
          <a:ext cx="5335394" cy="69079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000" b="1" kern="1200" dirty="0">
              <a:latin typeface="Arial Narrow"/>
              <a:cs typeface="Arial Narrow"/>
            </a:rPr>
            <a:t>Isu </a:t>
          </a:r>
          <a:r>
            <a:rPr lang="id-ID" sz="4000" b="1" kern="1200" dirty="0" smtClean="0">
              <a:latin typeface="Arial Narrow"/>
              <a:cs typeface="Arial Narrow"/>
            </a:rPr>
            <a:t>Pendidikan SMA</a:t>
          </a:r>
          <a:endParaRPr lang="en-US" sz="4000" b="1" kern="1200" dirty="0">
            <a:latin typeface="Arial Narrow"/>
            <a:cs typeface="Arial Narrow"/>
          </a:endParaRPr>
        </a:p>
      </dsp:txBody>
      <dsp:txXfrm>
        <a:off x="1482263" y="21126"/>
        <a:ext cx="5294928" cy="650328"/>
      </dsp:txXfrm>
    </dsp:sp>
    <dsp:sp modelId="{80B3B5E9-3DBE-C349-8D41-25B496A60227}">
      <dsp:nvSpPr>
        <dsp:cNvPr id="0" name=""/>
        <dsp:cNvSpPr/>
      </dsp:nvSpPr>
      <dsp:spPr>
        <a:xfrm>
          <a:off x="1502102" y="817530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4490A7-3FD8-0E43-8A9F-BC0C55872CA3}">
      <dsp:nvSpPr>
        <dsp:cNvPr id="0" name=""/>
        <dsp:cNvSpPr/>
      </dsp:nvSpPr>
      <dsp:spPr>
        <a:xfrm>
          <a:off x="2424528" y="819975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200" kern="1200">
              <a:latin typeface="Arial Narrow"/>
              <a:cs typeface="Arial Narrow"/>
            </a:rPr>
            <a:t>Akses Daya Tampung</a:t>
          </a:r>
          <a:endParaRPr lang="en-US" sz="3200" kern="1200" dirty="0">
            <a:latin typeface="Arial Narrow"/>
            <a:cs typeface="Arial Narrow"/>
          </a:endParaRPr>
        </a:p>
      </dsp:txBody>
      <dsp:txXfrm>
        <a:off x="2458256" y="853703"/>
        <a:ext cx="4274929" cy="623338"/>
      </dsp:txXfrm>
    </dsp:sp>
    <dsp:sp modelId="{3B8A2266-F592-5D47-B3F8-88109AE69E06}">
      <dsp:nvSpPr>
        <dsp:cNvPr id="0" name=""/>
        <dsp:cNvSpPr/>
      </dsp:nvSpPr>
      <dsp:spPr>
        <a:xfrm>
          <a:off x="1502102" y="1591219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61AA64-888C-0344-B771-BFBAE2D96ED3}">
      <dsp:nvSpPr>
        <dsp:cNvPr id="0" name=""/>
        <dsp:cNvSpPr/>
      </dsp:nvSpPr>
      <dsp:spPr>
        <a:xfrm>
          <a:off x="2424528" y="1593665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59347"/>
            <a:satOff val="-1267"/>
            <a:lumOff val="4730"/>
            <a:alphaOff val="-7143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Arial Narrow"/>
              <a:cs typeface="Arial Narrow"/>
            </a:rPr>
            <a:t>Kerusakan Sarana Belajar</a:t>
          </a:r>
          <a:endParaRPr lang="en-US" sz="2800" kern="1200" dirty="0">
            <a:latin typeface="Arial Narrow"/>
            <a:cs typeface="Arial Narrow"/>
          </a:endParaRPr>
        </a:p>
      </dsp:txBody>
      <dsp:txXfrm>
        <a:off x="2458256" y="1627393"/>
        <a:ext cx="4274929" cy="623338"/>
      </dsp:txXfrm>
    </dsp:sp>
    <dsp:sp modelId="{4714FA29-522B-4746-8BC8-E715378DFAB7}">
      <dsp:nvSpPr>
        <dsp:cNvPr id="0" name=""/>
        <dsp:cNvSpPr/>
      </dsp:nvSpPr>
      <dsp:spPr>
        <a:xfrm>
          <a:off x="1523731" y="2436482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091966-C8BD-ED4C-97D5-79BE285C30E4}">
      <dsp:nvSpPr>
        <dsp:cNvPr id="0" name=""/>
        <dsp:cNvSpPr/>
      </dsp:nvSpPr>
      <dsp:spPr>
        <a:xfrm>
          <a:off x="2424528" y="2367354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118693"/>
            <a:satOff val="-2535"/>
            <a:lumOff val="9460"/>
            <a:alphaOff val="-14286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Arial Narrow"/>
              <a:cs typeface="Arial Narrow"/>
            </a:rPr>
            <a:t>Kekurangan Peralatan Pendidikan</a:t>
          </a:r>
          <a:endParaRPr lang="en-US" sz="2400" kern="1200" dirty="0">
            <a:latin typeface="Arial Narrow"/>
            <a:cs typeface="Arial Narrow"/>
          </a:endParaRPr>
        </a:p>
      </dsp:txBody>
      <dsp:txXfrm>
        <a:off x="2458256" y="2401082"/>
        <a:ext cx="4274929" cy="623338"/>
      </dsp:txXfrm>
    </dsp:sp>
    <dsp:sp modelId="{E9AC248E-08AB-A94C-99BE-2291692756AC}">
      <dsp:nvSpPr>
        <dsp:cNvPr id="0" name=""/>
        <dsp:cNvSpPr/>
      </dsp:nvSpPr>
      <dsp:spPr>
        <a:xfrm>
          <a:off x="1502102" y="3138598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F509A9-5EA2-E94E-83BD-029AAB094D2E}">
      <dsp:nvSpPr>
        <dsp:cNvPr id="0" name=""/>
        <dsp:cNvSpPr/>
      </dsp:nvSpPr>
      <dsp:spPr>
        <a:xfrm>
          <a:off x="2424528" y="3141044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178040"/>
            <a:satOff val="-3802"/>
            <a:lumOff val="14190"/>
            <a:alphaOff val="-21429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latin typeface="Arial Narrow"/>
              <a:cs typeface="Arial Narrow"/>
            </a:rPr>
            <a:t>Biaya Pendidikan Tinggi</a:t>
          </a:r>
          <a:endParaRPr lang="en-US" sz="2400" kern="1200" dirty="0">
            <a:latin typeface="Arial Narrow"/>
            <a:cs typeface="Arial Narrow"/>
          </a:endParaRPr>
        </a:p>
      </dsp:txBody>
      <dsp:txXfrm>
        <a:off x="2458256" y="3174772"/>
        <a:ext cx="4274929" cy="623338"/>
      </dsp:txXfrm>
    </dsp:sp>
    <dsp:sp modelId="{58CBF96B-DF11-8241-9E47-5628FF37AAA7}">
      <dsp:nvSpPr>
        <dsp:cNvPr id="0" name=""/>
        <dsp:cNvSpPr/>
      </dsp:nvSpPr>
      <dsp:spPr>
        <a:xfrm>
          <a:off x="1502102" y="3912288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D1D5E1-2619-594E-A71F-F2131D9F3193}">
      <dsp:nvSpPr>
        <dsp:cNvPr id="0" name=""/>
        <dsp:cNvSpPr/>
      </dsp:nvSpPr>
      <dsp:spPr>
        <a:xfrm>
          <a:off x="2424528" y="3914733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237386"/>
            <a:satOff val="-5069"/>
            <a:lumOff val="18919"/>
            <a:alphaOff val="-28571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>
              <a:solidFill>
                <a:schemeClr val="tx1"/>
              </a:solidFill>
              <a:latin typeface="Arial Narrow"/>
              <a:cs typeface="Arial Narrow"/>
            </a:rPr>
            <a:t>Mutu</a:t>
          </a:r>
          <a:r>
            <a:rPr lang="id-ID" sz="2000" kern="1200" dirty="0">
              <a:solidFill>
                <a:schemeClr val="tx1"/>
              </a:solidFill>
              <a:latin typeface="Arial Narrow"/>
              <a:cs typeface="Arial Narrow"/>
            </a:rPr>
            <a:t> </a:t>
          </a:r>
          <a:r>
            <a:rPr lang="id-ID" sz="2400" kern="1200" dirty="0">
              <a:solidFill>
                <a:schemeClr val="tx1"/>
              </a:solidFill>
              <a:latin typeface="Arial Narrow"/>
              <a:cs typeface="Arial Narrow"/>
            </a:rPr>
            <a:t>Pembelajaran Blm Maksimal dan Merata, Bahan ajar dan Guru </a:t>
          </a:r>
          <a:endParaRPr lang="en-US" sz="2000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>
        <a:off x="2458256" y="3948461"/>
        <a:ext cx="4274929" cy="623338"/>
      </dsp:txXfrm>
    </dsp:sp>
    <dsp:sp modelId="{4B973E75-B4CE-D647-B4A6-8048F1C864B2}">
      <dsp:nvSpPr>
        <dsp:cNvPr id="0" name=""/>
        <dsp:cNvSpPr/>
      </dsp:nvSpPr>
      <dsp:spPr>
        <a:xfrm>
          <a:off x="1502102" y="4685977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96CCA8-F8BF-0E4F-A273-56BED48CF454}">
      <dsp:nvSpPr>
        <dsp:cNvPr id="0" name=""/>
        <dsp:cNvSpPr/>
      </dsp:nvSpPr>
      <dsp:spPr>
        <a:xfrm>
          <a:off x="2424528" y="4688423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296733"/>
            <a:satOff val="-6336"/>
            <a:lumOff val="23649"/>
            <a:alphaOff val="-35714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>
              <a:solidFill>
                <a:schemeClr val="tx1"/>
              </a:solidFill>
              <a:latin typeface="Arial Narrow"/>
              <a:cs typeface="Arial Narrow"/>
            </a:rPr>
            <a:t>Pendidikan SMA </a:t>
          </a:r>
          <a:r>
            <a:rPr lang="id-ID" sz="2400" kern="1200" dirty="0" err="1">
              <a:solidFill>
                <a:schemeClr val="tx1"/>
              </a:solidFill>
              <a:latin typeface="Arial Narrow"/>
              <a:cs typeface="Arial Narrow"/>
            </a:rPr>
            <a:t>blm</a:t>
          </a:r>
          <a:r>
            <a:rPr lang="id-ID" sz="2400" kern="1200" dirty="0">
              <a:solidFill>
                <a:schemeClr val="tx1"/>
              </a:solidFill>
              <a:latin typeface="Arial Narrow"/>
              <a:cs typeface="Arial Narrow"/>
            </a:rPr>
            <a:t> bisa bersaing secara global</a:t>
          </a:r>
          <a:endParaRPr lang="en-US" sz="2400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>
        <a:off x="2458256" y="4722151"/>
        <a:ext cx="4274929" cy="623338"/>
      </dsp:txXfrm>
    </dsp:sp>
    <dsp:sp modelId="{E4ACD53E-E254-5E4A-A596-0F74370AB56E}">
      <dsp:nvSpPr>
        <dsp:cNvPr id="0" name=""/>
        <dsp:cNvSpPr/>
      </dsp:nvSpPr>
      <dsp:spPr>
        <a:xfrm>
          <a:off x="1502102" y="5459667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5C770E-72AC-414E-A475-D459F522B7BB}">
      <dsp:nvSpPr>
        <dsp:cNvPr id="0" name=""/>
        <dsp:cNvSpPr/>
      </dsp:nvSpPr>
      <dsp:spPr>
        <a:xfrm>
          <a:off x="2424528" y="5462112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356079"/>
            <a:satOff val="-7604"/>
            <a:lumOff val="28379"/>
            <a:alphaOff val="-42857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kern="1200" dirty="0">
              <a:solidFill>
                <a:schemeClr val="tx1"/>
              </a:solidFill>
              <a:latin typeface="Arial Narrow"/>
              <a:cs typeface="Arial Narrow"/>
            </a:rPr>
            <a:t>Disparitas Pendidkan antar Daerah</a:t>
          </a:r>
          <a:r>
            <a:rPr lang="id-ID" sz="2000" kern="1200" dirty="0">
              <a:latin typeface="Arial Narrow"/>
              <a:cs typeface="Arial Narrow"/>
            </a:rPr>
            <a:t> </a:t>
          </a:r>
          <a:endParaRPr lang="en-US" sz="2000" kern="1200" dirty="0">
            <a:latin typeface="Arial Narrow"/>
            <a:cs typeface="Arial Narrow"/>
          </a:endParaRPr>
        </a:p>
      </dsp:txBody>
      <dsp:txXfrm>
        <a:off x="2458256" y="5495840"/>
        <a:ext cx="4274929" cy="623338"/>
      </dsp:txXfrm>
    </dsp:sp>
    <dsp:sp modelId="{43F3532B-099E-2F4D-9ED0-5DAA1F8567A2}">
      <dsp:nvSpPr>
        <dsp:cNvPr id="0" name=""/>
        <dsp:cNvSpPr/>
      </dsp:nvSpPr>
      <dsp:spPr>
        <a:xfrm>
          <a:off x="1506261" y="6234862"/>
          <a:ext cx="690794" cy="69079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B5EEDC-0512-9A49-B074-6DE35C14C99C}">
      <dsp:nvSpPr>
        <dsp:cNvPr id="0" name=""/>
        <dsp:cNvSpPr/>
      </dsp:nvSpPr>
      <dsp:spPr>
        <a:xfrm>
          <a:off x="2424528" y="6235749"/>
          <a:ext cx="4342385" cy="690794"/>
        </a:xfrm>
        <a:prstGeom prst="roundRect">
          <a:avLst>
            <a:gd name="adj" fmla="val 16670"/>
          </a:avLst>
        </a:prstGeom>
        <a:solidFill>
          <a:schemeClr val="accent1">
            <a:shade val="90000"/>
            <a:hueOff val="415426"/>
            <a:satOff val="-8871"/>
            <a:lumOff val="33109"/>
            <a:alphaOff val="-5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kern="1200" dirty="0">
              <a:solidFill>
                <a:schemeClr val="tx1"/>
              </a:solidFill>
              <a:latin typeface="Arial Narrow"/>
              <a:cs typeface="Arial Narrow"/>
            </a:rPr>
            <a:t>Peningkatan Karakter/Pencegahan Kekerasan </a:t>
          </a:r>
          <a:endParaRPr lang="en-US" sz="1800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>
        <a:off x="2458256" y="6269477"/>
        <a:ext cx="4274929" cy="6233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D52F9-6D02-6442-8684-429471C722F9}">
      <dsp:nvSpPr>
        <dsp:cNvPr id="0" name=""/>
        <dsp:cNvSpPr/>
      </dsp:nvSpPr>
      <dsp:spPr>
        <a:xfrm>
          <a:off x="1623219" y="0"/>
          <a:ext cx="5668962" cy="56689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Reguler</a:t>
          </a:r>
          <a:endParaRPr lang="en-US" sz="28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394769" y="283448"/>
        <a:ext cx="2125860" cy="566896"/>
      </dsp:txXfrm>
    </dsp:sp>
    <dsp:sp modelId="{9E62193F-1914-034C-B9DC-DF26DFEED590}">
      <dsp:nvSpPr>
        <dsp:cNvPr id="0" name=""/>
        <dsp:cNvSpPr/>
      </dsp:nvSpPr>
      <dsp:spPr>
        <a:xfrm>
          <a:off x="2048391" y="850344"/>
          <a:ext cx="4818617" cy="4818617"/>
        </a:xfrm>
        <a:prstGeom prst="ellipse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Bernard MT Condensed" charset="0"/>
              <a:ea typeface="Bernard MT Condensed" charset="0"/>
              <a:cs typeface="Bernard MT Condensed" charset="0"/>
            </a:rPr>
            <a:t>Imbas</a:t>
          </a:r>
          <a:endParaRPr lang="en-US" sz="19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418685" y="1127414"/>
        <a:ext cx="2078028" cy="554141"/>
      </dsp:txXfrm>
    </dsp:sp>
    <dsp:sp modelId="{16435BBB-19BA-3A42-A801-271C7C866335}">
      <dsp:nvSpPr>
        <dsp:cNvPr id="0" name=""/>
        <dsp:cNvSpPr/>
      </dsp:nvSpPr>
      <dsp:spPr>
        <a:xfrm>
          <a:off x="2473563" y="1700688"/>
          <a:ext cx="3968273" cy="3968273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Bernard MT Condensed" charset="0"/>
              <a:ea typeface="Bernard MT Condensed" charset="0"/>
              <a:cs typeface="Bernard MT Condensed" charset="0"/>
            </a:rPr>
            <a:t>Model</a:t>
          </a:r>
          <a:endParaRPr lang="en-US" sz="28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430909" y="1974499"/>
        <a:ext cx="2053581" cy="547621"/>
      </dsp:txXfrm>
    </dsp:sp>
    <dsp:sp modelId="{E4BA3310-22CE-1A40-8191-1C53ED6004CC}">
      <dsp:nvSpPr>
        <dsp:cNvPr id="0" name=""/>
        <dsp:cNvSpPr/>
      </dsp:nvSpPr>
      <dsp:spPr>
        <a:xfrm>
          <a:off x="2918378" y="2551032"/>
          <a:ext cx="3117929" cy="3117929"/>
        </a:xfrm>
        <a:prstGeom prst="ellipse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381000"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Rujukan</a:t>
          </a:r>
          <a:endParaRPr lang="en-US" sz="28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635502" y="2831646"/>
        <a:ext cx="1683681" cy="561227"/>
      </dsp:txXfrm>
    </dsp:sp>
    <dsp:sp modelId="{F875C18F-330F-A84D-96D5-14A5FC22DA95}">
      <dsp:nvSpPr>
        <dsp:cNvPr id="0" name=""/>
        <dsp:cNvSpPr/>
      </dsp:nvSpPr>
      <dsp:spPr>
        <a:xfrm>
          <a:off x="3323907" y="3401377"/>
          <a:ext cx="2267584" cy="2267584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381000"/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Mandiri</a:t>
          </a:r>
          <a:endParaRPr lang="en-US" sz="28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655987" y="3968273"/>
        <a:ext cx="1603424" cy="1133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B810B-844E-704B-9D4D-837788C5EED7}">
      <dsp:nvSpPr>
        <dsp:cNvPr id="0" name=""/>
        <dsp:cNvSpPr/>
      </dsp:nvSpPr>
      <dsp:spPr>
        <a:xfrm>
          <a:off x="0" y="0"/>
          <a:ext cx="5471722" cy="126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  <a:sp3d extrusionH="28000" prstMaterial="matte"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600" b="1" kern="1200" dirty="0" err="1" smtClean="0">
              <a:latin typeface="Arial Narrow"/>
              <a:cs typeface="Arial Narrow"/>
            </a:rPr>
            <a:t>Tatakelola</a:t>
          </a:r>
          <a:r>
            <a:rPr lang="id-ID" sz="3600" b="1" kern="1200" dirty="0" smtClean="0">
              <a:latin typeface="Arial Narrow"/>
              <a:cs typeface="Arial Narrow"/>
            </a:rPr>
            <a:t> </a:t>
          </a:r>
          <a:r>
            <a:rPr lang="id-ID" sz="3600" b="1" kern="1200" dirty="0" err="1" smtClean="0">
              <a:latin typeface="Arial Narrow"/>
              <a:cs typeface="Arial Narrow"/>
            </a:rPr>
            <a:t>Dapodik</a:t>
          </a:r>
          <a:endParaRPr lang="en-US" sz="3600" kern="1200" dirty="0">
            <a:latin typeface="Arial Narrow"/>
            <a:cs typeface="Arial Narrow"/>
          </a:endParaRPr>
        </a:p>
      </dsp:txBody>
      <dsp:txXfrm>
        <a:off x="37189" y="37189"/>
        <a:ext cx="5397344" cy="1195347"/>
      </dsp:txXfrm>
    </dsp:sp>
    <dsp:sp modelId="{333B96BB-30D1-6E46-A04E-6926EB40C42C}">
      <dsp:nvSpPr>
        <dsp:cNvPr id="0" name=""/>
        <dsp:cNvSpPr/>
      </dsp:nvSpPr>
      <dsp:spPr>
        <a:xfrm>
          <a:off x="0" y="1424548"/>
          <a:ext cx="3574298" cy="12697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52250"/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kern="1200" dirty="0" smtClean="0">
              <a:latin typeface="Arial Narrow"/>
              <a:cs typeface="Arial Narrow"/>
            </a:rPr>
            <a:t>Membutuhkan informasi/Data</a:t>
          </a:r>
          <a:endParaRPr lang="en-US" sz="2400" kern="1200" dirty="0">
            <a:latin typeface="Arial Narrow"/>
            <a:cs typeface="Arial Narrow"/>
          </a:endParaRPr>
        </a:p>
      </dsp:txBody>
      <dsp:txXfrm>
        <a:off x="37189" y="1461737"/>
        <a:ext cx="3499920" cy="1195347"/>
      </dsp:txXfrm>
    </dsp:sp>
    <dsp:sp modelId="{557D2E82-9B21-D84B-A545-9D5DF05F7B0F}">
      <dsp:nvSpPr>
        <dsp:cNvPr id="0" name=""/>
        <dsp:cNvSpPr/>
      </dsp:nvSpPr>
      <dsp:spPr>
        <a:xfrm>
          <a:off x="628" y="2735374"/>
          <a:ext cx="1750391" cy="12697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52250"/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smtClean="0">
              <a:latin typeface="Arial Narrow"/>
              <a:cs typeface="Arial Narrow"/>
            </a:rPr>
            <a:t>Transparan</a:t>
          </a:r>
          <a:endParaRPr lang="en-US" sz="2000" kern="1200" dirty="0">
            <a:latin typeface="Arial Narrow"/>
            <a:cs typeface="Arial Narrow"/>
          </a:endParaRPr>
        </a:p>
      </dsp:txBody>
      <dsp:txXfrm>
        <a:off x="37817" y="2772563"/>
        <a:ext cx="1676013" cy="1195347"/>
      </dsp:txXfrm>
    </dsp:sp>
    <dsp:sp modelId="{59B76885-9133-C546-83A3-B5B499D5F88D}">
      <dsp:nvSpPr>
        <dsp:cNvPr id="0" name=""/>
        <dsp:cNvSpPr/>
      </dsp:nvSpPr>
      <dsp:spPr>
        <a:xfrm>
          <a:off x="1824535" y="2735374"/>
          <a:ext cx="1750391" cy="12697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52250"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smtClean="0">
              <a:latin typeface="Arial Narrow"/>
              <a:cs typeface="Arial Narrow"/>
            </a:rPr>
            <a:t>Akuntabel</a:t>
          </a:r>
          <a:endParaRPr lang="en-US" sz="2000" kern="1200" dirty="0">
            <a:latin typeface="Arial Narrow"/>
            <a:cs typeface="Arial Narrow"/>
          </a:endParaRPr>
        </a:p>
      </dsp:txBody>
      <dsp:txXfrm>
        <a:off x="1861724" y="2772563"/>
        <a:ext cx="1676013" cy="1195347"/>
      </dsp:txXfrm>
    </dsp:sp>
    <dsp:sp modelId="{DD8AA821-6361-AD45-A110-00076120ADE6}">
      <dsp:nvSpPr>
        <dsp:cNvPr id="0" name=""/>
        <dsp:cNvSpPr/>
      </dsp:nvSpPr>
      <dsp:spPr>
        <a:xfrm>
          <a:off x="3721959" y="1368524"/>
          <a:ext cx="1750391" cy="12697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 extrusionH="152250"/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b="1" kern="1200" dirty="0" smtClean="0">
              <a:solidFill>
                <a:schemeClr val="bg1"/>
              </a:solidFill>
              <a:latin typeface="Arial Narrow"/>
              <a:cs typeface="Arial Narrow"/>
            </a:rPr>
            <a:t>Efektif</a:t>
          </a:r>
          <a:endParaRPr lang="en-US" sz="2800" kern="1200" dirty="0">
            <a:solidFill>
              <a:schemeClr val="bg1"/>
            </a:solidFill>
            <a:latin typeface="Arial Narrow"/>
            <a:cs typeface="Arial Narrow"/>
          </a:endParaRPr>
        </a:p>
      </dsp:txBody>
      <dsp:txXfrm>
        <a:off x="3759148" y="1405713"/>
        <a:ext cx="1676013" cy="1195347"/>
      </dsp:txXfrm>
    </dsp:sp>
    <dsp:sp modelId="{A836BFA4-2EF3-B84F-BD89-FAF318808BAF}">
      <dsp:nvSpPr>
        <dsp:cNvPr id="0" name=""/>
        <dsp:cNvSpPr/>
      </dsp:nvSpPr>
      <dsp:spPr>
        <a:xfrm>
          <a:off x="3721959" y="2735374"/>
          <a:ext cx="1750391" cy="12697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smtClean="0">
              <a:latin typeface="Arial Narrow"/>
              <a:cs typeface="Arial Narrow"/>
            </a:rPr>
            <a:t>Efisien</a:t>
          </a:r>
          <a:endParaRPr lang="en-US" sz="2000" kern="1200" dirty="0">
            <a:latin typeface="Arial Narrow"/>
            <a:cs typeface="Arial Narrow"/>
          </a:endParaRPr>
        </a:p>
      </dsp:txBody>
      <dsp:txXfrm>
        <a:off x="3759148" y="2772563"/>
        <a:ext cx="1676013" cy="11953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3E604-351C-4126-BC0B-151690DE64F7}">
      <dsp:nvSpPr>
        <dsp:cNvPr id="0" name=""/>
        <dsp:cNvSpPr/>
      </dsp:nvSpPr>
      <dsp:spPr>
        <a:xfrm>
          <a:off x="685799" y="0"/>
          <a:ext cx="7772400" cy="555176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4A823-7474-4230-A539-964B702B7288}">
      <dsp:nvSpPr>
        <dsp:cNvPr id="0" name=""/>
        <dsp:cNvSpPr/>
      </dsp:nvSpPr>
      <dsp:spPr>
        <a:xfrm>
          <a:off x="112237" y="2135809"/>
          <a:ext cx="1462236" cy="32003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Mengusulkan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proposal dan data teknis DAK Tahun 2018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12237" y="2135809"/>
        <a:ext cx="1462236" cy="3200394"/>
      </dsp:txXfrm>
    </dsp:sp>
    <dsp:sp modelId="{7CE6CF46-0EE6-47AC-A9AC-7069D4187765}">
      <dsp:nvSpPr>
        <dsp:cNvPr id="0" name=""/>
        <dsp:cNvSpPr/>
      </dsp:nvSpPr>
      <dsp:spPr>
        <a:xfrm>
          <a:off x="1592724" y="1632930"/>
          <a:ext cx="1462236" cy="32003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Mengusulkan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proposal dan data teknis DAK Tahun 2018 </a:t>
          </a:r>
          <a:endParaRPr lang="en-US" sz="14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Memberikan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rekomendasi terhadap usulan Pemerintah Kab/Kota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592724" y="1632930"/>
        <a:ext cx="1462236" cy="3200394"/>
      </dsp:txXfrm>
    </dsp:sp>
    <dsp:sp modelId="{1DDDDABC-A490-4B43-B136-647D5C178C9B}">
      <dsp:nvSpPr>
        <dsp:cNvPr id="0" name=""/>
        <dsp:cNvSpPr/>
      </dsp:nvSpPr>
      <dsp:spPr>
        <a:xfrm>
          <a:off x="3073207" y="1347336"/>
          <a:ext cx="1462236" cy="40936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en-US" sz="12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en-US" sz="12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verifikasi terhadap kesesuaian antara usulan pemerintah daerah dengan lokasi prioritas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penilaian tehadap usulan pemda berdasarkan kriteria kesesuaian dengan Lokasi Prioritas dan target PN</a:t>
          </a:r>
          <a:r>
            <a:rPr lang="id-ID" sz="1200" kern="1200" dirty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073207" y="1347336"/>
        <a:ext cx="1462236" cy="4093674"/>
      </dsp:txXfrm>
    </dsp:sp>
    <dsp:sp modelId="{B72CF328-0EBE-4EBC-B154-524B53142718}">
      <dsp:nvSpPr>
        <dsp:cNvPr id="0" name=""/>
        <dsp:cNvSpPr/>
      </dsp:nvSpPr>
      <dsp:spPr>
        <a:xfrm>
          <a:off x="4572000" y="1029075"/>
          <a:ext cx="1462236" cy="2755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verifikasi terhadap kesesuaian dengan </a:t>
          </a: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urusan</a:t>
          </a:r>
          <a:r>
            <a:rPr lang="en-US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daerah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(merupakan urusan daerah sesuai UU No.23 Tahun 2014) 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572000" y="1029075"/>
        <a:ext cx="1462236" cy="2755365"/>
      </dsp:txXfrm>
    </dsp:sp>
    <dsp:sp modelId="{FBEEF015-1099-4782-96A0-F2A849C1A29C}">
      <dsp:nvSpPr>
        <dsp:cNvPr id="0" name=""/>
        <dsp:cNvSpPr/>
      </dsp:nvSpPr>
      <dsp:spPr>
        <a:xfrm>
          <a:off x="6043316" y="504678"/>
          <a:ext cx="1462236" cy="283535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id-ID" sz="1200" kern="1200" dirty="0">
              <a:solidFill>
                <a:schemeClr val="tx1"/>
              </a:solidFill>
              <a:latin typeface="Candara" panose="020E0502030303020204" pitchFamily="34" charset="0"/>
            </a:rPr>
            <a:t>Mel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akukan verifikasi terhadap kesesuaian dengan urusandaerah (merupakan urusan daerah sesuai UU No.23 Tahun 2014)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043316" y="504678"/>
        <a:ext cx="1462236" cy="2835355"/>
      </dsp:txXfrm>
    </dsp:sp>
    <dsp:sp modelId="{9E00848E-45BA-4DDF-BE3C-CA2A2B3809D1}">
      <dsp:nvSpPr>
        <dsp:cNvPr id="0" name=""/>
        <dsp:cNvSpPr/>
      </dsp:nvSpPr>
      <dsp:spPr>
        <a:xfrm>
          <a:off x="7551233" y="148165"/>
          <a:ext cx="1462236" cy="31043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endParaRPr lang="en-US" sz="14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d-ID" sz="1400" kern="1200" dirty="0" smtClean="0">
              <a:solidFill>
                <a:schemeClr val="tx1"/>
              </a:solidFill>
              <a:latin typeface="Candara" panose="020E0502030303020204" pitchFamily="34" charset="0"/>
            </a:rPr>
            <a:t>Melakukan </a:t>
          </a: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verifikasi terhadap usulan Pemda sesuai dengan kebijakan dan target DAK 2018 yang telah dirancang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id-ID" sz="1400" kern="1200" dirty="0">
              <a:solidFill>
                <a:schemeClr val="tx1"/>
              </a:solidFill>
              <a:latin typeface="Candara" panose="020E0502030303020204" pitchFamily="34" charset="0"/>
            </a:rPr>
            <a:t>Melakukan penilaian terhadap usulan pemerintah daerah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7551233" y="148165"/>
        <a:ext cx="1462236" cy="31043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B62B2-75A7-4B7A-9489-06B3500C893B}">
      <dsp:nvSpPr>
        <dsp:cNvPr id="0" name=""/>
        <dsp:cNvSpPr/>
      </dsp:nvSpPr>
      <dsp:spPr>
        <a:xfrm>
          <a:off x="2209470" y="2171734"/>
          <a:ext cx="1668658" cy="1171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4329" y="0"/>
              </a:lnTo>
              <a:lnTo>
                <a:pt x="834329" y="1171602"/>
              </a:lnTo>
              <a:lnTo>
                <a:pt x="1668658" y="11716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992827" y="2706562"/>
        <a:ext cx="101944" cy="101944"/>
      </dsp:txXfrm>
    </dsp:sp>
    <dsp:sp modelId="{4AB73578-BF68-40E5-B53D-6D27BA4E4630}">
      <dsp:nvSpPr>
        <dsp:cNvPr id="0" name=""/>
        <dsp:cNvSpPr/>
      </dsp:nvSpPr>
      <dsp:spPr>
        <a:xfrm>
          <a:off x="2209470" y="2123596"/>
          <a:ext cx="17088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137"/>
              </a:moveTo>
              <a:lnTo>
                <a:pt x="854449" y="48137"/>
              </a:lnTo>
              <a:lnTo>
                <a:pt x="854449" y="45720"/>
              </a:lnTo>
              <a:lnTo>
                <a:pt x="1708898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021196" y="2126594"/>
        <a:ext cx="85444" cy="85444"/>
      </dsp:txXfrm>
    </dsp:sp>
    <dsp:sp modelId="{FF703497-AFDE-415C-9C80-0122C8467653}">
      <dsp:nvSpPr>
        <dsp:cNvPr id="0" name=""/>
        <dsp:cNvSpPr/>
      </dsp:nvSpPr>
      <dsp:spPr>
        <a:xfrm>
          <a:off x="2209470" y="250416"/>
          <a:ext cx="1708898" cy="1921317"/>
        </a:xfrm>
        <a:custGeom>
          <a:avLst/>
          <a:gdLst/>
          <a:ahLst/>
          <a:cxnLst/>
          <a:rect l="0" t="0" r="0" b="0"/>
          <a:pathLst>
            <a:path>
              <a:moveTo>
                <a:pt x="0" y="1921317"/>
              </a:moveTo>
              <a:lnTo>
                <a:pt x="854449" y="1921317"/>
              </a:lnTo>
              <a:lnTo>
                <a:pt x="854449" y="0"/>
              </a:lnTo>
              <a:lnTo>
                <a:pt x="170889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999635" y="1146791"/>
        <a:ext cx="128567" cy="128567"/>
      </dsp:txXfrm>
    </dsp:sp>
    <dsp:sp modelId="{1227BF84-3C18-48CA-8D6E-381862308CE5}">
      <dsp:nvSpPr>
        <dsp:cNvPr id="0" name=""/>
        <dsp:cNvSpPr/>
      </dsp:nvSpPr>
      <dsp:spPr>
        <a:xfrm>
          <a:off x="0" y="1410706"/>
          <a:ext cx="2896886" cy="1522054"/>
        </a:xfrm>
        <a:prstGeom prst="cube">
          <a:avLst/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ALOKASI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/>
            <a:t>(</a:t>
          </a:r>
          <a:r>
            <a:rPr lang="en-US" sz="4400" b="1" u="none" strike="noStrike" kern="1200" dirty="0">
              <a:effectLst/>
              <a:latin typeface="Avenir Next"/>
            </a:rPr>
            <a:t>9.137,5)</a:t>
          </a:r>
          <a:endParaRPr lang="en-US" sz="4400" kern="1200" dirty="0"/>
        </a:p>
      </dsp:txBody>
      <dsp:txXfrm>
        <a:off x="0" y="1791220"/>
        <a:ext cx="2516373" cy="1141540"/>
      </dsp:txXfrm>
    </dsp:sp>
    <dsp:sp modelId="{009670B2-53AA-45B0-85A9-E055833BB8FE}">
      <dsp:nvSpPr>
        <dsp:cNvPr id="0" name=""/>
        <dsp:cNvSpPr/>
      </dsp:nvSpPr>
      <dsp:spPr>
        <a:xfrm>
          <a:off x="3918368" y="0"/>
          <a:ext cx="3225437" cy="500832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Afirmasi</a:t>
          </a:r>
          <a:r>
            <a:rPr lang="en-US" sz="2400" kern="1200" dirty="0"/>
            <a:t>  (</a:t>
          </a:r>
          <a:r>
            <a:rPr lang="en-US" sz="2400" b="1" u="none" strike="noStrike" kern="1200" dirty="0">
              <a:effectLst/>
              <a:latin typeface="Avenir Next"/>
            </a:rPr>
            <a:t>794,6)</a:t>
          </a:r>
          <a:endParaRPr lang="en-US" sz="2400" kern="1200" dirty="0"/>
        </a:p>
      </dsp:txBody>
      <dsp:txXfrm>
        <a:off x="3918368" y="0"/>
        <a:ext cx="3225437" cy="500832"/>
      </dsp:txXfrm>
    </dsp:sp>
    <dsp:sp modelId="{6DB68F67-DC2E-49E2-B711-6F0115F2A190}">
      <dsp:nvSpPr>
        <dsp:cNvPr id="0" name=""/>
        <dsp:cNvSpPr/>
      </dsp:nvSpPr>
      <dsp:spPr>
        <a:xfrm>
          <a:off x="3918368" y="1953816"/>
          <a:ext cx="3565146" cy="430999"/>
        </a:xfrm>
        <a:prstGeom prst="rect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Penugasan</a:t>
          </a:r>
          <a:r>
            <a:rPr lang="en-US" sz="2400" kern="1200" dirty="0"/>
            <a:t> (</a:t>
          </a:r>
          <a:r>
            <a:rPr lang="en-US" sz="2400" b="1" u="none" strike="noStrike" kern="1200" dirty="0">
              <a:effectLst/>
              <a:latin typeface="Avenir Next"/>
            </a:rPr>
            <a:t>1.713,6)</a:t>
          </a:r>
          <a:endParaRPr lang="en-US" sz="2400" kern="1200" dirty="0"/>
        </a:p>
      </dsp:txBody>
      <dsp:txXfrm>
        <a:off x="3918368" y="1953816"/>
        <a:ext cx="3565146" cy="430999"/>
      </dsp:txXfrm>
    </dsp:sp>
    <dsp:sp modelId="{1B712D06-FE63-479D-B97B-DB21678E360E}">
      <dsp:nvSpPr>
        <dsp:cNvPr id="0" name=""/>
        <dsp:cNvSpPr/>
      </dsp:nvSpPr>
      <dsp:spPr>
        <a:xfrm>
          <a:off x="3878128" y="3108318"/>
          <a:ext cx="3714768" cy="470035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Reguler</a:t>
          </a:r>
          <a:r>
            <a:rPr lang="en-US" sz="2400" kern="1200" dirty="0"/>
            <a:t> (</a:t>
          </a:r>
          <a:r>
            <a:rPr lang="en-US" sz="2400" b="1" u="none" strike="noStrike" kern="1200" dirty="0">
              <a:effectLst/>
              <a:latin typeface="Avenir Next"/>
            </a:rPr>
            <a:t>6.629,3)</a:t>
          </a:r>
          <a:endParaRPr lang="en-US" sz="2400" kern="1200" dirty="0"/>
        </a:p>
      </dsp:txBody>
      <dsp:txXfrm>
        <a:off x="3878128" y="3108318"/>
        <a:ext cx="3714768" cy="4700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C2A01-DF46-5D4C-805A-BFCAF2DB82B1}">
      <dsp:nvSpPr>
        <dsp:cNvPr id="0" name=""/>
        <dsp:cNvSpPr/>
      </dsp:nvSpPr>
      <dsp:spPr>
        <a:xfrm>
          <a:off x="1961616" y="622279"/>
          <a:ext cx="4153968" cy="4153968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2B6204-D528-9049-B677-5995521EB68A}">
      <dsp:nvSpPr>
        <dsp:cNvPr id="0" name=""/>
        <dsp:cNvSpPr/>
      </dsp:nvSpPr>
      <dsp:spPr>
        <a:xfrm>
          <a:off x="1961616" y="622279"/>
          <a:ext cx="4153968" cy="4153968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3B6135-1C4C-DC40-A89E-6D230720685C}">
      <dsp:nvSpPr>
        <dsp:cNvPr id="0" name=""/>
        <dsp:cNvSpPr/>
      </dsp:nvSpPr>
      <dsp:spPr>
        <a:xfrm>
          <a:off x="1961616" y="622279"/>
          <a:ext cx="4153968" cy="4153968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B8E0DD-8D5B-6A4B-8BA6-C849937D92F7}">
      <dsp:nvSpPr>
        <dsp:cNvPr id="0" name=""/>
        <dsp:cNvSpPr/>
      </dsp:nvSpPr>
      <dsp:spPr>
        <a:xfrm>
          <a:off x="1961616" y="622279"/>
          <a:ext cx="4153968" cy="4153968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7B27A9-9E5D-2B42-B262-97A11F5C8A7D}">
      <dsp:nvSpPr>
        <dsp:cNvPr id="0" name=""/>
        <dsp:cNvSpPr/>
      </dsp:nvSpPr>
      <dsp:spPr>
        <a:xfrm>
          <a:off x="1961616" y="622279"/>
          <a:ext cx="4153968" cy="4153968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151A09-5E26-8D45-A94A-1710DD13F60E}">
      <dsp:nvSpPr>
        <dsp:cNvPr id="0" name=""/>
        <dsp:cNvSpPr/>
      </dsp:nvSpPr>
      <dsp:spPr>
        <a:xfrm>
          <a:off x="3082193" y="1742857"/>
          <a:ext cx="1912813" cy="19128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ernard MT Condensed" charset="0"/>
              <a:ea typeface="Bernard MT Condensed" charset="0"/>
              <a:cs typeface="Bernard MT Condensed" charset="0"/>
            </a:rPr>
            <a:t>DAK </a:t>
          </a:r>
          <a:r>
            <a:rPr lang="en-US" sz="22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Pendidikan</a:t>
          </a:r>
          <a:endParaRPr lang="en-US" sz="22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362318" y="2022982"/>
        <a:ext cx="1352563" cy="1352563"/>
      </dsp:txXfrm>
    </dsp:sp>
    <dsp:sp modelId="{3F5963A1-0B47-C748-9058-AA8BDCE493F8}">
      <dsp:nvSpPr>
        <dsp:cNvPr id="0" name=""/>
        <dsp:cNvSpPr/>
      </dsp:nvSpPr>
      <dsp:spPr>
        <a:xfrm>
          <a:off x="3369115" y="997"/>
          <a:ext cx="1338969" cy="13389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ernard MT Condensed" charset="0"/>
              <a:ea typeface="Bernard MT Condensed" charset="0"/>
              <a:cs typeface="Bernard MT Condensed" charset="0"/>
            </a:rPr>
            <a:t>BPKAD</a:t>
          </a:r>
          <a:endParaRPr lang="en-US" sz="2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3565202" y="197084"/>
        <a:ext cx="946795" cy="946795"/>
      </dsp:txXfrm>
    </dsp:sp>
    <dsp:sp modelId="{243FBD37-1A06-9C4F-884C-86D8E3BBD95D}">
      <dsp:nvSpPr>
        <dsp:cNvPr id="0" name=""/>
        <dsp:cNvSpPr/>
      </dsp:nvSpPr>
      <dsp:spPr>
        <a:xfrm>
          <a:off x="5298601" y="1402851"/>
          <a:ext cx="1338969" cy="13389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ernard MT Condensed" charset="0"/>
              <a:ea typeface="Bernard MT Condensed" charset="0"/>
              <a:cs typeface="Bernard MT Condensed" charset="0"/>
            </a:rPr>
            <a:t>Prop/ SKPD</a:t>
          </a:r>
          <a:endParaRPr lang="en-US" sz="2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5494688" y="1598938"/>
        <a:ext cx="946795" cy="946795"/>
      </dsp:txXfrm>
    </dsp:sp>
    <dsp:sp modelId="{D99AD57A-D48D-4F42-AF40-1C482390C61B}">
      <dsp:nvSpPr>
        <dsp:cNvPr id="0" name=""/>
        <dsp:cNvSpPr/>
      </dsp:nvSpPr>
      <dsp:spPr>
        <a:xfrm>
          <a:off x="4561603" y="3671097"/>
          <a:ext cx="1338969" cy="13389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>
              <a:latin typeface="Bernard MT Condensed" charset="0"/>
              <a:ea typeface="Bernard MT Condensed" charset="0"/>
              <a:cs typeface="Bernard MT Condensed" charset="0"/>
            </a:rPr>
            <a:t>Sekolah</a:t>
          </a:r>
          <a:endParaRPr lang="en-US" sz="2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4757690" y="3867184"/>
        <a:ext cx="946795" cy="946795"/>
      </dsp:txXfrm>
    </dsp:sp>
    <dsp:sp modelId="{179C3CA1-1AFF-964B-ADFA-99C18012BDB5}">
      <dsp:nvSpPr>
        <dsp:cNvPr id="0" name=""/>
        <dsp:cNvSpPr/>
      </dsp:nvSpPr>
      <dsp:spPr>
        <a:xfrm>
          <a:off x="2176627" y="3671097"/>
          <a:ext cx="1338969" cy="13389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ernard MT Condensed" charset="0"/>
              <a:ea typeface="Bernard MT Condensed" charset="0"/>
              <a:cs typeface="Bernard MT Condensed" charset="0"/>
            </a:rPr>
            <a:t>KL</a:t>
          </a:r>
          <a:endParaRPr lang="en-US" sz="2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2372714" y="3867184"/>
        <a:ext cx="946795" cy="946795"/>
      </dsp:txXfrm>
    </dsp:sp>
    <dsp:sp modelId="{5E16242F-11F8-B542-9E37-05ECC97F96F8}">
      <dsp:nvSpPr>
        <dsp:cNvPr id="0" name=""/>
        <dsp:cNvSpPr/>
      </dsp:nvSpPr>
      <dsp:spPr>
        <a:xfrm>
          <a:off x="1439629" y="1402851"/>
          <a:ext cx="1338969" cy="13389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ernard MT Condensed" charset="0"/>
              <a:ea typeface="Bernard MT Condensed" charset="0"/>
              <a:cs typeface="Bernard MT Condensed" charset="0"/>
            </a:rPr>
            <a:t>BANK</a:t>
          </a:r>
          <a:endParaRPr lang="en-US" sz="2100" kern="1200" dirty="0">
            <a:latin typeface="Bernard MT Condensed" charset="0"/>
            <a:ea typeface="Bernard MT Condensed" charset="0"/>
            <a:cs typeface="Bernard MT Condensed" charset="0"/>
          </a:endParaRPr>
        </a:p>
      </dsp:txBody>
      <dsp:txXfrm>
        <a:off x="1635716" y="1598938"/>
        <a:ext cx="946795" cy="946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0.0091</cdr:x>
      <cdr:y>0.07027</cdr:y>
    </cdr:from>
    <cdr:to>
      <cdr:x>0.13809</cdr:x>
      <cdr:y>0.12472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010" y="305859"/>
          <a:ext cx="850621" cy="237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ysClr val="windowText" lastClr="000000"/>
              </a:solidFill>
            </a:rPr>
            <a:t>(Dlm Juta)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15F28-A3FA-DE42-9B7F-0CF2B8B015C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EF3E8-6ADB-054E-9D35-34E94900E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0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A958D-A145-4AC6-B978-3B3B0D2C0FBF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5E0E-8477-47B3-B231-E8F0CACE5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1pPr>
    <a:lvl2pPr marL="566002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2pPr>
    <a:lvl3pPr marL="1132003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3pPr>
    <a:lvl4pPr marL="1698005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4pPr>
    <a:lvl5pPr marL="2264006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5pPr>
    <a:lvl6pPr marL="2830008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6pPr>
    <a:lvl7pPr marL="3396009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7pPr>
    <a:lvl8pPr marL="3962012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8pPr>
    <a:lvl9pPr marL="4528014" algn="l" defTabSz="1132003" rtl="0" eaLnBrk="1" latinLnBrk="0" hangingPunct="1">
      <a:defRPr sz="148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25E0E-8477-47B3-B231-E8F0CACE54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62EC7-461F-4505-9BD8-7BE5BFB6C3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62EC7-461F-4505-9BD8-7BE5BFB6C3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/>
            <a:fld id="{92FDA49A-2AD9-3A40-A4E6-A0C620D3F73F}" type="slidenum">
              <a:rPr lang="en-US">
                <a:solidFill>
                  <a:prstClr val="black"/>
                </a:solidFill>
                <a:latin typeface="Calibri"/>
              </a:rPr>
              <a:pPr defTabSz="465887"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13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9F8A33B-1252-4398-93BD-A776B9B804FB}" type="slidenum">
              <a:rPr lang="en-US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0225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6687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9F8A33B-1252-4398-93BD-A776B9B804FB}" type="slidenum">
              <a:rPr lang="en-US" smtClean="0">
                <a:solidFill>
                  <a:prstClr val="black"/>
                </a:solidFill>
              </a:rPr>
              <a:pPr eaLnBrk="1" hangingPunct="1"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0225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194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7F7C-5EB2-C94B-82D7-07065A82A26F}" type="datetime1">
              <a:rPr lang="en-ID" smtClean="0"/>
              <a:t>31/01/18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B1FAC-2241-0A4F-8EAD-B969CD412FEA}" type="datetime1">
              <a:rPr lang="en-ID" smtClean="0"/>
              <a:t>31/01/18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8D08-C01C-E647-AD41-248AB9DA4680}" type="datetime1">
              <a:rPr lang="en-ID" smtClean="0"/>
              <a:t>31/01/18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tor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45720"/>
            <a:ext cx="9144000" cy="69037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9"/>
          </a:p>
        </p:txBody>
      </p:sp>
      <p:sp>
        <p:nvSpPr>
          <p:cNvPr id="3" name="Snip Diagonal Corner Rectangle 2"/>
          <p:cNvSpPr/>
          <p:nvPr userDrawn="1"/>
        </p:nvSpPr>
        <p:spPr>
          <a:xfrm>
            <a:off x="219060" y="-45720"/>
            <a:ext cx="8772540" cy="690372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soft" dir="t">
              <a:rot lat="0" lon="0" rev="10800000"/>
            </a:lightRig>
          </a:scene3d>
          <a:sp3d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anchor="ctr">
            <a:normAutofit/>
            <a:sp3d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b="1" spc="15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95" y="228601"/>
            <a:ext cx="603438" cy="71073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143000" y="304801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228600" y="1051560"/>
            <a:ext cx="8686800" cy="0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957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8426" y="191297"/>
            <a:ext cx="8287508" cy="7037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just">
              <a:defRPr sz="1500" b="1" cap="all" baseline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11" y="177421"/>
            <a:ext cx="521888" cy="68422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1"/>
            <a:ext cx="9144000" cy="45719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2"/>
          </a:p>
        </p:txBody>
      </p:sp>
      <p:sp>
        <p:nvSpPr>
          <p:cNvPr id="8" name="Rectangle 7"/>
          <p:cNvSpPr/>
          <p:nvPr userDrawn="1"/>
        </p:nvSpPr>
        <p:spPr>
          <a:xfrm>
            <a:off x="0" y="6812282"/>
            <a:ext cx="9144000" cy="45719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2"/>
          </a:p>
        </p:txBody>
      </p:sp>
      <p:sp>
        <p:nvSpPr>
          <p:cNvPr id="3" name="TextBox 2"/>
          <p:cNvSpPr txBox="1"/>
          <p:nvPr userDrawn="1"/>
        </p:nvSpPr>
        <p:spPr>
          <a:xfrm>
            <a:off x="8910164" y="6564577"/>
            <a:ext cx="3417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0CD0FFD-D1DB-4883-AAED-62A2596FD9CA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0006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0B09B-5770-EE4F-83D2-7E009E97C3E4}" type="datetime1">
              <a:rPr lang="en-ID" smtClean="0"/>
              <a:t>31/01/18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E2BA-63AF-2645-A52F-2FE1AE7E1BA3}" type="datetime1">
              <a:rPr lang="en-ID" smtClean="0"/>
              <a:t>31/01/18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6138-CFB7-E242-84F9-51DEFA29D4EE}" type="datetime1">
              <a:rPr lang="en-ID" smtClean="0"/>
              <a:t>31/01/18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FC69-3C31-5148-87B7-5A6329F9FF0D}" type="datetime1">
              <a:rPr lang="en-ID" smtClean="0"/>
              <a:t>31/01/18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7FE1-60C9-5E43-91DC-BFC1FDCB60C5}" type="datetime1">
              <a:rPr lang="en-ID" smtClean="0"/>
              <a:t>31/01/18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F61E-729C-434A-8C16-0845E8F2B118}" type="datetime1">
              <a:rPr lang="en-ID" smtClean="0"/>
              <a:t>31/01/18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5741-277B-3F4A-AF46-30C886A85452}" type="datetime1">
              <a:rPr lang="en-ID" smtClean="0"/>
              <a:t>31/01/18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6ABB-562C-814F-9744-F7BB53A01F55}" type="datetime1">
              <a:rPr lang="en-ID" smtClean="0"/>
              <a:t>31/01/18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BA9F5-DEA3-6645-8CC7-34396FB938E9}" type="datetime1">
              <a:rPr lang="en-ID" smtClean="0"/>
              <a:t>31/01/18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FAB4-3984-4F8C-A8AF-016772941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diagramData" Target="../diagrams/data11.xml"/><Relationship Id="rId8" Type="http://schemas.openxmlformats.org/officeDocument/2006/relationships/diagramLayout" Target="../diagrams/layout11.xml"/><Relationship Id="rId9" Type="http://schemas.openxmlformats.org/officeDocument/2006/relationships/diagramQuickStyle" Target="../diagrams/quickStyle11.xml"/><Relationship Id="rId10" Type="http://schemas.openxmlformats.org/officeDocument/2006/relationships/diagramColors" Target="../diagrams/colors11.xml"/><Relationship Id="rId11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diagramData" Target="../diagrams/data12.xml"/><Relationship Id="rId5" Type="http://schemas.openxmlformats.org/officeDocument/2006/relationships/diagramLayout" Target="../diagrams/layout12.xml"/><Relationship Id="rId6" Type="http://schemas.openxmlformats.org/officeDocument/2006/relationships/diagramQuickStyle" Target="../diagrams/quickStyle12.xml"/><Relationship Id="rId7" Type="http://schemas.openxmlformats.org/officeDocument/2006/relationships/diagramColors" Target="../diagrams/colors12.xml"/><Relationship Id="rId8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/Relationships>
</file>

<file path=ppt/slides/_rels/slide52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4.xml"/><Relationship Id="rId12" Type="http://schemas.openxmlformats.org/officeDocument/2006/relationships/image" Target="../media/image58.tiff"/><Relationship Id="rId13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3.xml"/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7" Type="http://schemas.openxmlformats.org/officeDocument/2006/relationships/diagramData" Target="../diagrams/data14.xml"/><Relationship Id="rId8" Type="http://schemas.openxmlformats.org/officeDocument/2006/relationships/diagramLayout" Target="../diagrams/layout14.xml"/><Relationship Id="rId9" Type="http://schemas.openxmlformats.org/officeDocument/2006/relationships/diagramQuickStyle" Target="../diagrams/quickStyle14.xml"/><Relationship Id="rId10" Type="http://schemas.openxmlformats.org/officeDocument/2006/relationships/diagramColors" Target="../diagrams/colors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diagramData" Target="../diagrams/data15.xml"/><Relationship Id="rId5" Type="http://schemas.openxmlformats.org/officeDocument/2006/relationships/diagramLayout" Target="../diagrams/layout15.xml"/><Relationship Id="rId6" Type="http://schemas.openxmlformats.org/officeDocument/2006/relationships/diagramQuickStyle" Target="../diagrams/quickStyle15.xml"/><Relationship Id="rId7" Type="http://schemas.openxmlformats.org/officeDocument/2006/relationships/diagramColors" Target="../diagrams/colors15.xml"/><Relationship Id="rId8" Type="http://schemas.microsoft.com/office/2007/relationships/diagramDrawing" Target="../diagrams/drawing15.xml"/><Relationship Id="rId9" Type="http://schemas.openxmlformats.org/officeDocument/2006/relationships/image" Target="../media/image62.png"/><Relationship Id="rId10" Type="http://schemas.openxmlformats.org/officeDocument/2006/relationships/image" Target="../media/image63.tiff"/><Relationship Id="rId11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4" Type="http://schemas.openxmlformats.org/officeDocument/2006/relationships/diagramQuickStyle" Target="../diagrams/quickStyle16.xml"/><Relationship Id="rId5" Type="http://schemas.openxmlformats.org/officeDocument/2006/relationships/diagramColors" Target="../diagrams/colors16.xml"/><Relationship Id="rId6" Type="http://schemas.microsoft.com/office/2007/relationships/diagramDrawing" Target="../diagrams/drawing16.xml"/><Relationship Id="rId7" Type="http://schemas.openxmlformats.org/officeDocument/2006/relationships/image" Target="../media/image66.jpeg"/><Relationship Id="rId8" Type="http://schemas.openxmlformats.org/officeDocument/2006/relationships/image" Target="../media/image67.png"/><Relationship Id="rId9" Type="http://schemas.openxmlformats.org/officeDocument/2006/relationships/image" Target="../media/image68.jpg"/><Relationship Id="rId10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10" name="Picture 9" descr="Screen Shot 2017-02-16 at 11.21.5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4" b="33218"/>
          <a:stretch/>
        </p:blipFill>
        <p:spPr>
          <a:xfrm>
            <a:off x="0" y="-1"/>
            <a:ext cx="9144000" cy="172927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55056" y="2569338"/>
            <a:ext cx="6476733" cy="2095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6FB7D7"/>
              </a:buClr>
              <a:defRPr/>
            </a:pPr>
            <a:r>
              <a:rPr lang="en-US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  <a:t>Kebijakan</a:t>
            </a:r>
            <a: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  <a:t/>
            </a:r>
            <a:br>
              <a:rPr lang="en-U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  <a:t>PROGRAM PEMBINAAN SMA 2018</a:t>
            </a:r>
            <a:endParaRPr lang="id-ID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6" name="Picture 4" descr="dikn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0" y="1762220"/>
            <a:ext cx="1014423" cy="106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85975" y="4665139"/>
            <a:ext cx="44264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Maju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 </a:t>
            </a:r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Bersama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 </a:t>
            </a:r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Hebat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 </a:t>
            </a:r>
            <a:r>
              <a:rPr lang="en-US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Semua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Edwardian Script ITC" charset="0"/>
              <a:ea typeface="Edwardian Script ITC" charset="0"/>
              <a:cs typeface="Edwardian Script IT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8416" y="5620218"/>
            <a:ext cx="2807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Oleh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: Suhadi</a:t>
            </a:r>
          </a:p>
          <a:p>
            <a:pPr algn="ctr"/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Direktorat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Pembinaan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SMA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814895" y="0"/>
            <a:ext cx="628642" cy="414338"/>
          </a:xfrm>
          <a:prstGeom prst="downArrow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4" y="128588"/>
            <a:ext cx="8671938" cy="64007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31334" y="3130773"/>
            <a:ext cx="2162570" cy="2593897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2"/>
          </a:p>
        </p:txBody>
      </p:sp>
      <p:sp>
        <p:nvSpPr>
          <p:cNvPr id="9" name="Rectangle 8"/>
          <p:cNvSpPr/>
          <p:nvPr/>
        </p:nvSpPr>
        <p:spPr>
          <a:xfrm>
            <a:off x="6482118" y="4323231"/>
            <a:ext cx="1964536" cy="501227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2"/>
          </a:p>
        </p:txBody>
      </p:sp>
      <p:sp>
        <p:nvSpPr>
          <p:cNvPr id="10" name="Rectangle 9"/>
          <p:cNvSpPr/>
          <p:nvPr/>
        </p:nvSpPr>
        <p:spPr>
          <a:xfrm>
            <a:off x="568414" y="3067125"/>
            <a:ext cx="2162570" cy="731513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72"/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A9818B49-7405-4B5A-B1EE-509F9C64D66A}" type="slidenum">
              <a:rPr lang="id-ID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pPr/>
              <a:t>11</a:t>
            </a:fld>
            <a:endParaRPr lang="id-ID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4249" y="327191"/>
            <a:ext cx="91582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Pendidikan</a:t>
            </a:r>
            <a:r>
              <a:rPr lang="en-US" sz="3300" b="1" dirty="0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300" b="1" dirty="0" err="1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Sekolah</a:t>
            </a:r>
            <a:r>
              <a:rPr lang="en-US" sz="3300" b="1" dirty="0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300" b="1" dirty="0" err="1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Menengah</a:t>
            </a:r>
            <a:r>
              <a:rPr lang="en-US" sz="3300" b="1" dirty="0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300" b="1" dirty="0" err="1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Atas</a:t>
            </a:r>
            <a:r>
              <a:rPr lang="en-US" sz="3300" b="1" dirty="0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</a:p>
          <a:p>
            <a:pPr algn="ctr"/>
            <a:r>
              <a:rPr lang="en-US" sz="3300" b="1" dirty="0" err="1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Menyambut</a:t>
            </a:r>
            <a:r>
              <a:rPr lang="en-US" sz="3300" b="1" dirty="0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“</a:t>
            </a:r>
            <a:r>
              <a:rPr lang="en-US" sz="3300" b="1" i="1" dirty="0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National and Global Community</a:t>
            </a:r>
            <a:r>
              <a:rPr lang="en-US" sz="3300" b="1" dirty="0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“</a:t>
            </a: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Abad 21</a:t>
            </a:r>
            <a:endParaRPr lang="id-ID" sz="4400" b="1" dirty="0">
              <a:solidFill>
                <a:schemeClr val="accent2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550399" y="1764134"/>
            <a:ext cx="838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489722" y="4075595"/>
            <a:ext cx="1401218" cy="48006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3884" y="2552541"/>
            <a:ext cx="1173480" cy="48006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MEA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089" y="3175712"/>
            <a:ext cx="1577340" cy="79666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BONUS DEMOGRAFI</a:t>
            </a:r>
          </a:p>
          <a:p>
            <a:pPr algn="ctr"/>
            <a:endParaRPr lang="en-US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algn="ctr"/>
            <a:endParaRPr lang="en-US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31564" y="2319180"/>
            <a:ext cx="2665089" cy="85653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DAYA SAING EKONOMI NASIONAL </a:t>
            </a:r>
            <a:endParaRPr lang="en-US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22" name="Arc 21"/>
          <p:cNvSpPr/>
          <p:nvPr/>
        </p:nvSpPr>
        <p:spPr>
          <a:xfrm>
            <a:off x="-830292" y="3534315"/>
            <a:ext cx="4565307" cy="1021340"/>
          </a:xfrm>
          <a:prstGeom prst="arc">
            <a:avLst>
              <a:gd name="adj1" fmla="val 17611779"/>
              <a:gd name="adj2" fmla="val 0"/>
            </a:avLst>
          </a:prstGeom>
          <a:ln w="28575">
            <a:noFill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23" name="Arc 22"/>
          <p:cNvSpPr/>
          <p:nvPr/>
        </p:nvSpPr>
        <p:spPr>
          <a:xfrm rot="21404266">
            <a:off x="359339" y="2866803"/>
            <a:ext cx="3514973" cy="2486588"/>
          </a:xfrm>
          <a:prstGeom prst="arc">
            <a:avLst>
              <a:gd name="adj1" fmla="val 15779004"/>
              <a:gd name="adj2" fmla="val 308893"/>
            </a:avLst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24" name="Arc 23"/>
          <p:cNvSpPr/>
          <p:nvPr/>
        </p:nvSpPr>
        <p:spPr>
          <a:xfrm flipH="1">
            <a:off x="4045826" y="3242417"/>
            <a:ext cx="3052936" cy="1605136"/>
          </a:xfrm>
          <a:prstGeom prst="arc">
            <a:avLst>
              <a:gd name="adj1" fmla="val 16200000"/>
              <a:gd name="adj2" fmla="val 234329"/>
            </a:avLst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7" name="Arc 36"/>
          <p:cNvSpPr/>
          <p:nvPr/>
        </p:nvSpPr>
        <p:spPr>
          <a:xfrm rot="10800000">
            <a:off x="4253027" y="3698065"/>
            <a:ext cx="4022413" cy="2109237"/>
          </a:xfrm>
          <a:prstGeom prst="arc">
            <a:avLst>
              <a:gd name="adj1" fmla="val 16200000"/>
              <a:gd name="adj2" fmla="val 40645"/>
            </a:avLst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8" name="Arc 37"/>
          <p:cNvSpPr/>
          <p:nvPr/>
        </p:nvSpPr>
        <p:spPr>
          <a:xfrm flipH="1">
            <a:off x="4244499" y="3732533"/>
            <a:ext cx="3699377" cy="1605136"/>
          </a:xfrm>
          <a:prstGeom prst="arc">
            <a:avLst>
              <a:gd name="adj1" fmla="val 16200000"/>
              <a:gd name="adj2" fmla="val 21006859"/>
            </a:avLst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83059" y="5241307"/>
            <a:ext cx="1913594" cy="9424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DAYA SAING EKONOMI GLOBAL </a:t>
            </a:r>
            <a:endParaRPr lang="en-US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57950" y="3361349"/>
            <a:ext cx="2385726" cy="112957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DAYA SAING INPUT PERGURUAN TINGGI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SKALA NASIONAL </a:t>
            </a:r>
            <a:endParaRPr lang="en-US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41" name="Arc 40"/>
          <p:cNvSpPr/>
          <p:nvPr/>
        </p:nvSpPr>
        <p:spPr>
          <a:xfrm flipV="1">
            <a:off x="1557491" y="3685462"/>
            <a:ext cx="2376263" cy="1560337"/>
          </a:xfrm>
          <a:prstGeom prst="arc">
            <a:avLst>
              <a:gd name="adj1" fmla="val 15154650"/>
              <a:gd name="adj2" fmla="val 21006859"/>
            </a:avLst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540" y="4874906"/>
            <a:ext cx="2385726" cy="112957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DAYA SAING INPUT PERGURUAN TINGGI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SKALA GLOBAL </a:t>
            </a:r>
            <a:endParaRPr lang="en-US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25" name="Frame 2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-271252" y="357819"/>
          <a:ext cx="8961805" cy="381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/>
          </p:nvPr>
        </p:nvGraphicFramePr>
        <p:xfrm>
          <a:off x="-372273" y="3015934"/>
          <a:ext cx="8635600" cy="3842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00087" y="3242526"/>
            <a:ext cx="5683964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Tema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 Pembangunan 2005 -2025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6404198" y="3882806"/>
            <a:ext cx="2836835" cy="223402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ArchUpPour">
              <a:avLst>
                <a:gd name="adj1" fmla="val 8589738"/>
                <a:gd name="adj2" fmla="val 36102"/>
              </a:avLst>
            </a:prstTxWarp>
            <a:spAutoFit/>
          </a:bodyPr>
          <a:lstStyle/>
          <a:p>
            <a:pPr algn="ctr"/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SMA </a:t>
            </a: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Bermutu</a:t>
            </a:r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2025</a:t>
            </a:r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0376" y="4644051"/>
            <a:ext cx="2401619" cy="43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Kompetensi</a:t>
            </a:r>
            <a:r>
              <a:rPr lang="en-US" dirty="0" smtClean="0">
                <a:latin typeface="Bernard MT Condensed" charset="0"/>
                <a:ea typeface="Bernard MT Condensed" charset="0"/>
                <a:cs typeface="Bernard MT Condensed" charset="0"/>
              </a:rPr>
              <a:t> Abad 21</a:t>
            </a:r>
            <a:endParaRPr lang="en-US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10829"/>
            <a:ext cx="9143999" cy="71286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Peningkatan</a:t>
            </a:r>
            <a:r>
              <a:rPr lang="en-US" b="1" dirty="0" smtClean="0">
                <a:solidFill>
                  <a:srgbClr val="0000FF"/>
                </a:solidFill>
                <a:latin typeface="Arial Narrow"/>
                <a:cs typeface="Arial Narrow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 Narrow"/>
                <a:cs typeface="Arial Narrow"/>
              </a:rPr>
              <a:t>Mutu</a:t>
            </a:r>
            <a:r>
              <a:rPr lang="en-US" b="1" dirty="0" smtClean="0">
                <a:solidFill>
                  <a:srgbClr val="0000FF"/>
                </a:solidFill>
                <a:latin typeface="Arial Narrow"/>
                <a:cs typeface="Arial Narrow"/>
              </a:rPr>
              <a:t> SMA</a:t>
            </a:r>
            <a:endParaRPr lang="en-US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749886"/>
            <a:ext cx="9143999" cy="6108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9076" y="3140969"/>
            <a:ext cx="986349" cy="2006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b="1" dirty="0">
                <a:latin typeface="Arial Black"/>
                <a:cs typeface="Arial Black"/>
              </a:rPr>
              <a:t>PROSES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361" y="3429000"/>
            <a:ext cx="14077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4C</a:t>
            </a:r>
          </a:p>
        </p:txBody>
      </p:sp>
      <p:sp>
        <p:nvSpPr>
          <p:cNvPr id="6" name="Rectangle 5"/>
          <p:cNvSpPr/>
          <p:nvPr/>
        </p:nvSpPr>
        <p:spPr>
          <a:xfrm>
            <a:off x="7426875" y="3634163"/>
            <a:ext cx="1639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/>
                <a:cs typeface="Arial Black"/>
              </a:rPr>
              <a:t>HOT</a:t>
            </a:r>
          </a:p>
        </p:txBody>
      </p:sp>
      <p:sp>
        <p:nvSpPr>
          <p:cNvPr id="4" name="Right Arrow 3"/>
          <p:cNvSpPr/>
          <p:nvPr/>
        </p:nvSpPr>
        <p:spPr>
          <a:xfrm>
            <a:off x="7188198" y="3712815"/>
            <a:ext cx="301145" cy="71306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1566474" y="3712814"/>
            <a:ext cx="371331" cy="64169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6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895603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ISU-ISU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Pengembangan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dan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Peningkatan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Mutu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SMA</a:t>
            </a:r>
          </a:p>
        </p:txBody>
      </p:sp>
      <p:sp>
        <p:nvSpPr>
          <p:cNvPr id="7" name="Oval 6"/>
          <p:cNvSpPr/>
          <p:nvPr/>
        </p:nvSpPr>
        <p:spPr>
          <a:xfrm>
            <a:off x="4038600" y="1447800"/>
            <a:ext cx="1066800" cy="1066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2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046178"/>
              </p:ext>
            </p:extLst>
          </p:nvPr>
        </p:nvGraphicFramePr>
        <p:xfrm>
          <a:off x="509939" y="-754344"/>
          <a:ext cx="8490175" cy="692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1809039" y="6036733"/>
            <a:ext cx="5678685" cy="55641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Arial Narrow"/>
                <a:cs typeface="Arial Narrow"/>
              </a:rPr>
              <a:t>Pemenuhan</a:t>
            </a:r>
            <a:r>
              <a:rPr lang="en-US" sz="4000" b="1" dirty="0">
                <a:solidFill>
                  <a:srgbClr val="000000"/>
                </a:solidFill>
                <a:latin typeface="Arial Narrow"/>
                <a:cs typeface="Arial Narrow"/>
              </a:rPr>
              <a:t> 8 SNP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7529" y="6091306"/>
            <a:ext cx="1761111" cy="53570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Tatakelola</a:t>
            </a: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dan</a:t>
            </a: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 GLOBALISASI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123" y="6091306"/>
            <a:ext cx="1813945" cy="53102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Akses</a:t>
            </a: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Arial Narrow"/>
                <a:cs typeface="Arial Narrow"/>
              </a:rPr>
              <a:t>Mutu</a:t>
            </a:r>
            <a:endParaRPr lang="en-US" sz="16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1413" y="1978853"/>
            <a:ext cx="1066800" cy="10668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1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9628" y="216160"/>
            <a:ext cx="3528392" cy="656563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ight Arrow 5"/>
          <p:cNvSpPr/>
          <p:nvPr/>
        </p:nvSpPr>
        <p:spPr>
          <a:xfrm rot="5400000">
            <a:off x="1883906" y="702071"/>
            <a:ext cx="374769" cy="129614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533647" y="2667000"/>
            <a:ext cx="3207067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latin typeface="Arial Narrow" pitchFamily="34" charset="0"/>
              </a:rPr>
              <a:t>Peningkatan Akses</a:t>
            </a:r>
            <a:endParaRPr lang="id-ID" sz="2400" dirty="0"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652" y="3630201"/>
            <a:ext cx="3207067" cy="79527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latin typeface="Arial Narrow" pitchFamily="34" charset="0"/>
              </a:rPr>
              <a:t>Peningkatan  Mutu</a:t>
            </a:r>
            <a:endParaRPr lang="id-ID" sz="2400" dirty="0"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7652" y="4561399"/>
            <a:ext cx="3207067" cy="792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latin typeface="Arial Narrow" pitchFamily="34" charset="0"/>
              </a:rPr>
              <a:t>Peningkatan Tata Kelola</a:t>
            </a:r>
            <a:endParaRPr lang="id-ID" sz="2400" dirty="0"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64224" y="417852"/>
            <a:ext cx="3962423" cy="5191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latin typeface="Bernard MT Condensed"/>
                <a:cs typeface="Bernard MT Condensed"/>
              </a:rPr>
              <a:t>Standar Kompetensi Lulusan</a:t>
            </a:r>
            <a:endParaRPr lang="id-ID" sz="2400" b="1" dirty="0">
              <a:latin typeface="Bernard MT Condensed"/>
              <a:cs typeface="Bernard MT Condensed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04380" y="5154345"/>
            <a:ext cx="1768654" cy="8640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bg1"/>
                </a:solidFill>
                <a:latin typeface="Arial Narrow" pitchFamily="34" charset="0"/>
              </a:rPr>
              <a:t>Mandiri</a:t>
            </a:r>
            <a:endParaRPr lang="id-ID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82759" y="3867182"/>
            <a:ext cx="1790281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bg1"/>
                </a:solidFill>
                <a:latin typeface="Arial Narrow" pitchFamily="34" charset="0"/>
              </a:rPr>
              <a:t>Bekerja</a:t>
            </a:r>
            <a:endParaRPr lang="id-ID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92958" y="2480345"/>
            <a:ext cx="1784937" cy="86409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bg1"/>
                </a:solidFill>
                <a:latin typeface="Arial Narrow" pitchFamily="34" charset="0"/>
              </a:rPr>
              <a:t>Melanjutkan</a:t>
            </a:r>
          </a:p>
          <a:p>
            <a:pPr algn="ctr"/>
            <a:r>
              <a:rPr lang="id-ID" sz="2400" b="1" dirty="0" smtClean="0">
                <a:solidFill>
                  <a:schemeClr val="bg1"/>
                </a:solidFill>
                <a:latin typeface="Arial Narrow" pitchFamily="34" charset="0"/>
              </a:rPr>
              <a:t>100% </a:t>
            </a:r>
            <a:endParaRPr lang="id-ID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647" y="1649981"/>
            <a:ext cx="3207067" cy="50405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latin typeface="Arial Narrow"/>
                <a:cs typeface="Arial Narrow"/>
              </a:rPr>
              <a:t>INTERVENSI</a:t>
            </a:r>
            <a:endParaRPr lang="id-ID" sz="2400" b="1" dirty="0">
              <a:latin typeface="Arial Narrow"/>
              <a:cs typeface="Arial Narro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7614" y="1414673"/>
            <a:ext cx="1790280" cy="5040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latin typeface="Arial Narrow"/>
                <a:cs typeface="Arial Narrow"/>
              </a:rPr>
              <a:t>OUTPUT</a:t>
            </a:r>
            <a:endParaRPr lang="id-ID" sz="2400" b="1" dirty="0">
              <a:latin typeface="Arial Narrow"/>
              <a:cs typeface="Arial Narrow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421368" y="1967575"/>
            <a:ext cx="865875" cy="36229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777902" y="2521898"/>
            <a:ext cx="317451" cy="86409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ounded Rectangle 18"/>
          <p:cNvSpPr/>
          <p:nvPr/>
        </p:nvSpPr>
        <p:spPr>
          <a:xfrm>
            <a:off x="7154267" y="2480345"/>
            <a:ext cx="1784937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bg1"/>
                </a:solidFill>
                <a:latin typeface="Arial Narrow" pitchFamily="34" charset="0"/>
              </a:rPr>
              <a:t>Melanjutkan</a:t>
            </a:r>
          </a:p>
          <a:p>
            <a:pPr algn="ctr"/>
            <a:r>
              <a:rPr lang="id-ID" sz="2400" b="1" dirty="0">
                <a:solidFill>
                  <a:schemeClr val="bg1"/>
                </a:solidFill>
                <a:latin typeface="Arial Narrow" pitchFamily="34" charset="0"/>
              </a:rPr>
              <a:t>6</a:t>
            </a:r>
            <a:r>
              <a:rPr lang="id-ID" sz="2400" b="1" dirty="0" smtClean="0">
                <a:solidFill>
                  <a:schemeClr val="bg1"/>
                </a:solidFill>
                <a:latin typeface="Arial Narrow" pitchFamily="34" charset="0"/>
              </a:rPr>
              <a:t>0 – 70%</a:t>
            </a:r>
            <a:endParaRPr lang="id-ID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36359" y="1414673"/>
            <a:ext cx="1790280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5">
                    <a:lumMod val="75000"/>
                  </a:schemeClr>
                </a:solidFill>
                <a:latin typeface="Arial Narrow"/>
                <a:cs typeface="Arial Narrow"/>
              </a:rPr>
              <a:t>Kenyataan Dilapangan</a:t>
            </a:r>
            <a:endParaRPr lang="id-ID" sz="1400" b="1" dirty="0">
              <a:solidFill>
                <a:schemeClr val="accent5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7572711" y="1945749"/>
            <a:ext cx="865875" cy="36229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671236" y="2187584"/>
            <a:ext cx="865875" cy="3622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7308" y="5841504"/>
            <a:ext cx="3207067" cy="8640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 smtClean="0">
                <a:latin typeface="Arial Narrow" pitchFamily="34" charset="0"/>
              </a:rPr>
              <a:t>Pelibatan Publik</a:t>
            </a:r>
            <a:endParaRPr lang="id-ID" sz="2400" dirty="0">
              <a:latin typeface="Arial Narrow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5717003" y="500725"/>
            <a:ext cx="374769" cy="129614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Down Arrow 36"/>
          <p:cNvSpPr/>
          <p:nvPr/>
        </p:nvSpPr>
        <p:spPr>
          <a:xfrm>
            <a:off x="6344962" y="3498609"/>
            <a:ext cx="865875" cy="36229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6344962" y="4731278"/>
            <a:ext cx="865875" cy="36229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3976934" y="2487620"/>
            <a:ext cx="873746" cy="122639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Rectangle 39"/>
          <p:cNvSpPr/>
          <p:nvPr/>
        </p:nvSpPr>
        <p:spPr>
          <a:xfrm>
            <a:off x="4368583" y="5873941"/>
            <a:ext cx="48186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Tambahan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Keahlian</a:t>
            </a:r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1" name="Snip Single Corner Rectangle 40"/>
          <p:cNvSpPr/>
          <p:nvPr/>
        </p:nvSpPr>
        <p:spPr>
          <a:xfrm>
            <a:off x="547643" y="351259"/>
            <a:ext cx="3193063" cy="761326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200" b="1" dirty="0">
                <a:latin typeface="Arial Narrow" pitchFamily="34" charset="0"/>
              </a:rPr>
              <a:t>DIT. PSMA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62160" y="6465636"/>
            <a:ext cx="342944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Keterampilan</a:t>
            </a:r>
            <a:r>
              <a:rPr lang="en-US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untuk</a:t>
            </a:r>
            <a:r>
              <a:rPr lang="en-US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h</a:t>
            </a:r>
            <a:r>
              <a:rPr lang="en-US" sz="1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idup</a:t>
            </a:r>
            <a:r>
              <a:rPr lang="en-US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 </a:t>
            </a:r>
            <a:r>
              <a:rPr lang="en-US" sz="1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Pepres</a:t>
            </a:r>
            <a:r>
              <a:rPr lang="en-US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Narrow"/>
                <a:cs typeface="Arial Narrow"/>
              </a:rPr>
              <a:t> 9/2016</a:t>
            </a:r>
            <a:endParaRPr lang="en-US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 rot="10800000">
            <a:off x="1614859" y="5410200"/>
            <a:ext cx="865875" cy="3622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498080" y="6357035"/>
            <a:ext cx="2560320" cy="363855"/>
          </a:xfrm>
        </p:spPr>
        <p:txBody>
          <a:bodyPr/>
          <a:lstStyle/>
          <a:p>
            <a:pPr defTabSz="548626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26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13" name="Connector: Elbow 12"/>
          <p:cNvCxnSpPr>
            <a:cxnSpLocks/>
          </p:cNvCxnSpPr>
          <p:nvPr/>
        </p:nvCxnSpPr>
        <p:spPr>
          <a:xfrm rot="5400000">
            <a:off x="273451" y="3439117"/>
            <a:ext cx="6495183" cy="1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6980" y="236931"/>
            <a:ext cx="329008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26"/>
            <a:r>
              <a:rPr lang="en-US" sz="2160" b="1" dirty="0">
                <a:solidFill>
                  <a:srgbClr val="277A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KARAKTER SEBAGAI POROS PENDIDIKAN</a:t>
            </a:r>
            <a:endParaRPr lang="en-US" sz="2160" b="1" dirty="0">
              <a:solidFill>
                <a:srgbClr val="F5A31C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0549" y="1012009"/>
            <a:ext cx="4709352" cy="118033"/>
            <a:chOff x="0" y="2631522"/>
            <a:chExt cx="15040549" cy="828013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19" name="Rectangle 1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03" indent="-308603" algn="ctr" defTabSz="548626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0" name="Parallelogram 1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03" indent="-308603" algn="ctr" defTabSz="548626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8" name="Parallelogram 1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03" indent="-308603" algn="ctr" defTabSz="548626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0549" y="1186430"/>
            <a:ext cx="3290469" cy="39729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9615" tIns="34807" rIns="69615" bIns="34807" rtlCol="0">
            <a:spAutoFit/>
          </a:bodyPr>
          <a:lstStyle>
            <a:defPPr>
              <a:defRPr lang="id-ID"/>
            </a:defPPr>
            <a:lvl1pPr>
              <a:defRPr sz="4100" b="1">
                <a:solidFill>
                  <a:srgbClr val="3382CE"/>
                </a:solidFill>
                <a:latin typeface="Century Gothic"/>
                <a:cs typeface="Century Gothic"/>
              </a:defRPr>
            </a:lvl1pPr>
          </a:lstStyle>
          <a:p>
            <a:pPr algn="ctr" defTabSz="548626"/>
            <a:r>
              <a:rPr lang="en-US" sz="168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Nawacita</a:t>
            </a:r>
            <a:r>
              <a:rPr lang="en-US" sz="168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8: </a:t>
            </a:r>
          </a:p>
          <a:p>
            <a:pPr algn="ctr" defTabSz="548626"/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Melakukan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Revolusi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Karakter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Bangsa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</a:p>
          <a:p>
            <a:pPr marL="205735" indent="-205735" defTabSz="548626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</a:rPr>
              <a:t>Membangun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pendidikan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kewarganegaraan</a:t>
            </a:r>
            <a:r>
              <a:rPr lang="en-US" sz="1300" b="0" dirty="0">
                <a:solidFill>
                  <a:prstClr val="black"/>
                </a:solidFill>
              </a:rPr>
              <a:t> (</a:t>
            </a:r>
            <a:r>
              <a:rPr lang="en-US" sz="1300" b="0" dirty="0" err="1">
                <a:solidFill>
                  <a:prstClr val="black"/>
                </a:solidFill>
              </a:rPr>
              <a:t>sejarah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pembentukan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bangsa</a:t>
            </a:r>
            <a:r>
              <a:rPr lang="en-US" sz="1300" b="0" dirty="0">
                <a:solidFill>
                  <a:prstClr val="black"/>
                </a:solidFill>
              </a:rPr>
              <a:t>, </a:t>
            </a:r>
            <a:r>
              <a:rPr lang="en-US" sz="1300" b="0" dirty="0" err="1">
                <a:solidFill>
                  <a:prstClr val="black"/>
                </a:solidFill>
              </a:rPr>
              <a:t>nilai-nilai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patriotisme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dan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cinta</a:t>
            </a:r>
            <a:r>
              <a:rPr lang="en-US" sz="1300" b="0" dirty="0">
                <a:solidFill>
                  <a:prstClr val="black"/>
                </a:solidFill>
              </a:rPr>
              <a:t> Tanah Air, </a:t>
            </a:r>
            <a:r>
              <a:rPr lang="en-US" sz="1300" b="0" dirty="0" err="1">
                <a:solidFill>
                  <a:prstClr val="black"/>
                </a:solidFill>
              </a:rPr>
              <a:t>semangat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bela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negara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dan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budi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pekerti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)</a:t>
            </a:r>
          </a:p>
          <a:p>
            <a:pPr marL="205735" indent="-205735" defTabSz="548626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</a:rPr>
              <a:t>Penataan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kembali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kurikulum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pendidikan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r>
              <a:rPr lang="en-US" sz="1300" b="0" dirty="0" err="1">
                <a:solidFill>
                  <a:prstClr val="black"/>
                </a:solidFill>
              </a:rPr>
              <a:t>nasional</a:t>
            </a:r>
            <a:r>
              <a:rPr lang="en-US" sz="1300" b="0" dirty="0">
                <a:solidFill>
                  <a:prstClr val="black"/>
                </a:solidFill>
              </a:rPr>
              <a:t> 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35" indent="-205735" defTabSz="548626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Mengevaluasi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model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penyeragaman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dalam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sistem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pendidikan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nasional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35" indent="-205735" defTabSz="548626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Jaminan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hidup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yang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memadai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bagi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para guru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khususnya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di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daerah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terpencil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35" indent="-205735" defTabSz="548626">
              <a:buFont typeface="Wingdings" panose="05000000000000000000" pitchFamily="2" charset="2"/>
              <a:buChar char="§"/>
            </a:pP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Memperbesar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akses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warga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miskin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untuk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mendapatkan</a:t>
            </a:r>
            <a:r>
              <a:rPr lang="en-US" sz="130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30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pendidikan</a:t>
            </a:r>
            <a:endParaRPr lang="en-US" sz="130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22" name="Arrow: Up 21"/>
          <p:cNvSpPr/>
          <p:nvPr/>
        </p:nvSpPr>
        <p:spPr>
          <a:xfrm rot="10800000">
            <a:off x="1675850" y="5159307"/>
            <a:ext cx="286001" cy="29042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26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Content Placeholder 4"/>
          <p:cNvSpPr txBox="1">
            <a:spLocks/>
          </p:cNvSpPr>
          <p:nvPr/>
        </p:nvSpPr>
        <p:spPr>
          <a:xfrm>
            <a:off x="242042" y="5524785"/>
            <a:ext cx="3040668" cy="1308592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53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“Gerakan </a:t>
            </a:r>
            <a:r>
              <a:rPr lang="en-US" sz="200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fondasi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ruh</a:t>
            </a:r>
            <a:r>
              <a:rPr lang="en-US" sz="2000" b="1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utama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00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.”</a:t>
            </a:r>
            <a:endParaRPr lang="en-GB" sz="1200" dirty="0">
              <a:solidFill>
                <a:srgbClr val="3280C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43" y="912573"/>
            <a:ext cx="5669281" cy="5272925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145484" y="329413"/>
            <a:ext cx="4875814" cy="5411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00FF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Permendikbud</a:t>
            </a:r>
            <a:r>
              <a:rPr lang="en-US" sz="3200" dirty="0">
                <a:solidFill>
                  <a:srgbClr val="0000FF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23/2017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945048" y="6086418"/>
            <a:ext cx="4875814" cy="5411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00FF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Perpres</a:t>
            </a:r>
            <a:r>
              <a:rPr lang="en-US" sz="3200" dirty="0">
                <a:solidFill>
                  <a:srgbClr val="0000FF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87/2017 </a:t>
            </a:r>
            <a:r>
              <a:rPr lang="en-US" sz="3200" dirty="0" err="1">
                <a:solidFill>
                  <a:srgbClr val="0000FF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Ttg</a:t>
            </a:r>
            <a:r>
              <a:rPr lang="en-US" sz="3200" dirty="0">
                <a:solidFill>
                  <a:srgbClr val="0000FF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PPK</a:t>
            </a:r>
          </a:p>
        </p:txBody>
      </p:sp>
    </p:spTree>
    <p:extLst>
      <p:ext uri="{BB962C8B-B14F-4D97-AF65-F5344CB8AC3E}">
        <p14:creationId xmlns:p14="http://schemas.microsoft.com/office/powerpoint/2010/main" val="96458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8"/>
          <p:cNvGrpSpPr>
            <a:grpSpLocks/>
          </p:cNvGrpSpPr>
          <p:nvPr/>
        </p:nvGrpSpPr>
        <p:grpSpPr bwMode="auto">
          <a:xfrm>
            <a:off x="616687" y="1919098"/>
            <a:ext cx="7000594" cy="4557905"/>
            <a:chOff x="1475663" y="1676400"/>
            <a:chExt cx="6984769" cy="4495800"/>
          </a:xfrm>
        </p:grpSpPr>
        <p:sp>
          <p:nvSpPr>
            <p:cNvPr id="28684" name="Freeform 3"/>
            <p:cNvSpPr>
              <a:spLocks noEditPoints="1"/>
            </p:cNvSpPr>
            <p:nvPr/>
          </p:nvSpPr>
          <p:spPr bwMode="gray">
            <a:xfrm rot="-1358056">
              <a:off x="1475663" y="2538413"/>
              <a:ext cx="6853237" cy="2803525"/>
            </a:xfrm>
            <a:custGeom>
              <a:avLst/>
              <a:gdLst>
                <a:gd name="T0" fmla="*/ 2147483647 w 4040"/>
                <a:gd name="T1" fmla="*/ 2147483647 h 1888"/>
                <a:gd name="T2" fmla="*/ 2147483647 w 4040"/>
                <a:gd name="T3" fmla="*/ 2147483647 h 1888"/>
                <a:gd name="T4" fmla="*/ 2147483647 w 4040"/>
                <a:gd name="T5" fmla="*/ 2147483647 h 1888"/>
                <a:gd name="T6" fmla="*/ 2147483647 w 4040"/>
                <a:gd name="T7" fmla="*/ 2147483647 h 1888"/>
                <a:gd name="T8" fmla="*/ 2147483647 w 4040"/>
                <a:gd name="T9" fmla="*/ 2147483647 h 1888"/>
                <a:gd name="T10" fmla="*/ 2147483647 w 4040"/>
                <a:gd name="T11" fmla="*/ 2147483647 h 1888"/>
                <a:gd name="T12" fmla="*/ 0 w 4040"/>
                <a:gd name="T13" fmla="*/ 2147483647 h 1888"/>
                <a:gd name="T14" fmla="*/ 2147483647 w 4040"/>
                <a:gd name="T15" fmla="*/ 2147483647 h 1888"/>
                <a:gd name="T16" fmla="*/ 2147483647 w 4040"/>
                <a:gd name="T17" fmla="*/ 2147483647 h 1888"/>
                <a:gd name="T18" fmla="*/ 2147483647 w 4040"/>
                <a:gd name="T19" fmla="*/ 2147483647 h 1888"/>
                <a:gd name="T20" fmla="*/ 2147483647 w 4040"/>
                <a:gd name="T21" fmla="*/ 2147483647 h 1888"/>
                <a:gd name="T22" fmla="*/ 2147483647 w 4040"/>
                <a:gd name="T23" fmla="*/ 2147483647 h 1888"/>
                <a:gd name="T24" fmla="*/ 2147483647 w 4040"/>
                <a:gd name="T25" fmla="*/ 2147483647 h 1888"/>
                <a:gd name="T26" fmla="*/ 2147483647 w 4040"/>
                <a:gd name="T27" fmla="*/ 2147483647 h 1888"/>
                <a:gd name="T28" fmla="*/ 2147483647 w 4040"/>
                <a:gd name="T29" fmla="*/ 2147483647 h 1888"/>
                <a:gd name="T30" fmla="*/ 2147483647 w 4040"/>
                <a:gd name="T31" fmla="*/ 2147483647 h 1888"/>
                <a:gd name="T32" fmla="*/ 2147483647 w 4040"/>
                <a:gd name="T33" fmla="*/ 2147483647 h 1888"/>
                <a:gd name="T34" fmla="*/ 2147483647 w 4040"/>
                <a:gd name="T35" fmla="*/ 2147483647 h 1888"/>
                <a:gd name="T36" fmla="*/ 2147483647 w 4040"/>
                <a:gd name="T37" fmla="*/ 2147483647 h 1888"/>
                <a:gd name="T38" fmla="*/ 2147483647 w 4040"/>
                <a:gd name="T39" fmla="*/ 2147483647 h 1888"/>
                <a:gd name="T40" fmla="*/ 2147483647 w 4040"/>
                <a:gd name="T41" fmla="*/ 2147483647 h 1888"/>
                <a:gd name="T42" fmla="*/ 2147483647 w 4040"/>
                <a:gd name="T43" fmla="*/ 2147483647 h 1888"/>
                <a:gd name="T44" fmla="*/ 2147483647 w 4040"/>
                <a:gd name="T45" fmla="*/ 2147483647 h 1888"/>
                <a:gd name="T46" fmla="*/ 2147483647 w 4040"/>
                <a:gd name="T47" fmla="*/ 2147483647 h 1888"/>
                <a:gd name="T48" fmla="*/ 2147483647 w 4040"/>
                <a:gd name="T49" fmla="*/ 2147483647 h 1888"/>
                <a:gd name="T50" fmla="*/ 2147483647 w 4040"/>
                <a:gd name="T51" fmla="*/ 2147483647 h 1888"/>
                <a:gd name="T52" fmla="*/ 2147483647 w 4040"/>
                <a:gd name="T53" fmla="*/ 0 h 1888"/>
                <a:gd name="T54" fmla="*/ 2147483647 w 4040"/>
                <a:gd name="T55" fmla="*/ 2147483647 h 1888"/>
                <a:gd name="T56" fmla="*/ 2147483647 w 4040"/>
                <a:gd name="T57" fmla="*/ 2147483647 h 1888"/>
                <a:gd name="T58" fmla="*/ 2147483647 w 4040"/>
                <a:gd name="T59" fmla="*/ 2147483647 h 1888"/>
                <a:gd name="T60" fmla="*/ 2147483647 w 4040"/>
                <a:gd name="T61" fmla="*/ 2147483647 h 1888"/>
                <a:gd name="T62" fmla="*/ 2147483647 w 4040"/>
                <a:gd name="T63" fmla="*/ 2147483647 h 1888"/>
                <a:gd name="T64" fmla="*/ 2147483647 w 4040"/>
                <a:gd name="T65" fmla="*/ 2147483647 h 1888"/>
                <a:gd name="T66" fmla="*/ 2147483647 w 4040"/>
                <a:gd name="T67" fmla="*/ 2147483647 h 1888"/>
                <a:gd name="T68" fmla="*/ 2147483647 w 4040"/>
                <a:gd name="T69" fmla="*/ 2147483647 h 1888"/>
                <a:gd name="T70" fmla="*/ 2147483647 w 4040"/>
                <a:gd name="T71" fmla="*/ 2147483647 h 1888"/>
                <a:gd name="T72" fmla="*/ 2147483647 w 4040"/>
                <a:gd name="T73" fmla="*/ 2147483647 h 1888"/>
                <a:gd name="T74" fmla="*/ 2147483647 w 4040"/>
                <a:gd name="T75" fmla="*/ 2147483647 h 1888"/>
                <a:gd name="T76" fmla="*/ 2147483647 w 4040"/>
                <a:gd name="T77" fmla="*/ 2147483647 h 1888"/>
                <a:gd name="T78" fmla="*/ 2147483647 w 4040"/>
                <a:gd name="T79" fmla="*/ 2147483647 h 1888"/>
                <a:gd name="T80" fmla="*/ 2147483647 w 4040"/>
                <a:gd name="T81" fmla="*/ 2147483647 h 1888"/>
                <a:gd name="T82" fmla="*/ 2147483647 w 4040"/>
                <a:gd name="T83" fmla="*/ 2147483647 h 1888"/>
                <a:gd name="T84" fmla="*/ 2147483647 w 4040"/>
                <a:gd name="T85" fmla="*/ 2147483647 h 1888"/>
                <a:gd name="T86" fmla="*/ 2147483647 w 4040"/>
                <a:gd name="T87" fmla="*/ 2147483647 h 1888"/>
                <a:gd name="T88" fmla="*/ 2147483647 w 4040"/>
                <a:gd name="T89" fmla="*/ 2147483647 h 1888"/>
                <a:gd name="T90" fmla="*/ 2147483647 w 4040"/>
                <a:gd name="T91" fmla="*/ 2147483647 h 1888"/>
                <a:gd name="T92" fmla="*/ 2147483647 w 4040"/>
                <a:gd name="T93" fmla="*/ 2147483647 h 1888"/>
                <a:gd name="T94" fmla="*/ 2147483647 w 4040"/>
                <a:gd name="T95" fmla="*/ 2147483647 h 1888"/>
                <a:gd name="T96" fmla="*/ 2147483647 w 4040"/>
                <a:gd name="T97" fmla="*/ 2147483647 h 1888"/>
                <a:gd name="T98" fmla="*/ 2147483647 w 4040"/>
                <a:gd name="T99" fmla="*/ 2147483647 h 1888"/>
                <a:gd name="T100" fmla="*/ 2147483647 w 4040"/>
                <a:gd name="T101" fmla="*/ 2147483647 h 1888"/>
                <a:gd name="T102" fmla="*/ 2147483647 w 4040"/>
                <a:gd name="T103" fmla="*/ 2147483647 h 18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40"/>
                <a:gd name="T157" fmla="*/ 0 h 1888"/>
                <a:gd name="T158" fmla="*/ 4040 w 4040"/>
                <a:gd name="T159" fmla="*/ 1888 h 18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rgbClr val="FFFFCC"/>
                </a:gs>
                <a:gs pos="100000">
                  <a:srgbClr val="FFCC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8685" name="Oval 4"/>
            <p:cNvSpPr>
              <a:spLocks noChangeArrowheads="1"/>
            </p:cNvSpPr>
            <p:nvPr/>
          </p:nvSpPr>
          <p:spPr bwMode="gray">
            <a:xfrm>
              <a:off x="4275782" y="1676400"/>
              <a:ext cx="1284288" cy="12747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175109" name="Oval 5"/>
            <p:cNvSpPr>
              <a:spLocks noChangeArrowheads="1"/>
            </p:cNvSpPr>
            <p:nvPr/>
          </p:nvSpPr>
          <p:spPr bwMode="gray">
            <a:xfrm>
              <a:off x="1761383" y="3200180"/>
              <a:ext cx="1283831" cy="12746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gray">
            <a:xfrm>
              <a:off x="2644644" y="4897582"/>
              <a:ext cx="1282155" cy="127461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gray">
            <a:xfrm>
              <a:off x="5418457" y="4266538"/>
              <a:ext cx="1283831" cy="127618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175112" name="Oval 8"/>
            <p:cNvSpPr>
              <a:spLocks noChangeArrowheads="1"/>
            </p:cNvSpPr>
            <p:nvPr/>
          </p:nvSpPr>
          <p:spPr bwMode="gray">
            <a:xfrm>
              <a:off x="7246994" y="1905207"/>
              <a:ext cx="1213438" cy="127461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28690" name="Text Box 9"/>
            <p:cNvSpPr txBox="1">
              <a:spLocks noChangeArrowheads="1"/>
            </p:cNvSpPr>
            <p:nvPr/>
          </p:nvSpPr>
          <p:spPr bwMode="gray">
            <a:xfrm>
              <a:off x="1724670" y="3557588"/>
              <a:ext cx="1354137" cy="69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2000" b="1" dirty="0" smtClean="0">
                  <a:solidFill>
                    <a:srgbClr val="FFFFFF"/>
                  </a:solidFill>
                  <a:latin typeface="Bernard MT Condensed" pitchFamily="18" charset="0"/>
                </a:rPr>
                <a:t>D</a:t>
              </a:r>
              <a:r>
                <a:rPr lang="en-US" sz="2000" b="1" dirty="0" smtClean="0">
                  <a:solidFill>
                    <a:srgbClr val="FFFFFF"/>
                  </a:solidFill>
                  <a:latin typeface="Bernard MT Condensed" pitchFamily="18" charset="0"/>
                </a:rPr>
                <a:t>ala</a:t>
              </a:r>
              <a:r>
                <a:rPr lang="id-ID" sz="2000" b="1" dirty="0" smtClean="0">
                  <a:solidFill>
                    <a:srgbClr val="FFFFFF"/>
                  </a:solidFill>
                  <a:latin typeface="Bernard MT Condensed" pitchFamily="18" charset="0"/>
                </a:rPr>
                <a:t>m Kelas</a:t>
              </a:r>
              <a:endParaRPr lang="en-US" sz="2000" b="1" dirty="0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28691" name="Text Box 10"/>
            <p:cNvSpPr txBox="1">
              <a:spLocks noChangeArrowheads="1"/>
            </p:cNvSpPr>
            <p:nvPr/>
          </p:nvSpPr>
          <p:spPr bwMode="gray">
            <a:xfrm>
              <a:off x="4234033" y="2091760"/>
              <a:ext cx="1299301" cy="516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2800" b="1" dirty="0" smtClean="0">
                  <a:solidFill>
                    <a:srgbClr val="FF9900"/>
                  </a:solidFill>
                  <a:latin typeface="Bernard MT Condensed" pitchFamily="18" charset="0"/>
                </a:rPr>
                <a:t>Rumah</a:t>
              </a:r>
              <a:endParaRPr lang="en-US" sz="2800" b="1" dirty="0">
                <a:solidFill>
                  <a:srgbClr val="FF9900"/>
                </a:solidFill>
                <a:latin typeface="Bernard MT Condensed" pitchFamily="18" charset="0"/>
              </a:endParaRPr>
            </a:p>
          </p:txBody>
        </p:sp>
        <p:sp>
          <p:nvSpPr>
            <p:cNvPr id="28692" name="Text Box 11"/>
            <p:cNvSpPr txBox="1">
              <a:spLocks noChangeArrowheads="1"/>
            </p:cNvSpPr>
            <p:nvPr/>
          </p:nvSpPr>
          <p:spPr bwMode="gray">
            <a:xfrm>
              <a:off x="7311872" y="2145960"/>
              <a:ext cx="1013401" cy="637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1800" b="1" smtClean="0">
                  <a:solidFill>
                    <a:srgbClr val="FFFFFF"/>
                  </a:solidFill>
                  <a:latin typeface="Bernard MT Condensed" pitchFamily="18" charset="0"/>
                </a:rPr>
                <a:t>Luar Sekolah</a:t>
              </a:r>
              <a:endParaRPr lang="en-US" sz="1800" b="1" dirty="0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28693" name="Text Box 12"/>
            <p:cNvSpPr txBox="1">
              <a:spLocks noChangeArrowheads="1"/>
            </p:cNvSpPr>
            <p:nvPr/>
          </p:nvSpPr>
          <p:spPr bwMode="gray">
            <a:xfrm>
              <a:off x="5589428" y="4494792"/>
              <a:ext cx="982163" cy="819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2400" b="1" smtClean="0">
                  <a:solidFill>
                    <a:srgbClr val="FFFFFF"/>
                  </a:solidFill>
                  <a:latin typeface="Bernard MT Condensed" pitchFamily="18" charset="0"/>
                </a:rPr>
                <a:t>Luar Kelas</a:t>
              </a:r>
              <a:endParaRPr lang="en-US" sz="2400" b="1" dirty="0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175117" name="Text Box 13"/>
            <p:cNvSpPr txBox="1">
              <a:spLocks noChangeArrowheads="1"/>
            </p:cNvSpPr>
            <p:nvPr/>
          </p:nvSpPr>
          <p:spPr bwMode="gray">
            <a:xfrm>
              <a:off x="2814885" y="5373607"/>
              <a:ext cx="921562" cy="394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ernard MT Condensed" charset="0"/>
                  <a:ea typeface="Bernard MT Condensed" charset="0"/>
                  <a:cs typeface="Bernard MT Condensed" charset="0"/>
                </a:rPr>
                <a:t>lainnya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28695" name="Text Box 14"/>
            <p:cNvSpPr txBox="1">
              <a:spLocks noChangeArrowheads="1"/>
            </p:cNvSpPr>
            <p:nvPr/>
          </p:nvSpPr>
          <p:spPr bwMode="gray">
            <a:xfrm>
              <a:off x="3136627" y="3481377"/>
              <a:ext cx="3824288" cy="576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3200" b="1" dirty="0" smtClean="0">
                  <a:solidFill>
                    <a:srgbClr val="0066FF"/>
                  </a:solidFill>
                  <a:latin typeface="Bernard MT Condensed" pitchFamily="18" charset="0"/>
                </a:rPr>
                <a:t>Masyarakat SMA</a:t>
              </a:r>
              <a:endParaRPr lang="en-US" sz="3200" b="1" dirty="0">
                <a:solidFill>
                  <a:srgbClr val="0066FF"/>
                </a:solidFill>
                <a:latin typeface="Bernard MT Condensed" pitchFamily="18" charset="0"/>
              </a:endParaRPr>
            </a:p>
          </p:txBody>
        </p:sp>
      </p:grpSp>
      <p:sp>
        <p:nvSpPr>
          <p:cNvPr id="19" name="Frame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48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3030111">
            <a:off x="6239865" y="4556740"/>
            <a:ext cx="463923" cy="5400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d-ID" sz="135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01094" y="5112057"/>
            <a:ext cx="1984362" cy="99072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000" dirty="0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Pada Semua </a:t>
            </a:r>
            <a:r>
              <a:rPr lang="id-ID" sz="2000" dirty="0" err="1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Mapel</a:t>
            </a:r>
            <a:endParaRPr lang="id-ID" sz="2000" dirty="0">
              <a:solidFill>
                <a:schemeClr val="bg1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gray">
          <a:xfrm>
            <a:off x="1455438" y="321721"/>
            <a:ext cx="6312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66FF"/>
                </a:solidFill>
                <a:latin typeface="Bernard MT Condensed" pitchFamily="18" charset="0"/>
              </a:rPr>
              <a:t>Dimana</a:t>
            </a:r>
            <a:r>
              <a:rPr lang="en-US" sz="3200" b="1" dirty="0" smtClean="0">
                <a:solidFill>
                  <a:srgbClr val="0066FF"/>
                </a:solidFill>
                <a:latin typeface="Bernard MT Condensed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Bernard MT Condensed" pitchFamily="18" charset="0"/>
              </a:rPr>
              <a:t>saja</a:t>
            </a:r>
            <a:r>
              <a:rPr lang="en-US" sz="3200" b="1" dirty="0" smtClean="0">
                <a:solidFill>
                  <a:srgbClr val="0066FF"/>
                </a:solidFill>
                <a:latin typeface="Bernard MT Condensed" pitchFamily="18" charset="0"/>
              </a:rPr>
              <a:t> PPK</a:t>
            </a:r>
            <a:endParaRPr lang="en-US" sz="3200" b="1" dirty="0">
              <a:solidFill>
                <a:srgbClr val="0066FF"/>
              </a:solidFill>
              <a:latin typeface="Bernard MT Condensed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775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Kategori</a:t>
            </a:r>
            <a:r>
              <a:rPr lang="en-US" sz="6000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60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Sekolah</a:t>
            </a:r>
            <a:endParaRPr lang="en-US" sz="60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571236"/>
              </p:ext>
            </p:extLst>
          </p:nvPr>
        </p:nvGraphicFramePr>
        <p:xfrm>
          <a:off x="247650" y="1417638"/>
          <a:ext cx="8915400" cy="5668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650" y="1913467"/>
            <a:ext cx="1851789" cy="43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PPDB 17/2017</a:t>
            </a:r>
            <a:endParaRPr lang="en-US">
              <a:solidFill>
                <a:schemeClr val="accent5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7650" y="2571621"/>
            <a:ext cx="1949520" cy="2201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006" y="3672287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latin typeface="Arial Narrow" charset="0"/>
                <a:ea typeface="Arial Narrow" charset="0"/>
                <a:cs typeface="Arial Narrow" charset="0"/>
              </a:rPr>
              <a:t>SMAN 1 Bekasi</a:t>
            </a:r>
            <a:endParaRPr lang="en-US" sz="1400" b="1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966" y="5080730"/>
            <a:ext cx="2106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Mendorong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partisipasi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Masyarakat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dalam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membangun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SMA di </a:t>
            </a:r>
            <a:r>
              <a:rPr lang="en-US" sz="1800" dirty="0" err="1" smtClean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wilayhnya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Curved Up Arrow 7"/>
          <p:cNvSpPr/>
          <p:nvPr/>
        </p:nvSpPr>
        <p:spPr>
          <a:xfrm rot="1863205">
            <a:off x="648256" y="4899856"/>
            <a:ext cx="3849102" cy="703928"/>
          </a:xfrm>
          <a:prstGeom prst="curved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19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5882409" y="3323949"/>
            <a:ext cx="5466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563" lvl="1" indent="-169863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Sistem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pembinaan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siswa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(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scien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center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97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719575"/>
              </p:ext>
            </p:extLst>
          </p:nvPr>
        </p:nvGraphicFramePr>
        <p:xfrm>
          <a:off x="628650" y="342900"/>
          <a:ext cx="7886700" cy="583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8"/>
          <p:cNvGrpSpPr>
            <a:grpSpLocks/>
          </p:cNvGrpSpPr>
          <p:nvPr/>
        </p:nvGrpSpPr>
        <p:grpSpPr bwMode="auto">
          <a:xfrm>
            <a:off x="272428" y="1700215"/>
            <a:ext cx="7344853" cy="4776787"/>
            <a:chOff x="1132182" y="1460500"/>
            <a:chExt cx="7328250" cy="4711700"/>
          </a:xfrm>
        </p:grpSpPr>
        <p:sp>
          <p:nvSpPr>
            <p:cNvPr id="28684" name="Freeform 3"/>
            <p:cNvSpPr>
              <a:spLocks noEditPoints="1"/>
            </p:cNvSpPr>
            <p:nvPr/>
          </p:nvSpPr>
          <p:spPr bwMode="gray">
            <a:xfrm rot="-1358056">
              <a:off x="1475663" y="2538413"/>
              <a:ext cx="6853237" cy="2803525"/>
            </a:xfrm>
            <a:custGeom>
              <a:avLst/>
              <a:gdLst>
                <a:gd name="T0" fmla="*/ 2147483647 w 4040"/>
                <a:gd name="T1" fmla="*/ 2147483647 h 1888"/>
                <a:gd name="T2" fmla="*/ 2147483647 w 4040"/>
                <a:gd name="T3" fmla="*/ 2147483647 h 1888"/>
                <a:gd name="T4" fmla="*/ 2147483647 w 4040"/>
                <a:gd name="T5" fmla="*/ 2147483647 h 1888"/>
                <a:gd name="T6" fmla="*/ 2147483647 w 4040"/>
                <a:gd name="T7" fmla="*/ 2147483647 h 1888"/>
                <a:gd name="T8" fmla="*/ 2147483647 w 4040"/>
                <a:gd name="T9" fmla="*/ 2147483647 h 1888"/>
                <a:gd name="T10" fmla="*/ 2147483647 w 4040"/>
                <a:gd name="T11" fmla="*/ 2147483647 h 1888"/>
                <a:gd name="T12" fmla="*/ 0 w 4040"/>
                <a:gd name="T13" fmla="*/ 2147483647 h 1888"/>
                <a:gd name="T14" fmla="*/ 2147483647 w 4040"/>
                <a:gd name="T15" fmla="*/ 2147483647 h 1888"/>
                <a:gd name="T16" fmla="*/ 2147483647 w 4040"/>
                <a:gd name="T17" fmla="*/ 2147483647 h 1888"/>
                <a:gd name="T18" fmla="*/ 2147483647 w 4040"/>
                <a:gd name="T19" fmla="*/ 2147483647 h 1888"/>
                <a:gd name="T20" fmla="*/ 2147483647 w 4040"/>
                <a:gd name="T21" fmla="*/ 2147483647 h 1888"/>
                <a:gd name="T22" fmla="*/ 2147483647 w 4040"/>
                <a:gd name="T23" fmla="*/ 2147483647 h 1888"/>
                <a:gd name="T24" fmla="*/ 2147483647 w 4040"/>
                <a:gd name="T25" fmla="*/ 2147483647 h 1888"/>
                <a:gd name="T26" fmla="*/ 2147483647 w 4040"/>
                <a:gd name="T27" fmla="*/ 2147483647 h 1888"/>
                <a:gd name="T28" fmla="*/ 2147483647 w 4040"/>
                <a:gd name="T29" fmla="*/ 2147483647 h 1888"/>
                <a:gd name="T30" fmla="*/ 2147483647 w 4040"/>
                <a:gd name="T31" fmla="*/ 2147483647 h 1888"/>
                <a:gd name="T32" fmla="*/ 2147483647 w 4040"/>
                <a:gd name="T33" fmla="*/ 2147483647 h 1888"/>
                <a:gd name="T34" fmla="*/ 2147483647 w 4040"/>
                <a:gd name="T35" fmla="*/ 2147483647 h 1888"/>
                <a:gd name="T36" fmla="*/ 2147483647 w 4040"/>
                <a:gd name="T37" fmla="*/ 2147483647 h 1888"/>
                <a:gd name="T38" fmla="*/ 2147483647 w 4040"/>
                <a:gd name="T39" fmla="*/ 2147483647 h 1888"/>
                <a:gd name="T40" fmla="*/ 2147483647 w 4040"/>
                <a:gd name="T41" fmla="*/ 2147483647 h 1888"/>
                <a:gd name="T42" fmla="*/ 2147483647 w 4040"/>
                <a:gd name="T43" fmla="*/ 2147483647 h 1888"/>
                <a:gd name="T44" fmla="*/ 2147483647 w 4040"/>
                <a:gd name="T45" fmla="*/ 2147483647 h 1888"/>
                <a:gd name="T46" fmla="*/ 2147483647 w 4040"/>
                <a:gd name="T47" fmla="*/ 2147483647 h 1888"/>
                <a:gd name="T48" fmla="*/ 2147483647 w 4040"/>
                <a:gd name="T49" fmla="*/ 2147483647 h 1888"/>
                <a:gd name="T50" fmla="*/ 2147483647 w 4040"/>
                <a:gd name="T51" fmla="*/ 2147483647 h 1888"/>
                <a:gd name="T52" fmla="*/ 2147483647 w 4040"/>
                <a:gd name="T53" fmla="*/ 0 h 1888"/>
                <a:gd name="T54" fmla="*/ 2147483647 w 4040"/>
                <a:gd name="T55" fmla="*/ 2147483647 h 1888"/>
                <a:gd name="T56" fmla="*/ 2147483647 w 4040"/>
                <a:gd name="T57" fmla="*/ 2147483647 h 1888"/>
                <a:gd name="T58" fmla="*/ 2147483647 w 4040"/>
                <a:gd name="T59" fmla="*/ 2147483647 h 1888"/>
                <a:gd name="T60" fmla="*/ 2147483647 w 4040"/>
                <a:gd name="T61" fmla="*/ 2147483647 h 1888"/>
                <a:gd name="T62" fmla="*/ 2147483647 w 4040"/>
                <a:gd name="T63" fmla="*/ 2147483647 h 1888"/>
                <a:gd name="T64" fmla="*/ 2147483647 w 4040"/>
                <a:gd name="T65" fmla="*/ 2147483647 h 1888"/>
                <a:gd name="T66" fmla="*/ 2147483647 w 4040"/>
                <a:gd name="T67" fmla="*/ 2147483647 h 1888"/>
                <a:gd name="T68" fmla="*/ 2147483647 w 4040"/>
                <a:gd name="T69" fmla="*/ 2147483647 h 1888"/>
                <a:gd name="T70" fmla="*/ 2147483647 w 4040"/>
                <a:gd name="T71" fmla="*/ 2147483647 h 1888"/>
                <a:gd name="T72" fmla="*/ 2147483647 w 4040"/>
                <a:gd name="T73" fmla="*/ 2147483647 h 1888"/>
                <a:gd name="T74" fmla="*/ 2147483647 w 4040"/>
                <a:gd name="T75" fmla="*/ 2147483647 h 1888"/>
                <a:gd name="T76" fmla="*/ 2147483647 w 4040"/>
                <a:gd name="T77" fmla="*/ 2147483647 h 1888"/>
                <a:gd name="T78" fmla="*/ 2147483647 w 4040"/>
                <a:gd name="T79" fmla="*/ 2147483647 h 1888"/>
                <a:gd name="T80" fmla="*/ 2147483647 w 4040"/>
                <a:gd name="T81" fmla="*/ 2147483647 h 1888"/>
                <a:gd name="T82" fmla="*/ 2147483647 w 4040"/>
                <a:gd name="T83" fmla="*/ 2147483647 h 1888"/>
                <a:gd name="T84" fmla="*/ 2147483647 w 4040"/>
                <a:gd name="T85" fmla="*/ 2147483647 h 1888"/>
                <a:gd name="T86" fmla="*/ 2147483647 w 4040"/>
                <a:gd name="T87" fmla="*/ 2147483647 h 1888"/>
                <a:gd name="T88" fmla="*/ 2147483647 w 4040"/>
                <a:gd name="T89" fmla="*/ 2147483647 h 1888"/>
                <a:gd name="T90" fmla="*/ 2147483647 w 4040"/>
                <a:gd name="T91" fmla="*/ 2147483647 h 1888"/>
                <a:gd name="T92" fmla="*/ 2147483647 w 4040"/>
                <a:gd name="T93" fmla="*/ 2147483647 h 1888"/>
                <a:gd name="T94" fmla="*/ 2147483647 w 4040"/>
                <a:gd name="T95" fmla="*/ 2147483647 h 1888"/>
                <a:gd name="T96" fmla="*/ 2147483647 w 4040"/>
                <a:gd name="T97" fmla="*/ 2147483647 h 1888"/>
                <a:gd name="T98" fmla="*/ 2147483647 w 4040"/>
                <a:gd name="T99" fmla="*/ 2147483647 h 1888"/>
                <a:gd name="T100" fmla="*/ 2147483647 w 4040"/>
                <a:gd name="T101" fmla="*/ 2147483647 h 1888"/>
                <a:gd name="T102" fmla="*/ 2147483647 w 4040"/>
                <a:gd name="T103" fmla="*/ 2147483647 h 18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40"/>
                <a:gd name="T157" fmla="*/ 0 h 1888"/>
                <a:gd name="T158" fmla="*/ 4040 w 4040"/>
                <a:gd name="T159" fmla="*/ 1888 h 18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rgbClr val="FFFFCC"/>
                </a:gs>
                <a:gs pos="100000">
                  <a:srgbClr val="FFCC00"/>
                </a:gs>
              </a:gsLst>
              <a:lin ang="0" scaled="1"/>
            </a:gra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8685" name="Oval 4"/>
            <p:cNvSpPr>
              <a:spLocks noChangeArrowheads="1"/>
            </p:cNvSpPr>
            <p:nvPr/>
          </p:nvSpPr>
          <p:spPr bwMode="gray">
            <a:xfrm>
              <a:off x="4275782" y="1676400"/>
              <a:ext cx="1284288" cy="127476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d-ID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175109" name="Oval 5"/>
            <p:cNvSpPr>
              <a:spLocks noChangeArrowheads="1"/>
            </p:cNvSpPr>
            <p:nvPr/>
          </p:nvSpPr>
          <p:spPr bwMode="gray">
            <a:xfrm>
              <a:off x="1761383" y="3200180"/>
              <a:ext cx="1283831" cy="12746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gray">
            <a:xfrm>
              <a:off x="2644644" y="4897582"/>
              <a:ext cx="1282155" cy="1274618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gray">
            <a:xfrm>
              <a:off x="5418457" y="4266538"/>
              <a:ext cx="1283831" cy="127618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175112" name="Oval 8"/>
            <p:cNvSpPr>
              <a:spLocks noChangeArrowheads="1"/>
            </p:cNvSpPr>
            <p:nvPr/>
          </p:nvSpPr>
          <p:spPr bwMode="gray">
            <a:xfrm>
              <a:off x="7246994" y="1905207"/>
              <a:ext cx="1213438" cy="1274618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prstShdw prst="shdw12" dist="76200" dir="108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d-ID">
                <a:solidFill>
                  <a:srgbClr val="FFFFFF"/>
                </a:solidFill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28690" name="Text Box 9"/>
            <p:cNvSpPr txBox="1">
              <a:spLocks noChangeArrowheads="1"/>
            </p:cNvSpPr>
            <p:nvPr/>
          </p:nvSpPr>
          <p:spPr bwMode="gray">
            <a:xfrm>
              <a:off x="1724670" y="3557588"/>
              <a:ext cx="1354137" cy="69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2000" b="1">
                  <a:solidFill>
                    <a:srgbClr val="FFFFFF"/>
                  </a:solidFill>
                  <a:latin typeface="Bernard MT Condensed" pitchFamily="18" charset="0"/>
                </a:rPr>
                <a:t>Industri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2000" b="1">
                  <a:solidFill>
                    <a:srgbClr val="FFFFFF"/>
                  </a:solidFill>
                  <a:latin typeface="Bernard MT Condensed" pitchFamily="18" charset="0"/>
                </a:rPr>
                <a:t>DN/LN</a:t>
              </a:r>
              <a:endParaRPr lang="en-US" sz="2000" b="1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28691" name="Text Box 10"/>
            <p:cNvSpPr txBox="1">
              <a:spLocks noChangeArrowheads="1"/>
            </p:cNvSpPr>
            <p:nvPr/>
          </p:nvSpPr>
          <p:spPr bwMode="gray">
            <a:xfrm>
              <a:off x="4268275" y="1903921"/>
              <a:ext cx="1299301" cy="100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2000" b="1" dirty="0">
                  <a:solidFill>
                    <a:srgbClr val="FF9900"/>
                  </a:solidFill>
                  <a:latin typeface="Bernard MT Condensed" pitchFamily="18" charset="0"/>
                </a:rPr>
                <a:t>Masyarakat/Orang Tua</a:t>
              </a:r>
              <a:endParaRPr lang="en-US" sz="2000" b="1" dirty="0">
                <a:solidFill>
                  <a:srgbClr val="FF9900"/>
                </a:solidFill>
                <a:latin typeface="Bernard MT Condensed" pitchFamily="18" charset="0"/>
              </a:endParaRPr>
            </a:p>
          </p:txBody>
        </p:sp>
        <p:sp>
          <p:nvSpPr>
            <p:cNvPr id="28692" name="Text Box 11"/>
            <p:cNvSpPr txBox="1">
              <a:spLocks noChangeArrowheads="1"/>
            </p:cNvSpPr>
            <p:nvPr/>
          </p:nvSpPr>
          <p:spPr bwMode="gray">
            <a:xfrm>
              <a:off x="7347968" y="2038492"/>
              <a:ext cx="1070305" cy="910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1800" b="1" dirty="0" err="1">
                  <a:solidFill>
                    <a:srgbClr val="FFFFFF"/>
                  </a:solidFill>
                  <a:latin typeface="Bernard MT Condensed" pitchFamily="18" charset="0"/>
                </a:rPr>
                <a:t>Pem</a:t>
              </a:r>
              <a:r>
                <a:rPr lang="id-ID" sz="1800" b="1" dirty="0">
                  <a:solidFill>
                    <a:srgbClr val="FFFFFF"/>
                  </a:solidFill>
                  <a:latin typeface="Bernard MT Condensed" pitchFamily="18" charset="0"/>
                </a:rPr>
                <a:t>. </a:t>
              </a:r>
              <a:r>
                <a:rPr lang="id-ID" sz="1800" b="1" dirty="0" err="1">
                  <a:solidFill>
                    <a:srgbClr val="FFFFFF"/>
                  </a:solidFill>
                  <a:latin typeface="Bernard MT Condensed" pitchFamily="18" charset="0"/>
                </a:rPr>
                <a:t>Pst</a:t>
              </a:r>
              <a:r>
                <a:rPr lang="id-ID" sz="1800" b="1" dirty="0">
                  <a:solidFill>
                    <a:srgbClr val="FFFFFF"/>
                  </a:solidFill>
                  <a:latin typeface="Bernard MT Condensed" pitchFamily="18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1800" b="1" dirty="0" err="1">
                  <a:solidFill>
                    <a:srgbClr val="FFFFFF"/>
                  </a:solidFill>
                  <a:latin typeface="Bernard MT Condensed" pitchFamily="18" charset="0"/>
                </a:rPr>
                <a:t>Propinsi</a:t>
              </a:r>
              <a:r>
                <a:rPr lang="id-ID" sz="1800" b="1" dirty="0">
                  <a:solidFill>
                    <a:srgbClr val="FFFFFF"/>
                  </a:solidFill>
                  <a:latin typeface="Bernard MT Condensed" pitchFamily="18" charset="0"/>
                </a:rPr>
                <a:t>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1800" b="1" dirty="0">
                  <a:solidFill>
                    <a:srgbClr val="FFFFFF"/>
                  </a:solidFill>
                  <a:latin typeface="Bernard MT Condensed" pitchFamily="18" charset="0"/>
                </a:rPr>
                <a:t>Kab/kota</a:t>
              </a:r>
              <a:endParaRPr lang="en-US" sz="1800" b="1" dirty="0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28693" name="Text Box 12"/>
            <p:cNvSpPr txBox="1">
              <a:spLocks noChangeArrowheads="1"/>
            </p:cNvSpPr>
            <p:nvPr/>
          </p:nvSpPr>
          <p:spPr bwMode="gray">
            <a:xfrm>
              <a:off x="5442185" y="4699789"/>
              <a:ext cx="1237475" cy="455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2400" b="1">
                  <a:solidFill>
                    <a:srgbClr val="FFFFFF"/>
                  </a:solidFill>
                  <a:latin typeface="Bernard MT Condensed" pitchFamily="18" charset="0"/>
                </a:rPr>
                <a:t>PD/KPD</a:t>
              </a:r>
              <a:endParaRPr lang="en-US" sz="2400" b="1">
                <a:solidFill>
                  <a:srgbClr val="FFFFFF"/>
                </a:solidFill>
                <a:latin typeface="Bernard MT Condensed" pitchFamily="18" charset="0"/>
              </a:endParaRPr>
            </a:p>
          </p:txBody>
        </p:sp>
        <p:sp>
          <p:nvSpPr>
            <p:cNvPr id="175117" name="Text Box 13"/>
            <p:cNvSpPr txBox="1">
              <a:spLocks noChangeArrowheads="1"/>
            </p:cNvSpPr>
            <p:nvPr/>
          </p:nvSpPr>
          <p:spPr bwMode="gray">
            <a:xfrm>
              <a:off x="2591772" y="5373607"/>
              <a:ext cx="1367787" cy="394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d-ID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ernard MT Condensed" charset="0"/>
                  <a:ea typeface="Bernard MT Condensed" charset="0"/>
                  <a:cs typeface="Bernard MT Condensed" charset="0"/>
                </a:rPr>
                <a:t>KL/lainnya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nard MT Condensed" charset="0"/>
                <a:ea typeface="Bernard MT Condensed" charset="0"/>
                <a:cs typeface="Bernard MT Condensed" charset="0"/>
              </a:endParaRPr>
            </a:p>
          </p:txBody>
        </p:sp>
        <p:sp>
          <p:nvSpPr>
            <p:cNvPr id="28695" name="Text Box 14"/>
            <p:cNvSpPr txBox="1">
              <a:spLocks noChangeArrowheads="1"/>
            </p:cNvSpPr>
            <p:nvPr/>
          </p:nvSpPr>
          <p:spPr bwMode="gray">
            <a:xfrm>
              <a:off x="3136627" y="3481377"/>
              <a:ext cx="3824288" cy="106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66FF"/>
                  </a:solidFill>
                  <a:latin typeface="Bernard MT Condensed" pitchFamily="18" charset="0"/>
                </a:rPr>
                <a:t>Kualitas</a:t>
              </a:r>
              <a:r>
                <a:rPr lang="id-ID" sz="3200" b="1" dirty="0">
                  <a:solidFill>
                    <a:srgbClr val="0066FF"/>
                  </a:solidFill>
                  <a:latin typeface="Bernard MT Condensed" pitchFamily="18" charset="0"/>
                </a:rPr>
                <a:t> Pendidikan SMA</a:t>
              </a:r>
              <a:endParaRPr lang="en-US" sz="3200" b="1" dirty="0">
                <a:solidFill>
                  <a:srgbClr val="0066FF"/>
                </a:solidFill>
                <a:latin typeface="Bernard MT Condensed" pitchFamily="18" charset="0"/>
              </a:endParaRPr>
            </a:p>
          </p:txBody>
        </p:sp>
        <p:grpSp>
          <p:nvGrpSpPr>
            <p:cNvPr id="28696" name="Group 15"/>
            <p:cNvGrpSpPr>
              <a:grpSpLocks/>
            </p:cNvGrpSpPr>
            <p:nvPr/>
          </p:nvGrpSpPr>
          <p:grpSpPr bwMode="auto">
            <a:xfrm>
              <a:off x="1380182" y="1963738"/>
              <a:ext cx="2514600" cy="1327150"/>
              <a:chOff x="288" y="1237"/>
              <a:chExt cx="2199" cy="836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gray">
              <a:xfrm>
                <a:off x="1558" y="1237"/>
                <a:ext cx="929" cy="836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8699" name="AutoShape 17"/>
              <p:cNvCxnSpPr>
                <a:cxnSpLocks noChangeShapeType="1"/>
              </p:cNvCxnSpPr>
              <p:nvPr/>
            </p:nvCxnSpPr>
            <p:spPr bwMode="gray">
              <a:xfrm flipH="1">
                <a:off x="288" y="1237"/>
                <a:ext cx="1270" cy="0"/>
              </a:xfrm>
              <a:prstGeom prst="straightConnector1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8697" name="Text Box 18"/>
            <p:cNvSpPr txBox="1">
              <a:spLocks noChangeArrowheads="1"/>
            </p:cNvSpPr>
            <p:nvPr/>
          </p:nvSpPr>
          <p:spPr bwMode="gray">
            <a:xfrm>
              <a:off x="1132182" y="1460500"/>
              <a:ext cx="1264145" cy="576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d-ID" sz="3200" b="1">
                  <a:solidFill>
                    <a:srgbClr val="0066FF"/>
                  </a:solidFill>
                  <a:latin typeface="Bernard MT Condensed" pitchFamily="18" charset="0"/>
                </a:rPr>
                <a:t>Target</a:t>
              </a:r>
              <a:endParaRPr lang="en-US" sz="3200" b="1">
                <a:solidFill>
                  <a:srgbClr val="0066FF"/>
                </a:solidFill>
                <a:latin typeface="Bernard MT Condensed" pitchFamily="18" charset="0"/>
              </a:endParaRPr>
            </a:p>
          </p:txBody>
        </p:sp>
      </p:grpSp>
      <p:sp>
        <p:nvSpPr>
          <p:cNvPr id="19" name="Frame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48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727826" y="4397375"/>
            <a:ext cx="1182688" cy="52705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900" dirty="0">
                <a:solidFill>
                  <a:srgbClr val="FFFFFF">
                    <a:lumMod val="50000"/>
                  </a:srgbClr>
                </a:solidFill>
                <a:latin typeface="Arial Narrow" pitchFamily="34" charset="0"/>
              </a:rPr>
              <a:t>Entrepreuner</a:t>
            </a:r>
          </a:p>
        </p:txBody>
      </p:sp>
      <p:sp>
        <p:nvSpPr>
          <p:cNvPr id="21" name="Right Arrow 20"/>
          <p:cNvSpPr/>
          <p:nvPr/>
        </p:nvSpPr>
        <p:spPr>
          <a:xfrm rot="3030111">
            <a:off x="6239865" y="4556740"/>
            <a:ext cx="463923" cy="54006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d-ID" sz="135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516171" y="4904156"/>
            <a:ext cx="1718404" cy="99072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50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100%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5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Melanjutkan</a:t>
            </a:r>
          </a:p>
        </p:txBody>
      </p:sp>
      <p:sp>
        <p:nvSpPr>
          <p:cNvPr id="23" name="Oval 22"/>
          <p:cNvSpPr/>
          <p:nvPr/>
        </p:nvSpPr>
        <p:spPr>
          <a:xfrm>
            <a:off x="6786587" y="5864225"/>
            <a:ext cx="1177925" cy="45878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200">
                <a:solidFill>
                  <a:srgbClr val="FFFFFF">
                    <a:lumMod val="50000"/>
                  </a:srgbClr>
                </a:solidFill>
                <a:latin typeface="Arial Narrow" pitchFamily="34" charset="0"/>
              </a:rPr>
              <a:t>Bekerja</a:t>
            </a:r>
            <a:endParaRPr lang="id-ID" sz="1200" dirty="0">
              <a:solidFill>
                <a:srgbClr val="FFFFFF">
                  <a:lumMod val="50000"/>
                </a:srgbClr>
              </a:solidFill>
              <a:latin typeface="Arial Narrow" pitchFamily="34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gray">
          <a:xfrm>
            <a:off x="1455438" y="321721"/>
            <a:ext cx="6312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66FF"/>
                </a:solidFill>
                <a:latin typeface="Bernard MT Condensed" pitchFamily="18" charset="0"/>
              </a:rPr>
              <a:t>Daya</a:t>
            </a:r>
            <a:r>
              <a:rPr lang="en-US" sz="3200" b="1" dirty="0">
                <a:solidFill>
                  <a:srgbClr val="0066FF"/>
                </a:solidFill>
                <a:latin typeface="Bernard MT Condensed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Bernard MT Condensed" pitchFamily="18" charset="0"/>
              </a:rPr>
              <a:t>Saing</a:t>
            </a:r>
            <a:r>
              <a:rPr lang="en-US" sz="3200" b="1" dirty="0">
                <a:solidFill>
                  <a:srgbClr val="0066FF"/>
                </a:solidFill>
                <a:latin typeface="Bernard MT Condensed" pitchFamily="18" charset="0"/>
              </a:rPr>
              <a:t> Regional </a:t>
            </a:r>
            <a:r>
              <a:rPr lang="en-US" sz="3200" b="1" dirty="0" err="1">
                <a:solidFill>
                  <a:srgbClr val="0066FF"/>
                </a:solidFill>
                <a:latin typeface="Bernard MT Condensed" pitchFamily="18" charset="0"/>
              </a:rPr>
              <a:t>dan</a:t>
            </a:r>
            <a:r>
              <a:rPr lang="en-US" sz="3200" b="1" dirty="0">
                <a:solidFill>
                  <a:srgbClr val="0066FF"/>
                </a:solidFill>
                <a:latin typeface="Bernard MT Condensed" pitchFamily="18" charset="0"/>
              </a:rPr>
              <a:t> International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45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" y="3071813"/>
            <a:ext cx="8767669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23964" r="41559" b="5229"/>
          <a:stretch/>
        </p:blipFill>
        <p:spPr bwMode="auto">
          <a:xfrm>
            <a:off x="2786832" y="164351"/>
            <a:ext cx="3257552" cy="326464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itle 1"/>
          <p:cNvSpPr txBox="1">
            <a:spLocks/>
          </p:cNvSpPr>
          <p:nvPr/>
        </p:nvSpPr>
        <p:spPr bwMode="auto">
          <a:xfrm>
            <a:off x="2122463" y="1178345"/>
            <a:ext cx="458628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Bernard MT Condensed" pitchFamily="18" charset="0"/>
              </a:rPr>
              <a:t>Perlu</a:t>
            </a:r>
            <a:r>
              <a:rPr lang="en-US" sz="4400" dirty="0">
                <a:solidFill>
                  <a:srgbClr val="FF0000"/>
                </a:solidFill>
                <a:latin typeface="Bernard MT Condensed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Bernard MT Condensed" pitchFamily="18" charset="0"/>
              </a:rPr>
              <a:t>Kerjasama</a:t>
            </a:r>
            <a:endParaRPr lang="en-US" sz="4400" dirty="0">
              <a:solidFill>
                <a:srgbClr val="FF0000"/>
              </a:solidFill>
              <a:latin typeface="Bernard MT Condensed" pitchFamily="18" charset="0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348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331" y="1735666"/>
            <a:ext cx="3725335" cy="3744776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Menjadikan</a:t>
            </a:r>
            <a:r>
              <a:rPr lang="en-US" dirty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SMA </a:t>
            </a:r>
            <a:r>
              <a:rPr lang="en-US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Bermutu</a:t>
            </a:r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Berdayasaing</a:t>
            </a:r>
            <a:r>
              <a:rPr lang="en-US" dirty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en-US" dirty="0" err="1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dan</a:t>
            </a:r>
            <a:r>
              <a:rPr lang="en-US" dirty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Berkarakter</a:t>
            </a:r>
            <a:endParaRPr lang="en-US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476998" y="474917"/>
            <a:ext cx="1066800" cy="10668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 Black"/>
                <a:cs typeface="Arial Black"/>
              </a:rPr>
              <a:t>👍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066" y="1929615"/>
            <a:ext cx="5503333" cy="374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chemeClr val="accent2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Roadmap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3098" y="1836012"/>
            <a:ext cx="2184399" cy="1965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C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Sudahkah</a:t>
            </a:r>
            <a:r>
              <a:rPr lang="en-US" sz="2800" dirty="0" smtClean="0">
                <a:solidFill>
                  <a:srgbClr val="C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Punya</a:t>
            </a:r>
            <a:endParaRPr lang="en-US" sz="2800" dirty="0">
              <a:solidFill>
                <a:srgbClr val="C0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895603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Dapodik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sebagai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Data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Dasar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Perencanaan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Pembangunan SMA</a:t>
            </a:r>
          </a:p>
        </p:txBody>
      </p:sp>
      <p:sp>
        <p:nvSpPr>
          <p:cNvPr id="7" name="Oval 6"/>
          <p:cNvSpPr/>
          <p:nvPr/>
        </p:nvSpPr>
        <p:spPr>
          <a:xfrm>
            <a:off x="4038600" y="1447800"/>
            <a:ext cx="1066800" cy="1066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3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BD22-0CBC-431F-893D-5FFF1044CF59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2900" y="344885"/>
            <a:ext cx="8379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Jangan</a:t>
            </a:r>
            <a:r>
              <a:rPr lang="en-US" sz="4800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Bilang</a:t>
            </a:r>
            <a:r>
              <a:rPr lang="en-US" sz="4800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Dapodik</a:t>
            </a:r>
            <a:r>
              <a:rPr lang="en-US" sz="4800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Datanya</a:t>
            </a:r>
            <a:r>
              <a:rPr lang="en-US" sz="4800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tidak</a:t>
            </a:r>
            <a:r>
              <a:rPr lang="en-US" sz="4800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Benar</a:t>
            </a:r>
            <a:endParaRPr lang="en-US" sz="4800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4351" y="1916214"/>
            <a:ext cx="5303611" cy="4157078"/>
            <a:chOff x="2057400" y="1449972"/>
            <a:chExt cx="6294211" cy="51455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566278"/>
              <a:ext cx="5029200" cy="5029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638800" y="2359223"/>
              <a:ext cx="9906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endPara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0386" y="1449972"/>
              <a:ext cx="2181225" cy="20955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515794" y="3375872"/>
            <a:ext cx="3206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Ingatkan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Sekolah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Kepsek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Wakasek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Guru</a:t>
            </a:r>
          </a:p>
          <a:p>
            <a:pPr marL="685800" indent="-685800">
              <a:buFont typeface="Arial" charset="0"/>
              <a:buChar char="•"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Operator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021" y="6025087"/>
            <a:ext cx="3432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Perlu</a:t>
            </a:r>
            <a:r>
              <a:rPr lang="en-US" sz="4800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Strategi</a:t>
            </a:r>
            <a:endParaRPr lang="en-US" sz="4800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1143000" y="304800"/>
            <a:ext cx="7010400" cy="2057400"/>
          </a:xfrm>
          <a:prstGeom prst="ellipseRibbon2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Bernard MT Condensed"/>
                <a:cs typeface="Bernard MT Condensed"/>
              </a:rPr>
              <a:t>Dapodikdasmen</a:t>
            </a:r>
            <a:endParaRPr lang="en-US" sz="4000" dirty="0">
              <a:latin typeface="Bernard MT Condensed"/>
              <a:cs typeface="Bernard MT Condense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6589" y="2437491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ernard MT Condensed"/>
                <a:cs typeface="Bernard MT Condensed"/>
              </a:rPr>
              <a:t>Pembentukan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rnard MT Condensed"/>
                <a:cs typeface="Bernard MT Condensed"/>
              </a:rPr>
              <a:t>TIM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ernard MT Condensed"/>
              <a:cs typeface="Bernard MT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2" y="4038600"/>
            <a:ext cx="269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Bernard MT Condensed"/>
                <a:cs typeface="Bernard MT Condensed"/>
              </a:rPr>
              <a:t>Pusat</a:t>
            </a:r>
            <a:r>
              <a:rPr lang="en-US" sz="2400" dirty="0">
                <a:solidFill>
                  <a:srgbClr val="0000FF"/>
                </a:solidFill>
                <a:latin typeface="Bernard MT Condensed"/>
                <a:cs typeface="Bernard MT Condensed"/>
              </a:rPr>
              <a:t> PSMA/</a:t>
            </a:r>
            <a:r>
              <a:rPr lang="en-US" sz="2400" dirty="0" err="1">
                <a:solidFill>
                  <a:srgbClr val="0000FF"/>
                </a:solidFill>
                <a:latin typeface="Bernard MT Condensed"/>
                <a:cs typeface="Bernard MT Condensed"/>
              </a:rPr>
              <a:t>Setditjen</a:t>
            </a:r>
            <a:endParaRPr lang="en-US" sz="2400" dirty="0">
              <a:solidFill>
                <a:srgbClr val="0000FF"/>
              </a:solidFill>
              <a:latin typeface="Bernard MT Condensed"/>
              <a:cs typeface="Bernard MT Condense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1" y="4648200"/>
            <a:ext cx="3310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Bernard MT Condensed"/>
                <a:cs typeface="Bernard MT Condensed"/>
              </a:rPr>
              <a:t>Dinas</a:t>
            </a:r>
            <a:r>
              <a:rPr lang="en-US" sz="2400" dirty="0">
                <a:solidFill>
                  <a:srgbClr val="0000FF"/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Bernard MT Condensed"/>
                <a:cs typeface="Bernard MT Condensed"/>
              </a:rPr>
              <a:t>Pendidikan</a:t>
            </a:r>
            <a:r>
              <a:rPr lang="en-US" sz="2400" dirty="0">
                <a:solidFill>
                  <a:srgbClr val="0000FF"/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Bernard MT Condensed"/>
                <a:cs typeface="Bernard MT Condensed"/>
              </a:rPr>
              <a:t>Provinsi</a:t>
            </a:r>
            <a:endParaRPr lang="en-US" sz="2400" dirty="0">
              <a:solidFill>
                <a:srgbClr val="0000FF"/>
              </a:solidFill>
              <a:latin typeface="Bernard MT Condensed"/>
              <a:cs typeface="Bernard MT Condense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3" y="4724400"/>
            <a:ext cx="822661" cy="461665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Bernard MT Condensed"/>
                <a:cs typeface="Bernard MT Condensed"/>
              </a:rPr>
              <a:t>LPMP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5592" y="4001136"/>
            <a:ext cx="2268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Bernard MT Condensed"/>
                <a:cs typeface="Bernard MT Condensed"/>
              </a:rPr>
              <a:t>Tim </a:t>
            </a:r>
            <a:r>
              <a:rPr lang="en-US" sz="2400" dirty="0" err="1">
                <a:solidFill>
                  <a:srgbClr val="0000FF"/>
                </a:solidFill>
                <a:latin typeface="Bernard MT Condensed"/>
                <a:cs typeface="Bernard MT Condensed"/>
              </a:rPr>
              <a:t>Ahli</a:t>
            </a:r>
            <a:r>
              <a:rPr lang="en-US" sz="2400" dirty="0">
                <a:solidFill>
                  <a:srgbClr val="0000FF"/>
                </a:solidFill>
                <a:latin typeface="Bernard MT Condensed"/>
                <a:cs typeface="Bernard MT Condensed"/>
              </a:rPr>
              <a:t> operator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7029" y="4925085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Bernard MT Condensed"/>
                <a:cs typeface="Bernard MT Condensed"/>
              </a:rPr>
              <a:t>Operator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Bernard MT Condensed"/>
                <a:cs typeface="Bernard MT Condensed"/>
              </a:rPr>
              <a:t>Sekolah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Bernard MT Condensed"/>
              <a:cs typeface="Bernard MT Condensed"/>
            </a:endParaRPr>
          </a:p>
        </p:txBody>
      </p:sp>
      <p:cxnSp>
        <p:nvCxnSpPr>
          <p:cNvPr id="11" name="Curved Connector 10"/>
          <p:cNvCxnSpPr>
            <a:stCxn id="4" idx="2"/>
            <a:endCxn id="5" idx="0"/>
          </p:cNvCxnSpPr>
          <p:nvPr/>
        </p:nvCxnSpPr>
        <p:spPr>
          <a:xfrm rot="5400000">
            <a:off x="2542822" y="1933222"/>
            <a:ext cx="1139444" cy="3071312"/>
          </a:xfrm>
          <a:prstGeom prst="curvedConnector3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4" idx="2"/>
            <a:endCxn id="6" idx="0"/>
          </p:cNvCxnSpPr>
          <p:nvPr/>
        </p:nvCxnSpPr>
        <p:spPr>
          <a:xfrm rot="5400000">
            <a:off x="3001173" y="3001173"/>
            <a:ext cx="1749044" cy="1545010"/>
          </a:xfrm>
          <a:prstGeom prst="curvedConnector3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4" idx="2"/>
            <a:endCxn id="7" idx="0"/>
          </p:cNvCxnSpPr>
          <p:nvPr/>
        </p:nvCxnSpPr>
        <p:spPr>
          <a:xfrm rot="16200000" flipH="1">
            <a:off x="4246045" y="3301311"/>
            <a:ext cx="1825244" cy="1020934"/>
          </a:xfrm>
          <a:prstGeom prst="curvedConnector3">
            <a:avLst/>
          </a:prstGeom>
          <a:ln w="7620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4" idx="2"/>
            <a:endCxn id="8" idx="0"/>
          </p:cNvCxnSpPr>
          <p:nvPr/>
        </p:nvCxnSpPr>
        <p:spPr>
          <a:xfrm rot="16200000" flipH="1">
            <a:off x="5678112" y="1869243"/>
            <a:ext cx="1101980" cy="3161805"/>
          </a:xfrm>
          <a:prstGeom prst="curved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7518869" y="4533900"/>
            <a:ext cx="6858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4191000" y="1959983"/>
            <a:ext cx="914400" cy="4572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047" y="6096636"/>
            <a:ext cx="865450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Cermati</a:t>
            </a:r>
            <a:r>
              <a:rPr lang="en-US" sz="2400" dirty="0" smtClean="0">
                <a:solidFill>
                  <a:srgbClr val="0000FF"/>
                </a:solidFill>
                <a:latin typeface="Bernard MT Condensed"/>
                <a:cs typeface="Bernard MT Condensed"/>
              </a:rPr>
              <a:t>,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Pahami</a:t>
            </a:r>
            <a:r>
              <a:rPr lang="en-US" sz="2400" dirty="0" smtClean="0">
                <a:solidFill>
                  <a:srgbClr val="0000FF"/>
                </a:solidFill>
                <a:latin typeface="Bernard MT Condensed"/>
                <a:cs typeface="Bernard MT Condensed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Bernard MT Condensed"/>
                <a:cs typeface="Bernard MT Condensed"/>
              </a:rPr>
              <a:t>Koordinasikan</a:t>
            </a:r>
            <a:r>
              <a:rPr lang="en-US" sz="2400" dirty="0" smtClean="0">
                <a:solidFill>
                  <a:srgbClr val="FF0000"/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Bernard MT Condensed"/>
                <a:cs typeface="Bernard MT Condensed"/>
              </a:rPr>
              <a:t>dan</a:t>
            </a:r>
            <a:r>
              <a:rPr lang="en-US" sz="2400" dirty="0" smtClean="0">
                <a:solidFill>
                  <a:srgbClr val="FF0000"/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  <a:latin typeface="Bernard MT Condensed"/>
                <a:cs typeface="Bernard MT Condensed"/>
              </a:rPr>
              <a:t>Lakukan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Bernard MT Condensed"/>
              <a:cs typeface="Bernard MT Condens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524500"/>
            <a:ext cx="8944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Sosialisasi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,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Validasi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,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Pemetaan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dan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Bernard MT Condensed"/>
                <a:cs typeface="Bernard MT Condensed"/>
              </a:rPr>
              <a:t>Pendampingan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Bernard MT Condensed"/>
              <a:cs typeface="Bernard MT Condensed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17047" y="5487036"/>
            <a:ext cx="8727371" cy="73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17047" y="5986165"/>
            <a:ext cx="8727371" cy="48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-8965" y="5558255"/>
            <a:ext cx="2768061" cy="1026410"/>
            <a:chOff x="-457200" y="2788685"/>
            <a:chExt cx="3149061" cy="872744"/>
          </a:xfrm>
        </p:grpSpPr>
        <p:sp>
          <p:nvSpPr>
            <p:cNvPr id="28" name="Rectangle 27"/>
            <p:cNvSpPr/>
            <p:nvPr/>
          </p:nvSpPr>
          <p:spPr>
            <a:xfrm>
              <a:off x="-457200" y="2788685"/>
              <a:ext cx="3149060" cy="8727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9029" y="2912825"/>
              <a:ext cx="3060890" cy="40563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500" b="1" cap="none" spc="0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Impact" charset="0"/>
                  <a:ea typeface="Impact" charset="0"/>
                  <a:cs typeface="Impact" charset="0"/>
                </a:rPr>
                <a:t>Panduan</a:t>
              </a:r>
              <a:r>
                <a:rPr lang="en-US" sz="2500" b="1" cap="none" spc="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Impact" charset="0"/>
                  <a:ea typeface="Impact" charset="0"/>
                  <a:cs typeface="Impact" charset="0"/>
                </a:rPr>
                <a:t> </a:t>
              </a:r>
              <a:r>
                <a:rPr lang="en-US" sz="2500" b="1" cap="none" spc="0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Impact" charset="0"/>
                  <a:ea typeface="Impact" charset="0"/>
                  <a:cs typeface="Impact" charset="0"/>
                </a:rPr>
                <a:t>Kerja</a:t>
              </a:r>
              <a:r>
                <a:rPr lang="en-US" sz="2500" b="1" cap="none" spc="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Impact" charset="0"/>
                  <a:ea typeface="Impact" charset="0"/>
                  <a:cs typeface="Impact" charset="0"/>
                </a:rPr>
                <a:t> TIM</a:t>
              </a:r>
              <a:endParaRPr lang="en-US" sz="2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charset="0"/>
                <a:ea typeface="Impact" charset="0"/>
                <a:cs typeface="Impac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59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37956976"/>
              </p:ext>
            </p:extLst>
          </p:nvPr>
        </p:nvGraphicFramePr>
        <p:xfrm>
          <a:off x="654667" y="-170225"/>
          <a:ext cx="5472979" cy="400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Curved Connector 10"/>
          <p:cNvCxnSpPr>
            <a:endCxn id="14" idx="2"/>
          </p:cNvCxnSpPr>
          <p:nvPr/>
        </p:nvCxnSpPr>
        <p:spPr>
          <a:xfrm rot="16200000" flipH="1">
            <a:off x="114497" y="2897091"/>
            <a:ext cx="2337284" cy="1256952"/>
          </a:xfrm>
          <a:prstGeom prst="curvedConnector2">
            <a:avLst/>
          </a:prstGeom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endCxn id="15" idx="2"/>
          </p:cNvCxnSpPr>
          <p:nvPr/>
        </p:nvCxnSpPr>
        <p:spPr>
          <a:xfrm rot="16200000" flipH="1">
            <a:off x="-131128" y="3155417"/>
            <a:ext cx="3227682" cy="1643398"/>
          </a:xfrm>
          <a:prstGeom prst="curvedConnector2">
            <a:avLst/>
          </a:prstGeom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911615" y="4334123"/>
            <a:ext cx="3273314" cy="7201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 Narrow"/>
                <a:cs typeface="Arial Narrow"/>
              </a:rPr>
              <a:t>Tepat</a:t>
            </a:r>
            <a:r>
              <a:rPr lang="en-US" sz="2800" b="1" dirty="0">
                <a:latin typeface="Arial Narrow"/>
                <a:cs typeface="Arial Narrow"/>
              </a:rPr>
              <a:t> </a:t>
            </a:r>
            <a:r>
              <a:rPr lang="en-US" sz="2800" b="1" dirty="0" err="1" smtClean="0">
                <a:latin typeface="Arial Narrow"/>
                <a:cs typeface="Arial Narrow"/>
              </a:rPr>
              <a:t>Waktu</a:t>
            </a:r>
            <a:endParaRPr lang="en-US" sz="2800" b="1" dirty="0"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04412" y="5230871"/>
            <a:ext cx="3273314" cy="72017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srgbClr val="FFFFFF"/>
                </a:solidFill>
                <a:latin typeface="Arial Narrow"/>
                <a:cs typeface="Arial Narrow"/>
              </a:rPr>
              <a:t>Tepat guna</a:t>
            </a:r>
            <a:endParaRPr lang="en-US" sz="28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11475" y="6057808"/>
            <a:ext cx="3273314" cy="72017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id-ID" sz="2800" b="1" dirty="0">
                <a:solidFill>
                  <a:srgbClr val="FFFFFF"/>
                </a:solidFill>
                <a:latin typeface="Arial Narrow"/>
                <a:cs typeface="Arial Narrow"/>
              </a:rPr>
              <a:t>Akurat</a:t>
            </a:r>
          </a:p>
        </p:txBody>
      </p:sp>
      <p:cxnSp>
        <p:nvCxnSpPr>
          <p:cNvPr id="19" name="Curved Connector 18"/>
          <p:cNvCxnSpPr>
            <a:endCxn id="16" idx="2"/>
          </p:cNvCxnSpPr>
          <p:nvPr/>
        </p:nvCxnSpPr>
        <p:spPr>
          <a:xfrm rot="16200000" flipH="1">
            <a:off x="-114970" y="3191448"/>
            <a:ext cx="4002437" cy="2450460"/>
          </a:xfrm>
          <a:prstGeom prst="curvedConnector2">
            <a:avLst/>
          </a:prstGeom>
          <a:ln w="38100" cmpd="sng">
            <a:solidFill>
              <a:schemeClr val="accent4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3672493">
            <a:off x="5891365" y="3758059"/>
            <a:ext cx="3154791" cy="16890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Terbarukan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" name="Picture 25" descr="praktisi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54" y="4225911"/>
            <a:ext cx="1373923" cy="18318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247310" y="903488"/>
            <a:ext cx="2090202" cy="549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/>
                <a:cs typeface="Arial Narrow"/>
              </a:rPr>
              <a:t>Basis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/>
                <a:cs typeface="Arial Narrow"/>
              </a:rPr>
              <a:t>Waktu</a:t>
            </a:r>
            <a:endParaRPr 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Narrow"/>
              <a:cs typeface="Arial Narrow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7313" y="1614205"/>
            <a:ext cx="2078937" cy="549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  <a:cs typeface="Arial Narrow"/>
              </a:rPr>
              <a:t>Basis </a:t>
            </a:r>
            <a:r>
              <a:rPr lang="en-U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/>
                <a:cs typeface="Arial Narrow"/>
              </a:rPr>
              <a:t>Kejadian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cxnSp>
        <p:nvCxnSpPr>
          <p:cNvPr id="31" name="Curved Connector 30"/>
          <p:cNvCxnSpPr>
            <a:stCxn id="24" idx="0"/>
            <a:endCxn id="29" idx="3"/>
          </p:cNvCxnSpPr>
          <p:nvPr/>
        </p:nvCxnSpPr>
        <p:spPr>
          <a:xfrm flipV="1">
            <a:off x="8208870" y="1889186"/>
            <a:ext cx="117377" cy="2306649"/>
          </a:xfrm>
          <a:prstGeom prst="curvedConnector3">
            <a:avLst>
              <a:gd name="adj1" fmla="val 37265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24" idx="0"/>
            <a:endCxn id="28" idx="3"/>
          </p:cNvCxnSpPr>
          <p:nvPr/>
        </p:nvCxnSpPr>
        <p:spPr>
          <a:xfrm flipV="1">
            <a:off x="8208870" y="1178463"/>
            <a:ext cx="128642" cy="3017366"/>
          </a:xfrm>
          <a:prstGeom prst="curvedConnector3">
            <a:avLst>
              <a:gd name="adj1" fmla="val 523224"/>
            </a:avLst>
          </a:prstGeom>
          <a:ln w="28575" cmpd="sng">
            <a:solidFill>
              <a:srgbClr val="660066"/>
            </a:solidFill>
            <a:headEnd type="none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B0F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Manajemen</a:t>
            </a:r>
            <a:r>
              <a:rPr lang="en-US" sz="4000" dirty="0" smtClean="0">
                <a:solidFill>
                  <a:srgbClr val="00B0F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000" dirty="0" err="1" smtClean="0">
                <a:solidFill>
                  <a:srgbClr val="00B0F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Dapodik</a:t>
            </a:r>
            <a:r>
              <a:rPr lang="en-US" sz="4000" dirty="0" smtClean="0">
                <a:solidFill>
                  <a:srgbClr val="00B0F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SMA</a:t>
            </a:r>
            <a:endParaRPr lang="en-US" sz="4000" dirty="0">
              <a:solidFill>
                <a:srgbClr val="00B0F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5715000" cy="3429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9" y="3200400"/>
            <a:ext cx="536448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245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Lokus</a:t>
            </a:r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Pembangunan SMA 2018 </a:t>
            </a:r>
            <a:r>
              <a:rPr lang="en-US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dst</a:t>
            </a:r>
            <a:r>
              <a:rPr lang="mr-IN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…</a:t>
            </a:r>
            <a: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en-US" sz="3200" i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(</a:t>
            </a:r>
            <a:r>
              <a:rPr lang="en-US" sz="3200" i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tidak</a:t>
            </a:r>
            <a:r>
              <a:rPr lang="en-US" sz="3200" i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boleh</a:t>
            </a:r>
            <a:r>
              <a:rPr lang="en-US" sz="3200" i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bertabrakan</a:t>
            </a:r>
            <a:r>
              <a:rPr lang="en-US" sz="3200" i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)</a:t>
            </a:r>
            <a:endParaRPr lang="en-US" sz="3200" i="1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25625"/>
            <a:ext cx="6686550" cy="4530726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Pemetaan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Mutu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SMA di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setiap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Propinsi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Lakukan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Analisis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Kebutuhan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Sekolah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lvl="1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Pemenuhan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Sarana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Prasarana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lvl="1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Pertumbuhan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Siswa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(PPDB 3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tahun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terakhir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Lembaga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Pendidikan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yang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Berkembang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jumlah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siswa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)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etc</a:t>
            </a:r>
            <a:r>
              <a:rPr lang="mr-IN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…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.</a:t>
            </a:r>
          </a:p>
          <a:p>
            <a:pPr marL="182563" lvl="1" indent="-169863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Zonasi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menjadi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pertimbangan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pemberian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bantuan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marL="182563" lvl="1" indent="-169863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Roadmap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Pembinaan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Pengawasan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SMA</a:t>
            </a:r>
          </a:p>
          <a:p>
            <a:pPr marL="182563" lvl="1" indent="-169863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Sistem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pembinaan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siswa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scien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cener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)</a:t>
            </a:r>
          </a:p>
          <a:p>
            <a:pPr marL="182563" lvl="1" indent="-169863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Dst</a:t>
            </a:r>
            <a:r>
              <a:rPr lang="mr-IN" dirty="0" smtClean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…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895603"/>
            <a:ext cx="7772400" cy="14700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Program </a:t>
            </a:r>
            <a:r>
              <a:rPr lang="en-US" sz="5400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dan</a:t>
            </a:r>
            <a:r>
              <a:rPr lang="en-US" sz="5400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Anggaran</a:t>
            </a:r>
            <a:r>
              <a:rPr lang="en-US" sz="5400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2018</a:t>
            </a:r>
            <a:endParaRPr lang="en-US" sz="5400" dirty="0">
              <a:solidFill>
                <a:srgbClr val="0070C0"/>
              </a:solidFill>
              <a:latin typeface="Bernard MT Condensed"/>
              <a:cs typeface="Bernard MT Condensed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38600" y="1447800"/>
            <a:ext cx="1066800" cy="1066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4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038600" y="1447800"/>
            <a:ext cx="1066800" cy="1066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1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3729039"/>
            <a:ext cx="7772400" cy="84772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Evaluasi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5951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/>
          <p:nvPr/>
        </p:nvSpPr>
        <p:spPr>
          <a:xfrm>
            <a:off x="1031535" y="442913"/>
            <a:ext cx="6755153" cy="35907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CA" sz="2800" b="1" dirty="0" err="1">
                <a:solidFill>
                  <a:srgbClr val="0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Kebijakan</a:t>
            </a:r>
            <a:r>
              <a:rPr lang="en-CA" sz="2800" b="1" dirty="0">
                <a:solidFill>
                  <a:srgbClr val="0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CA" sz="2800" b="1" dirty="0" err="1">
                <a:solidFill>
                  <a:srgbClr val="0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Implementasi</a:t>
            </a:r>
            <a:r>
              <a:rPr lang="en-CA" sz="2800" b="1" dirty="0">
                <a:solidFill>
                  <a:srgbClr val="0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CA" sz="2800" b="1" dirty="0" err="1">
                <a:solidFill>
                  <a:srgbClr val="0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Anggaran</a:t>
            </a:r>
            <a:r>
              <a:rPr lang="en-CA" sz="2800" b="1" dirty="0">
                <a:solidFill>
                  <a:srgbClr val="0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CA" sz="2800" b="1" dirty="0" smtClean="0">
                <a:solidFill>
                  <a:srgbClr val="00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2018</a:t>
            </a:r>
            <a:endParaRPr lang="en-CA" sz="2800" b="1" dirty="0">
              <a:solidFill>
                <a:srgbClr val="00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038" y="1272034"/>
            <a:ext cx="7915275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Mengawal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Implementasi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Prioritas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Nasional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Kemendikbud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2018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Mengawal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Implementasi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DAK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Bidang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Pendidikan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Tahun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2018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Implementasi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Anggaran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Pusat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yang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Disalurkan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dengan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Mekanisme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Bantuan</a:t>
            </a:r>
            <a:r>
              <a:rPr lang="en-CA" sz="20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Pemerintah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Agar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Langsung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Dirasakan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Oleh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Masyarakat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4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Efisiensi</a:t>
            </a:r>
            <a:r>
              <a:rPr lang="en-CA" sz="24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4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Anggaran</a:t>
            </a:r>
            <a:r>
              <a:rPr lang="en-CA" sz="24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4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Perjadin</a:t>
            </a:r>
            <a:r>
              <a:rPr lang="en-CA" sz="24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4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dan</a:t>
            </a:r>
            <a:r>
              <a:rPr lang="en-CA" sz="24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4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Pendukung</a:t>
            </a:r>
            <a:r>
              <a:rPr lang="en-CA" sz="24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4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untuk</a:t>
            </a:r>
            <a:r>
              <a:rPr lang="en-CA" sz="24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4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Meningkatkan</a:t>
            </a:r>
            <a:r>
              <a:rPr lang="en-CA" sz="24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4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Sasaran</a:t>
            </a:r>
            <a:r>
              <a:rPr lang="en-CA" sz="24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Prioritas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Nasional</a:t>
            </a:r>
            <a:endParaRPr lang="en-CA" sz="2000" dirty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46138" indent="-352425">
              <a:lnSpc>
                <a:spcPts val="2070"/>
              </a:lnSpc>
              <a:buFont typeface="+mj-lt"/>
              <a:buAutoNum type="alphaLcPeriod"/>
            </a:pP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Pengendalian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belanja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operasional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46138" indent="-352425">
              <a:lnSpc>
                <a:spcPts val="2070"/>
              </a:lnSpc>
              <a:buFont typeface="+mj-lt"/>
              <a:buAutoNum type="alphaLcPeriod"/>
            </a:pP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Penghematan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belanja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barang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non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operasional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46138" indent="-352425">
              <a:lnSpc>
                <a:spcPts val="2070"/>
              </a:lnSpc>
              <a:buFont typeface="+mj-lt"/>
              <a:buAutoNum type="alphaLcPeriod"/>
            </a:pP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Penggunaan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standar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biaya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yang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efisien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93713" indent="-438150">
              <a:lnSpc>
                <a:spcPts val="2070"/>
              </a:lnSpc>
            </a:pP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5.	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Memastikan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Penyerapan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Anggaran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2018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Tepat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Waktu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Tidak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Ditumpuk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di</a:t>
            </a:r>
            <a:r>
              <a:rPr lang="en-CA" sz="20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Akhir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Tahun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Anggaran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03275" lvl="1" indent="-309563">
              <a:lnSpc>
                <a:spcPts val="2070"/>
              </a:lnSpc>
              <a:buFont typeface="+mj-lt"/>
              <a:buAutoNum type="alphaLcPeriod"/>
              <a:tabLst>
                <a:tab pos="257175" algn="l"/>
              </a:tabLst>
            </a:pP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Pengendalian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belanja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operasional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03275" lvl="1" indent="-309563">
              <a:lnSpc>
                <a:spcPts val="2070"/>
              </a:lnSpc>
              <a:buFont typeface="+mj-lt"/>
              <a:buAutoNum type="alphaLcPeriod"/>
              <a:tabLst>
                <a:tab pos="257175" algn="l"/>
              </a:tabLst>
            </a:pP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Penghematan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belanja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barang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non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operasional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03275" lvl="1" indent="-309563">
              <a:lnSpc>
                <a:spcPts val="1950"/>
              </a:lnSpc>
              <a:buFont typeface="+mj-lt"/>
              <a:buAutoNum type="alphaLcPeriod"/>
              <a:tabLst>
                <a:tab pos="257175" algn="l"/>
              </a:tabLst>
            </a:pP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Penggunaan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standar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biaya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yang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efisien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07988" indent="-407988">
              <a:lnSpc>
                <a:spcPts val="1950"/>
              </a:lnSpc>
              <a:tabLst>
                <a:tab pos="257175" algn="l"/>
              </a:tabLst>
            </a:pP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6.	  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Memastikan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Penyerapan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Anggaran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2018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Tepat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Waktu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Tidak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Ditumpuk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di</a:t>
            </a:r>
            <a:r>
              <a:rPr lang="en-CA" sz="20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Akhir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Tahun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Anggaran</a:t>
            </a:r>
            <a:endParaRPr lang="en-CA" sz="2000" dirty="0" smtClean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ts val="2070"/>
              </a:lnSpc>
              <a:tabLst>
                <a:tab pos="393700" algn="l"/>
              </a:tabLst>
            </a:pP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7.	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Pemanfaatan</a:t>
            </a: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IT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Monitoring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secara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berkala</a:t>
            </a:r>
            <a:endParaRPr lang="en-CA" sz="20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ts val="1950"/>
              </a:lnSpc>
              <a:tabLst>
                <a:tab pos="257175" algn="l"/>
              </a:tabLst>
            </a:pPr>
            <a:r>
              <a:rPr lang="en-CA" sz="2000" dirty="0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8.	  </a:t>
            </a:r>
            <a:r>
              <a:rPr lang="en-CA" sz="2000" dirty="0" err="1" smtClean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Sinkronisasi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koordinasi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sinergi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antara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unit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utama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dan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antar</a:t>
            </a:r>
            <a:r>
              <a:rPr lang="en-CA" sz="2000" dirty="0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CA" sz="2000" dirty="0" err="1">
                <a:solidFill>
                  <a:srgbClr val="1F4E79"/>
                </a:solidFill>
                <a:latin typeface="Arial Narrow" charset="0"/>
                <a:ea typeface="Arial Narrow" charset="0"/>
                <a:cs typeface="Arial Narrow" charset="0"/>
              </a:rPr>
              <a:t>satker</a:t>
            </a:r>
            <a:endParaRPr lang="en-CA" sz="2000" dirty="0">
              <a:solidFill>
                <a:srgbClr val="1F4E79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t="9178" r="6958" b="3629"/>
          <a:stretch/>
        </p:blipFill>
        <p:spPr>
          <a:xfrm>
            <a:off x="128588" y="271462"/>
            <a:ext cx="8843962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3266" y="1647119"/>
            <a:ext cx="6796585" cy="39201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3" t="26566" r="6038" b="14466"/>
          <a:stretch/>
        </p:blipFill>
        <p:spPr bwMode="auto">
          <a:xfrm>
            <a:off x="0" y="1077219"/>
            <a:ext cx="8991600" cy="547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90" y="0"/>
            <a:ext cx="8946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RANCANGAN PAGU INDIKATIF KEMENDIKBUD 2018</a:t>
            </a:r>
          </a:p>
          <a:p>
            <a:pPr algn="ctr"/>
            <a:r>
              <a:rPr lang="fi-FI" sz="3200" b="1" dirty="0">
                <a:solidFill>
                  <a:schemeClr val="accent2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 PROGRAM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22469"/>
              </p:ext>
            </p:extLst>
          </p:nvPr>
        </p:nvGraphicFramePr>
        <p:xfrm>
          <a:off x="294744" y="1314450"/>
          <a:ext cx="8570797" cy="4772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960"/>
                <a:gridCol w="2936431"/>
                <a:gridCol w="2476703"/>
                <a:gridCol w="2476703"/>
              </a:tblGrid>
              <a:tr h="596503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NO</a:t>
                      </a:r>
                      <a:endParaRPr lang="en-US" b="0" dirty="0"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UNIT</a:t>
                      </a:r>
                      <a:endParaRPr lang="en-US" b="0" dirty="0"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APBN</a:t>
                      </a:r>
                      <a:r>
                        <a:rPr lang="en-US" b="0" baseline="0" dirty="0" smtClean="0"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 2017</a:t>
                      </a:r>
                      <a:endParaRPr lang="en-US" b="0" dirty="0"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APBN 2018</a:t>
                      </a:r>
                      <a:endParaRPr lang="en-US" b="0" dirty="0"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/>
                </a:tc>
              </a:tr>
              <a:tr h="596503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Ditjen</a:t>
                      </a:r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</a:t>
                      </a:r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Dikdasmen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22,478,361,,054,000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22,608,695,907,000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</a:tr>
              <a:tr h="59650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1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Sekretariat</a:t>
                      </a:r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</a:t>
                      </a:r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Ditjen</a:t>
                      </a:r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</a:t>
                      </a:r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Dikdasmen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441,319,807,000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450,905,204,000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</a:tr>
              <a:tr h="59650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Direktorat</a:t>
                      </a:r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PSD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6,372,407,618,000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5,992848,764,000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</a:tr>
              <a:tr h="59650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3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Direktorat</a:t>
                      </a:r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PSMP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5,435,681,165,000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5,572,507,346,000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</a:tr>
              <a:tr h="59650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4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solidFill>
                            <a:schemeClr val="bg1"/>
                          </a:solidFill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Direktorat</a:t>
                      </a:r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 PSMA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2,823,691,972,000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Bernard MT Condensed" charset="0"/>
                          <a:ea typeface="Bernard MT Condensed" charset="0"/>
                          <a:cs typeface="Bernard MT Condensed" charset="0"/>
                        </a:rPr>
                        <a:t>3,217,080,113,000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Bernard MT Condensed" charset="0"/>
                        <a:ea typeface="Bernard MT Condensed" charset="0"/>
                        <a:cs typeface="Bernard MT Condensed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9650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5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Direktorat</a:t>
                      </a:r>
                      <a:r>
                        <a:rPr lang="en-US" sz="2000" b="0" baseline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PSMK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3,689,984,097,000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4,755,572,550,000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</a:tr>
              <a:tr h="59650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6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LPMP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2,553,661,087,000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1,876,970,782,000</a:t>
                      </a:r>
                      <a:endParaRPr lang="en-US" sz="2000" b="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" y="0"/>
            <a:ext cx="9143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RANCANGAN PAGU INDIKATIF KEMENDIKBUD 2018</a:t>
            </a:r>
          </a:p>
          <a:p>
            <a:pPr algn="ctr"/>
            <a:r>
              <a:rPr lang="fi-FI" sz="3200" b="1" dirty="0">
                <a:solidFill>
                  <a:schemeClr val="accent2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 ESELON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228600" y="328613"/>
          <a:ext cx="8686800" cy="624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24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8146" y="188640"/>
            <a:ext cx="1584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33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nard MT Condensed"/>
                <a:cs typeface="Bernard MT Condensed"/>
              </a:rPr>
              <a:t>APBN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5579" y="260654"/>
            <a:ext cx="42338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nard MT Condensed"/>
                <a:cs typeface="Bernard MT Condensed"/>
              </a:rPr>
              <a:t>APBD/DEKON/DAK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355" y="1628800"/>
            <a:ext cx="334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/>
                <a:cs typeface="Bernard MT Condensed"/>
              </a:rPr>
              <a:t>PSMA/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nard MT Condensed"/>
                <a:cs typeface="Bernard MT Condensed"/>
              </a:rPr>
              <a:t>LPMP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6751" y="1772820"/>
            <a:ext cx="28454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nard MT Condensed"/>
                <a:cs typeface="Bernard MT Condensed"/>
              </a:rPr>
              <a:t>DP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nard MT Condensed"/>
                <a:cs typeface="Bernard MT Condensed"/>
              </a:rPr>
              <a:t>Propinsi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nard MT Condensed"/>
                <a:cs typeface="Bernard MT Condensed"/>
              </a:rPr>
              <a:t>/UPT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845" y="2894683"/>
            <a:ext cx="1305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Bernard MT Condensed"/>
                <a:cs typeface="Bernard MT Condensed"/>
              </a:rPr>
              <a:t>Program </a:t>
            </a:r>
          </a:p>
          <a:p>
            <a:pPr algn="ctr"/>
            <a:r>
              <a:rPr lang="en-US" sz="2400" dirty="0" err="1">
                <a:solidFill>
                  <a:srgbClr val="3366FF"/>
                </a:solidFill>
                <a:latin typeface="Bernard MT Condensed"/>
                <a:cs typeface="Bernard MT Condensed"/>
              </a:rPr>
              <a:t>Prioritas</a:t>
            </a:r>
            <a:endParaRPr lang="en-US" sz="2400" dirty="0">
              <a:solidFill>
                <a:srgbClr val="3366FF"/>
              </a:solidFill>
              <a:latin typeface="Bernard MT Condensed"/>
              <a:cs typeface="Bernard MT Condense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023" y="3284991"/>
            <a:ext cx="1909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3366FF"/>
                </a:solidFill>
                <a:latin typeface="Bernard MT Condensed"/>
                <a:cs typeface="Bernard MT Condensed"/>
              </a:rPr>
              <a:t>Target </a:t>
            </a:r>
          </a:p>
          <a:p>
            <a:pPr algn="ctr"/>
            <a:r>
              <a:rPr lang="en-US" sz="2400" dirty="0">
                <a:solidFill>
                  <a:srgbClr val="3366FF"/>
                </a:solidFill>
                <a:latin typeface="Bernard MT Condensed"/>
                <a:cs typeface="Bernard MT Condensed"/>
              </a:rPr>
              <a:t>Pembangunan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91" y="2924953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  <a:latin typeface="Bernard MT Condensed"/>
                <a:cs typeface="Bernard MT Condensed"/>
              </a:rPr>
              <a:t>Peta</a:t>
            </a:r>
            <a:r>
              <a:rPr lang="en-US" sz="2400" dirty="0">
                <a:solidFill>
                  <a:srgbClr val="3366FF"/>
                </a:solidFill>
                <a:latin typeface="Bernard MT Condensed"/>
                <a:cs typeface="Bernard MT Condensed"/>
              </a:rPr>
              <a:t> </a:t>
            </a:r>
            <a:r>
              <a:rPr lang="en-US" sz="2400" dirty="0" err="1">
                <a:solidFill>
                  <a:srgbClr val="3366FF"/>
                </a:solidFill>
                <a:latin typeface="Bernard MT Condensed"/>
                <a:cs typeface="Bernard MT Condensed"/>
              </a:rPr>
              <a:t>Dasar</a:t>
            </a:r>
            <a:endParaRPr lang="en-US" sz="2400" dirty="0">
              <a:solidFill>
                <a:srgbClr val="3366FF"/>
              </a:solidFill>
              <a:latin typeface="Bernard MT Condensed"/>
              <a:cs typeface="Bernard MT Condense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6975" y="2780935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Bernard MT Condensed"/>
                <a:cs typeface="Bernard MT Condensed"/>
              </a:rPr>
              <a:t>Peta</a:t>
            </a:r>
            <a:r>
              <a:rPr lang="en-US" sz="2000" dirty="0">
                <a:latin typeface="Bernard MT Condensed"/>
                <a:cs typeface="Bernard MT Condensed"/>
              </a:rPr>
              <a:t> </a:t>
            </a:r>
            <a:r>
              <a:rPr lang="en-US" sz="2000" dirty="0" err="1">
                <a:latin typeface="Bernard MT Condensed"/>
                <a:cs typeface="Bernard MT Condensed"/>
              </a:rPr>
              <a:t>Dasar</a:t>
            </a:r>
            <a:endParaRPr lang="en-US" sz="2000" dirty="0">
              <a:latin typeface="Bernard MT Condensed"/>
              <a:cs typeface="Bernard MT Condense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1385" y="2780935"/>
            <a:ext cx="1305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ernard MT Condensed"/>
                <a:cs typeface="Bernard MT Condensed"/>
              </a:rPr>
              <a:t>Program </a:t>
            </a:r>
          </a:p>
          <a:p>
            <a:pPr algn="ctr"/>
            <a:r>
              <a:rPr lang="en-US" sz="2400" dirty="0" err="1">
                <a:latin typeface="Bernard MT Condensed"/>
                <a:cs typeface="Bernard MT Condensed"/>
              </a:rPr>
              <a:t>Dekon</a:t>
            </a:r>
            <a:endParaRPr lang="en-US" sz="2400" dirty="0">
              <a:latin typeface="Bernard MT Condensed"/>
              <a:cs typeface="Bernard MT Condense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3513" y="3357000"/>
            <a:ext cx="1305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ernard MT Condensed"/>
                <a:cs typeface="Bernard MT Condensed"/>
              </a:rPr>
              <a:t>Program </a:t>
            </a:r>
          </a:p>
          <a:p>
            <a:pPr algn="ctr"/>
            <a:r>
              <a:rPr lang="en-US" sz="2400" dirty="0">
                <a:latin typeface="Bernard MT Condensed"/>
                <a:cs typeface="Bernard MT Condensed"/>
              </a:rPr>
              <a:t>APBD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5454" y="3284991"/>
            <a:ext cx="1909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ernard MT Condensed"/>
                <a:cs typeface="Bernard MT Condensed"/>
              </a:rPr>
              <a:t>Target </a:t>
            </a:r>
          </a:p>
          <a:p>
            <a:pPr algn="ctr"/>
            <a:r>
              <a:rPr lang="en-US" sz="2400" dirty="0">
                <a:latin typeface="Bernard MT Condensed"/>
                <a:cs typeface="Bernard MT Condensed"/>
              </a:rPr>
              <a:t>Pembangunan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8949" y="4745375"/>
            <a:ext cx="5887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Sinkronisasi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 Program</a:t>
            </a:r>
          </a:p>
        </p:txBody>
      </p:sp>
      <p:cxnSp>
        <p:nvCxnSpPr>
          <p:cNvPr id="17" name="Curved Connector 16"/>
          <p:cNvCxnSpPr>
            <a:stCxn id="6" idx="2"/>
            <a:endCxn id="8" idx="0"/>
          </p:cNvCxnSpPr>
          <p:nvPr/>
        </p:nvCxnSpPr>
        <p:spPr>
          <a:xfrm rot="5400000">
            <a:off x="1193226" y="2187460"/>
            <a:ext cx="342553" cy="1071892"/>
          </a:xfrm>
          <a:prstGeom prst="curvedConnector3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2"/>
            <a:endCxn id="9" idx="0"/>
          </p:cNvCxnSpPr>
          <p:nvPr/>
        </p:nvCxnSpPr>
        <p:spPr>
          <a:xfrm rot="16200000" flipH="1">
            <a:off x="1540680" y="2911898"/>
            <a:ext cx="732861" cy="13324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6" idx="2"/>
            <a:endCxn id="10" idx="0"/>
          </p:cNvCxnSpPr>
          <p:nvPr/>
        </p:nvCxnSpPr>
        <p:spPr>
          <a:xfrm rot="16200000" flipH="1">
            <a:off x="2444876" y="2007701"/>
            <a:ext cx="372823" cy="1461679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7" idx="2"/>
            <a:endCxn id="11" idx="0"/>
          </p:cNvCxnSpPr>
          <p:nvPr/>
        </p:nvCxnSpPr>
        <p:spPr>
          <a:xfrm rot="16200000" flipH="1">
            <a:off x="7250827" y="1756249"/>
            <a:ext cx="423340" cy="1626032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7" idx="2"/>
            <a:endCxn id="12" idx="0"/>
          </p:cNvCxnSpPr>
          <p:nvPr/>
        </p:nvCxnSpPr>
        <p:spPr>
          <a:xfrm rot="5400000">
            <a:off x="5600119" y="1731573"/>
            <a:ext cx="423340" cy="1675385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7" idx="2"/>
            <a:endCxn id="13" idx="0"/>
          </p:cNvCxnSpPr>
          <p:nvPr/>
        </p:nvCxnSpPr>
        <p:spPr>
          <a:xfrm rot="5400000">
            <a:off x="5888151" y="2595669"/>
            <a:ext cx="999405" cy="523257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7" idx="2"/>
            <a:endCxn id="14" idx="0"/>
          </p:cNvCxnSpPr>
          <p:nvPr/>
        </p:nvCxnSpPr>
        <p:spPr>
          <a:xfrm rot="16200000" flipH="1">
            <a:off x="6706144" y="2300932"/>
            <a:ext cx="927396" cy="1040722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913772" y="4115989"/>
            <a:ext cx="5776432" cy="629388"/>
            <a:chOff x="1913772" y="4115988"/>
            <a:chExt cx="5776432" cy="1081115"/>
          </a:xfrm>
        </p:grpSpPr>
        <p:cxnSp>
          <p:nvCxnSpPr>
            <p:cNvPr id="41" name="Curved Connector 40"/>
            <p:cNvCxnSpPr>
              <a:stCxn id="9" idx="2"/>
              <a:endCxn id="15" idx="0"/>
            </p:cNvCxnSpPr>
            <p:nvPr/>
          </p:nvCxnSpPr>
          <p:spPr>
            <a:xfrm rot="16200000" flipH="1">
              <a:off x="2727729" y="3302032"/>
              <a:ext cx="1081114" cy="2709028"/>
            </a:xfrm>
            <a:prstGeom prst="curvedConnector3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14" idx="2"/>
              <a:endCxn id="15" idx="0"/>
            </p:cNvCxnSpPr>
            <p:nvPr/>
          </p:nvCxnSpPr>
          <p:spPr>
            <a:xfrm rot="5400000">
              <a:off x="5615946" y="3122843"/>
              <a:ext cx="1081114" cy="3067403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Down Arrow 44"/>
          <p:cNvSpPr/>
          <p:nvPr/>
        </p:nvSpPr>
        <p:spPr>
          <a:xfrm>
            <a:off x="1547664" y="1124744"/>
            <a:ext cx="648072" cy="432048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6228184" y="1196752"/>
            <a:ext cx="648072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ame 24"/>
          <p:cNvSpPr/>
          <p:nvPr/>
        </p:nvSpPr>
        <p:spPr>
          <a:xfrm>
            <a:off x="5080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72155" y="6109224"/>
            <a:ext cx="17556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Action Plan</a:t>
            </a:r>
            <a:endParaRPr lang="en-US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43569" y="5604827"/>
            <a:ext cx="2682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Program </a:t>
            </a:r>
            <a:r>
              <a:rPr lang="en-US" sz="28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Prioritas</a:t>
            </a:r>
            <a:endParaRPr lang="en-US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85072" y="5616902"/>
            <a:ext cx="2336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Program </a:t>
            </a:r>
            <a:r>
              <a:rPr lang="en-US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Ijazah</a:t>
            </a:r>
            <a:endParaRPr lang="en-US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nard MT Condensed"/>
              <a:cs typeface="Bernard MT Condensed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54992" y="5623948"/>
            <a:ext cx="21523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nard MT Condensed"/>
                <a:cs typeface="Bernard MT Condensed"/>
              </a:rPr>
              <a:t>Program 2019</a:t>
            </a:r>
            <a:endParaRPr lang="en-US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nard MT Condensed"/>
              <a:cs typeface="Bernard MT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827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/>
          <p:cNvSpPr/>
          <p:nvPr/>
        </p:nvSpPr>
        <p:spPr>
          <a:xfrm flipH="1">
            <a:off x="5125392" y="1026187"/>
            <a:ext cx="3853059" cy="1602438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7920" tIns="43960" rIns="87920" bIns="43960" rtlCol="0" anchor="ctr"/>
          <a:lstStyle/>
          <a:p>
            <a:pPr algn="ctr"/>
            <a:endParaRPr lang="en-US" sz="900"/>
          </a:p>
        </p:txBody>
      </p:sp>
      <p:sp>
        <p:nvSpPr>
          <p:cNvPr id="104" name="Block Arc 103"/>
          <p:cNvSpPr/>
          <p:nvPr/>
        </p:nvSpPr>
        <p:spPr>
          <a:xfrm rot="6082483" flipH="1">
            <a:off x="6352252" y="1211588"/>
            <a:ext cx="767344" cy="888623"/>
          </a:xfrm>
          <a:prstGeom prst="blockArc">
            <a:avLst>
              <a:gd name="adj1" fmla="val 10800000"/>
              <a:gd name="adj2" fmla="val 19201096"/>
              <a:gd name="adj3" fmla="val 2741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0" tIns="43960" rIns="87920" bIns="43960"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05" name="Block Arc 104"/>
          <p:cNvSpPr/>
          <p:nvPr/>
        </p:nvSpPr>
        <p:spPr>
          <a:xfrm rot="6488815" flipH="1" flipV="1">
            <a:off x="6436070" y="1217650"/>
            <a:ext cx="767344" cy="888623"/>
          </a:xfrm>
          <a:prstGeom prst="blockArc">
            <a:avLst>
              <a:gd name="adj1" fmla="val 10859718"/>
              <a:gd name="adj2" fmla="val 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0" tIns="43960" rIns="87920" bIns="43960"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06" name="Block Arc 105"/>
          <p:cNvSpPr/>
          <p:nvPr/>
        </p:nvSpPr>
        <p:spPr>
          <a:xfrm rot="5400000" flipH="1">
            <a:off x="6213222" y="1038356"/>
            <a:ext cx="1060145" cy="1175559"/>
          </a:xfrm>
          <a:prstGeom prst="blockArc">
            <a:avLst>
              <a:gd name="adj1" fmla="val 6874793"/>
              <a:gd name="adj2" fmla="val 4354174"/>
              <a:gd name="adj3" fmla="val 2312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0" tIns="43960" rIns="87920" bIns="43960"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786179" y="2078193"/>
            <a:ext cx="2760826" cy="519666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Pusat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: </a:t>
            </a:r>
          </a:p>
          <a:p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Rp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3.132.574.068.000,-</a:t>
            </a:r>
          </a:p>
        </p:txBody>
      </p:sp>
      <p:cxnSp>
        <p:nvCxnSpPr>
          <p:cNvPr id="123" name="Straight Connector 122"/>
          <p:cNvCxnSpPr>
            <a:cxnSpLocks/>
          </p:cNvCxnSpPr>
          <p:nvPr/>
        </p:nvCxnSpPr>
        <p:spPr>
          <a:xfrm flipV="1">
            <a:off x="6224669" y="1959911"/>
            <a:ext cx="283580" cy="165785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7387938" y="1192134"/>
            <a:ext cx="1756062" cy="519666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Dekon</a:t>
            </a:r>
            <a:r>
              <a:rPr lang="en-US" sz="1400" b="1" dirty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: </a:t>
            </a:r>
          </a:p>
          <a:p>
            <a:r>
              <a:rPr lang="en-US" sz="1400" b="1" dirty="0" err="1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Rp</a:t>
            </a:r>
            <a:r>
              <a:rPr lang="en-US" sz="1400" b="1" dirty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91.003.445.000,-</a:t>
            </a:r>
          </a:p>
        </p:txBody>
      </p:sp>
      <p:cxnSp>
        <p:nvCxnSpPr>
          <p:cNvPr id="128" name="Straight Connector 127"/>
          <p:cNvCxnSpPr>
            <a:cxnSpLocks/>
            <a:endCxn id="125" idx="1"/>
          </p:cNvCxnSpPr>
          <p:nvPr/>
        </p:nvCxnSpPr>
        <p:spPr>
          <a:xfrm flipV="1">
            <a:off x="6828749" y="1451967"/>
            <a:ext cx="559189" cy="61712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584667" y="1492682"/>
            <a:ext cx="4389535" cy="581221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3.223.57</a:t>
            </a:r>
            <a:r>
              <a:rPr lang="id-ID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.513.000,-</a:t>
            </a:r>
          </a:p>
        </p:txBody>
      </p:sp>
      <p:sp>
        <p:nvSpPr>
          <p:cNvPr id="23" name="Arrow: Down 22"/>
          <p:cNvSpPr/>
          <p:nvPr/>
        </p:nvSpPr>
        <p:spPr>
          <a:xfrm>
            <a:off x="2018397" y="2259540"/>
            <a:ext cx="1413983" cy="402395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7920" tIns="43960" rIns="87920" bIns="43960" rtlCol="0" anchor="ctr"/>
          <a:lstStyle/>
          <a:p>
            <a:pPr algn="ctr"/>
            <a:endParaRPr lang="en-US" sz="90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557463" y="2791730"/>
            <a:ext cx="6429375" cy="3470756"/>
            <a:chOff x="1774357" y="921494"/>
            <a:chExt cx="7815924" cy="5465861"/>
          </a:xfrm>
        </p:grpSpPr>
        <p:sp>
          <p:nvSpPr>
            <p:cNvPr id="88" name="Rectangle 87"/>
            <p:cNvSpPr/>
            <p:nvPr/>
          </p:nvSpPr>
          <p:spPr>
            <a:xfrm>
              <a:off x="1815684" y="1904072"/>
              <a:ext cx="2249810" cy="448328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389015" y="1904071"/>
              <a:ext cx="3287805" cy="4175301"/>
              <a:chOff x="1492624" y="1297562"/>
              <a:chExt cx="4383740" cy="4175301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1707776" y="1465729"/>
                <a:ext cx="4061012" cy="3805518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113" name="Pie 112"/>
              <p:cNvSpPr/>
              <p:nvPr/>
            </p:nvSpPr>
            <p:spPr>
              <a:xfrm>
                <a:off x="1492624" y="1331011"/>
                <a:ext cx="4276164" cy="4141852"/>
              </a:xfrm>
              <a:prstGeom prst="pie">
                <a:avLst>
                  <a:gd name="adj1" fmla="val 3443562"/>
                  <a:gd name="adj2" fmla="val 16346720"/>
                </a:avLst>
              </a:prstGeom>
              <a:solidFill>
                <a:srgbClr val="C0000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114" name="Pie 113"/>
              <p:cNvSpPr/>
              <p:nvPr/>
            </p:nvSpPr>
            <p:spPr>
              <a:xfrm>
                <a:off x="1600200" y="1297562"/>
                <a:ext cx="4276164" cy="4141852"/>
              </a:xfrm>
              <a:prstGeom prst="pie">
                <a:avLst>
                  <a:gd name="adj1" fmla="val 16920044"/>
                  <a:gd name="adj2" fmla="val 3466207"/>
                </a:avLst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116" name="Pie 115"/>
              <p:cNvSpPr/>
              <p:nvPr/>
            </p:nvSpPr>
            <p:spPr>
              <a:xfrm>
                <a:off x="1559859" y="1311009"/>
                <a:ext cx="4276164" cy="4141852"/>
              </a:xfrm>
              <a:prstGeom prst="pie">
                <a:avLst>
                  <a:gd name="adj1" fmla="val 16663541"/>
                  <a:gd name="adj2" fmla="val 16882309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117" name="Pie 116"/>
              <p:cNvSpPr/>
              <p:nvPr/>
            </p:nvSpPr>
            <p:spPr>
              <a:xfrm>
                <a:off x="1519518" y="1297562"/>
                <a:ext cx="4276164" cy="4141852"/>
              </a:xfrm>
              <a:prstGeom prst="pie">
                <a:avLst>
                  <a:gd name="adj1" fmla="val 16470282"/>
                  <a:gd name="adj2" fmla="val 16560573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2688464" y="2384718"/>
                <a:ext cx="2099636" cy="19675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cxnSp>
          <p:nvCxnSpPr>
            <p:cNvPr id="90" name="Elbow Connector 89"/>
            <p:cNvCxnSpPr/>
            <p:nvPr/>
          </p:nvCxnSpPr>
          <p:spPr>
            <a:xfrm>
              <a:off x="7754592" y="3394358"/>
              <a:ext cx="1301003" cy="463923"/>
            </a:xfrm>
            <a:prstGeom prst="bentConnector3">
              <a:avLst>
                <a:gd name="adj1" fmla="val 111240"/>
              </a:avLst>
            </a:prstGeom>
            <a:ln>
              <a:solidFill>
                <a:schemeClr val="accent5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lbow Connector 90"/>
            <p:cNvCxnSpPr/>
            <p:nvPr/>
          </p:nvCxnSpPr>
          <p:spPr>
            <a:xfrm>
              <a:off x="6254794" y="1937521"/>
              <a:ext cx="1504203" cy="147917"/>
            </a:xfrm>
            <a:prstGeom prst="bentConnector3">
              <a:avLst>
                <a:gd name="adj1" fmla="val 70114"/>
              </a:avLst>
            </a:prstGeom>
            <a:ln>
              <a:solidFill>
                <a:schemeClr val="accent6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lbow Connector 91"/>
            <p:cNvCxnSpPr/>
            <p:nvPr/>
          </p:nvCxnSpPr>
          <p:spPr>
            <a:xfrm flipV="1">
              <a:off x="6153942" y="1198179"/>
              <a:ext cx="1492623" cy="1021976"/>
            </a:xfrm>
            <a:prstGeom prst="bentConnector3">
              <a:avLst>
                <a:gd name="adj1" fmla="val -4054"/>
              </a:avLst>
            </a:prstGeom>
            <a:ln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774357" y="1893037"/>
              <a:ext cx="2240711" cy="1308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Belanja</a:t>
              </a:r>
              <a:r>
                <a:rPr lang="en-US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Barang</a:t>
              </a:r>
              <a:endParaRPr lang="en-US" sz="1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r"/>
              <a:r>
                <a:rPr lang="en-AU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2.</a:t>
              </a:r>
              <a:r>
                <a:rPr lang="id-ID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027.336.259.000</a:t>
              </a:r>
            </a:p>
            <a:p>
              <a:pPr algn="r"/>
              <a:r>
                <a:rPr lang="id-ID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</a:t>
              </a:r>
              <a:r>
                <a:rPr lang="en-GB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2</a:t>
              </a:r>
              <a:r>
                <a:rPr lang="en-AU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,63</a:t>
              </a:r>
              <a:r>
                <a:rPr lang="en-US" sz="16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%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795356" y="921494"/>
              <a:ext cx="1794925" cy="10178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Belanja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Modal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3</a:t>
              </a:r>
              <a:r>
                <a:rPr lang="id-ID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.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026</a:t>
              </a:r>
              <a:r>
                <a:rPr lang="id-ID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.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charset="0"/>
                  <a:ea typeface="Arial Narrow" charset="0"/>
                  <a:cs typeface="Arial Narrow" charset="0"/>
                </a:rPr>
                <a:t>423.000</a:t>
              </a:r>
            </a:p>
            <a:p>
              <a:r>
                <a:rPr lang="en-US" sz="1200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0,</a:t>
              </a:r>
              <a:r>
                <a:rPr lang="id-ID" sz="1200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09</a:t>
              </a:r>
              <a:r>
                <a:rPr lang="en-US" sz="1200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%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808373" y="2129792"/>
              <a:ext cx="1781908" cy="10178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Belanja</a:t>
              </a:r>
              <a:r>
                <a:rPr lang="en-US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Pegawai</a:t>
              </a:r>
              <a:endPara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18.226.331.000</a:t>
              </a:r>
              <a:endParaRPr lang="id-ID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0,</a:t>
              </a:r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57%</a:t>
              </a:r>
              <a:endPara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798179" y="3789041"/>
              <a:ext cx="1781908" cy="130868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Belanja</a:t>
              </a:r>
              <a:r>
                <a:rPr lang="en-US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Bantuan Sosial</a:t>
              </a:r>
              <a:endPara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1.174.988.500.000</a:t>
              </a:r>
              <a:endParaRPr lang="id-ID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</a:t>
              </a:r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6,45</a:t>
              </a:r>
              <a:r>
                <a:rPr lang="en-US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%</a:t>
              </a:r>
            </a:p>
          </p:txBody>
        </p:sp>
        <p:cxnSp>
          <p:nvCxnSpPr>
            <p:cNvPr id="97" name="Elbow Connector 96"/>
            <p:cNvCxnSpPr/>
            <p:nvPr/>
          </p:nvCxnSpPr>
          <p:spPr>
            <a:xfrm rot="10800000">
              <a:off x="4065496" y="2513706"/>
              <a:ext cx="847957" cy="728426"/>
            </a:xfrm>
            <a:prstGeom prst="bentConnector3">
              <a:avLst>
                <a:gd name="adj1" fmla="val -3521"/>
              </a:avLst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 flipV="1">
              <a:off x="1774358" y="6225184"/>
              <a:ext cx="1988579" cy="4571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870263" y="4496055"/>
              <a:ext cx="242047" cy="171663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335992" y="5536826"/>
              <a:ext cx="242047" cy="68835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774358" y="3427995"/>
              <a:ext cx="2370011" cy="727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Bantuan Pemerintah</a:t>
              </a:r>
              <a:endPara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en-US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 1</a:t>
              </a:r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.</a:t>
              </a:r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688</a:t>
              </a:r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.</a:t>
              </a:r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8</a:t>
              </a:r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28.510.000</a:t>
              </a:r>
              <a:endPara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258429" y="4496053"/>
              <a:ext cx="1495198" cy="1017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Non Bantuan Pemerintah</a:t>
              </a:r>
              <a:endPara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338.507</a:t>
              </a:r>
              <a:r>
                <a:rPr lang="id-ID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.</a:t>
              </a:r>
              <a:r>
                <a:rPr lang="en-AU" sz="12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749.000</a:t>
              </a:r>
              <a:endPara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1991286" y="3951215"/>
              <a:ext cx="1" cy="54483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01" idx="0"/>
            </p:cNvCxnSpPr>
            <p:nvPr/>
          </p:nvCxnSpPr>
          <p:spPr>
            <a:xfrm flipV="1">
              <a:off x="3457014" y="5292134"/>
              <a:ext cx="0" cy="24469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" y="5853675"/>
            <a:ext cx="2342055" cy="7522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6" y="4105985"/>
            <a:ext cx="2342054" cy="191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0" y="34358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i-FI" sz="3200" dirty="0">
                <a:solidFill>
                  <a:prstClr val="white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Alokasi Anggaran Pendidikan Dit. PSMA Tahun 2018 </a:t>
            </a:r>
          </a:p>
        </p:txBody>
      </p:sp>
      <p:cxnSp>
        <p:nvCxnSpPr>
          <p:cNvPr id="11" name="Elbow Connector 10"/>
          <p:cNvCxnSpPr>
            <a:endCxn id="1027" idx="0"/>
          </p:cNvCxnSpPr>
          <p:nvPr/>
        </p:nvCxnSpPr>
        <p:spPr>
          <a:xfrm rot="10800000" flipV="1">
            <a:off x="1225873" y="3802765"/>
            <a:ext cx="1331590" cy="3032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51854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53" y="200025"/>
            <a:ext cx="7886700" cy="814915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  <a:t>PERSANDINGAN OUTPUT TAHUN 2017 DAN 2018 </a:t>
            </a:r>
            <a:b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  <a:t>(PUSAT DAN DEKONSENTRASI)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5" y="1200149"/>
            <a:ext cx="8680977" cy="53435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615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Elbow Connector 71"/>
          <p:cNvCxnSpPr/>
          <p:nvPr/>
        </p:nvCxnSpPr>
        <p:spPr>
          <a:xfrm>
            <a:off x="1393154" y="5742918"/>
            <a:ext cx="1420042" cy="700799"/>
          </a:xfrm>
          <a:prstGeom prst="bentConnector3">
            <a:avLst>
              <a:gd name="adj1" fmla="val 24"/>
            </a:avLst>
          </a:prstGeom>
          <a:ln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/>
          <p:nvPr/>
        </p:nvCxnSpPr>
        <p:spPr>
          <a:xfrm>
            <a:off x="1677238" y="5638800"/>
            <a:ext cx="533400" cy="454518"/>
          </a:xfrm>
          <a:prstGeom prst="bentConnector3">
            <a:avLst>
              <a:gd name="adj1" fmla="val -11407"/>
            </a:avLst>
          </a:prstGeom>
          <a:ln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1393154" y="1143000"/>
            <a:ext cx="1782352" cy="1151884"/>
          </a:xfrm>
          <a:prstGeom prst="bentConnector3">
            <a:avLst>
              <a:gd name="adj1" fmla="val -3072"/>
            </a:avLst>
          </a:prstGeom>
          <a:ln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1545175" y="1145682"/>
            <a:ext cx="1299141" cy="786036"/>
          </a:xfrm>
          <a:prstGeom prst="bentConnector3">
            <a:avLst>
              <a:gd name="adj1" fmla="val -3395"/>
            </a:avLst>
          </a:prstGeom>
          <a:ln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Elbow Connector 2047"/>
          <p:cNvCxnSpPr/>
          <p:nvPr/>
        </p:nvCxnSpPr>
        <p:spPr>
          <a:xfrm>
            <a:off x="1659475" y="1066800"/>
            <a:ext cx="533400" cy="454518"/>
          </a:xfrm>
          <a:prstGeom prst="bentConnector3">
            <a:avLst>
              <a:gd name="adj1" fmla="val -11407"/>
            </a:avLst>
          </a:prstGeom>
          <a:ln>
            <a:solidFill>
              <a:schemeClr val="accent3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63684" y="609600"/>
            <a:ext cx="453738" cy="6248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02342" y="772031"/>
            <a:ext cx="916858" cy="514485"/>
            <a:chOff x="302342" y="1033601"/>
            <a:chExt cx="916858" cy="642799"/>
          </a:xfrm>
          <a:solidFill>
            <a:schemeClr val="accent1">
              <a:lumMod val="75000"/>
            </a:schemeClr>
          </a:solidFill>
        </p:grpSpPr>
        <p:sp>
          <p:nvSpPr>
            <p:cNvPr id="7" name="Pentagon 6"/>
            <p:cNvSpPr/>
            <p:nvPr/>
          </p:nvSpPr>
          <p:spPr>
            <a:xfrm>
              <a:off x="302342" y="1033601"/>
              <a:ext cx="916858" cy="533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u="sng" dirty="0" smtClean="0">
                  <a:latin typeface="Arial Narrow" charset="0"/>
                  <a:ea typeface="Arial Narrow" charset="0"/>
                  <a:cs typeface="Arial Narrow" charset="0"/>
                </a:rPr>
                <a:t>1</a:t>
              </a:r>
              <a:endParaRPr lang="en-US" sz="1800" b="1" u="sng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302342" y="1567001"/>
              <a:ext cx="157316" cy="1093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u="sng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21658" y="826731"/>
            <a:ext cx="3197942" cy="4269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Peningkatan</a:t>
            </a:r>
            <a:r>
              <a:rPr lang="en-US" sz="18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Akses</a:t>
            </a:r>
            <a:r>
              <a:rPr lang="en-US" sz="18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Pendidikan</a:t>
            </a:r>
            <a:endParaRPr lang="en-US" sz="18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2342" y="2699971"/>
            <a:ext cx="916858" cy="510963"/>
            <a:chOff x="302342" y="1033601"/>
            <a:chExt cx="916858" cy="642799"/>
          </a:xfrm>
          <a:solidFill>
            <a:schemeClr val="accent1">
              <a:lumMod val="75000"/>
            </a:schemeClr>
          </a:solidFill>
        </p:grpSpPr>
        <p:sp>
          <p:nvSpPr>
            <p:cNvPr id="13" name="Pentagon 12"/>
            <p:cNvSpPr/>
            <p:nvPr/>
          </p:nvSpPr>
          <p:spPr>
            <a:xfrm>
              <a:off x="302342" y="1033601"/>
              <a:ext cx="916858" cy="533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u="sng" dirty="0" smtClean="0">
                  <a:latin typeface="Arial Narrow" charset="0"/>
                  <a:ea typeface="Arial Narrow" charset="0"/>
                  <a:cs typeface="Arial Narrow" charset="0"/>
                </a:rPr>
                <a:t>2</a:t>
              </a:r>
              <a:endParaRPr lang="en-US" sz="1800" b="1" u="sng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 flipH="1" flipV="1">
              <a:off x="302342" y="1567001"/>
              <a:ext cx="157316" cy="1093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u="sng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206794" y="2754671"/>
            <a:ext cx="3212805" cy="424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Peningkatan</a:t>
            </a:r>
            <a:r>
              <a:rPr lang="en-US" sz="18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Mutu</a:t>
            </a:r>
            <a:r>
              <a:rPr lang="en-US" sz="18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Pendidikan</a:t>
            </a:r>
            <a:endParaRPr lang="en-US" sz="1800" b="1" dirty="0" smtClean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2342" y="5366972"/>
            <a:ext cx="916858" cy="446936"/>
            <a:chOff x="302342" y="1033601"/>
            <a:chExt cx="916858" cy="642799"/>
          </a:xfrm>
          <a:solidFill>
            <a:schemeClr val="accent1">
              <a:lumMod val="75000"/>
            </a:schemeClr>
          </a:solidFill>
        </p:grpSpPr>
        <p:sp>
          <p:nvSpPr>
            <p:cNvPr id="17" name="Pentagon 16"/>
            <p:cNvSpPr/>
            <p:nvPr/>
          </p:nvSpPr>
          <p:spPr>
            <a:xfrm>
              <a:off x="302342" y="1033601"/>
              <a:ext cx="916858" cy="5334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u="sng" dirty="0" smtClean="0">
                  <a:latin typeface="Arial Narrow" charset="0"/>
                  <a:ea typeface="Arial Narrow" charset="0"/>
                  <a:cs typeface="Arial Narrow" charset="0"/>
                </a:rPr>
                <a:t>3</a:t>
              </a:r>
              <a:endParaRPr lang="en-US" sz="1800" b="1" u="sng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8" name="Right Triangle 17"/>
            <p:cNvSpPr/>
            <p:nvPr/>
          </p:nvSpPr>
          <p:spPr>
            <a:xfrm flipH="1" flipV="1">
              <a:off x="302342" y="1567001"/>
              <a:ext cx="157316" cy="1093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 u="sng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206795" y="5421670"/>
            <a:ext cx="3212804" cy="3708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latin typeface="Arial Narrow" charset="0"/>
                <a:ea typeface="Arial Narrow" charset="0"/>
                <a:cs typeface="Arial Narrow" charset="0"/>
              </a:rPr>
              <a:t>DAK (Dana </a:t>
            </a:r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Alokasi</a:t>
            </a:r>
            <a:r>
              <a:rPr lang="en-US" sz="18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b="1" dirty="0" err="1" smtClean="0">
                <a:latin typeface="Arial Narrow" charset="0"/>
                <a:ea typeface="Arial Narrow" charset="0"/>
                <a:cs typeface="Arial Narrow" charset="0"/>
              </a:rPr>
              <a:t>Khusus</a:t>
            </a:r>
            <a:r>
              <a:rPr lang="en-US" sz="1800" b="1" dirty="0" smtClean="0"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en-US" sz="18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67200" y="685800"/>
            <a:ext cx="685800" cy="662860"/>
            <a:chOff x="4191000" y="1002070"/>
            <a:chExt cx="685800" cy="662860"/>
          </a:xfrm>
        </p:grpSpPr>
        <p:sp>
          <p:nvSpPr>
            <p:cNvPr id="20" name="Oval 19"/>
            <p:cNvSpPr/>
            <p:nvPr/>
          </p:nvSpPr>
          <p:spPr>
            <a:xfrm>
              <a:off x="4191000" y="1002070"/>
              <a:ext cx="685800" cy="662860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91" t="54610" r="47797" b="20196"/>
            <a:stretch/>
          </p:blipFill>
          <p:spPr bwMode="auto">
            <a:xfrm>
              <a:off x="4241289" y="1066800"/>
              <a:ext cx="585223" cy="478701"/>
            </a:xfrm>
            <a:prstGeom prst="ellipse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173646" y="2635242"/>
            <a:ext cx="685800" cy="662860"/>
            <a:chOff x="4191000" y="2598088"/>
            <a:chExt cx="685800" cy="662860"/>
          </a:xfrm>
        </p:grpSpPr>
        <p:sp>
          <p:nvSpPr>
            <p:cNvPr id="21" name="Oval 20"/>
            <p:cNvSpPr/>
            <p:nvPr/>
          </p:nvSpPr>
          <p:spPr>
            <a:xfrm>
              <a:off x="4191000" y="2598088"/>
              <a:ext cx="685800" cy="662860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24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" t="53190" r="86817" b="33256"/>
            <a:stretch/>
          </p:blipFill>
          <p:spPr bwMode="auto">
            <a:xfrm>
              <a:off x="4240794" y="2675520"/>
              <a:ext cx="586213" cy="479511"/>
            </a:xfrm>
            <a:prstGeom prst="ellipse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4191000" y="5257800"/>
            <a:ext cx="685800" cy="662860"/>
            <a:chOff x="4191000" y="4948319"/>
            <a:chExt cx="685800" cy="662860"/>
          </a:xfrm>
        </p:grpSpPr>
        <p:sp>
          <p:nvSpPr>
            <p:cNvPr id="22" name="Oval 21"/>
            <p:cNvSpPr/>
            <p:nvPr/>
          </p:nvSpPr>
          <p:spPr>
            <a:xfrm>
              <a:off x="4191000" y="4948319"/>
              <a:ext cx="685800" cy="662860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7" t="18229" r="52855" b="52604"/>
            <a:stretch/>
          </p:blipFill>
          <p:spPr bwMode="auto">
            <a:xfrm>
              <a:off x="4248150" y="4964042"/>
              <a:ext cx="571501" cy="64420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4846" r="52771" b="11654"/>
          <a:stretch/>
        </p:blipFill>
        <p:spPr bwMode="auto">
          <a:xfrm>
            <a:off x="2356648" y="1373458"/>
            <a:ext cx="411446" cy="224935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1" t="45560" r="36714" b="37110"/>
          <a:stretch/>
        </p:blipFill>
        <p:spPr bwMode="auto">
          <a:xfrm>
            <a:off x="3352800" y="2234807"/>
            <a:ext cx="411446" cy="281651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33699" r="63792" b="42578"/>
          <a:stretch/>
        </p:blipFill>
        <p:spPr bwMode="auto">
          <a:xfrm>
            <a:off x="2971800" y="1804179"/>
            <a:ext cx="407412" cy="255079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20628" y="1295400"/>
            <a:ext cx="3503972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KIP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penerima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manfaat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1.367.559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siswa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93062" y="1732463"/>
            <a:ext cx="2093337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USB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18 unit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64246" y="2146499"/>
            <a:ext cx="2407954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RKB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1.624 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ruang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31560" r="75476" b="43640"/>
          <a:stretch/>
        </p:blipFill>
        <p:spPr bwMode="auto">
          <a:xfrm>
            <a:off x="806945" y="3505227"/>
            <a:ext cx="411556" cy="256169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227847" y="3429000"/>
            <a:ext cx="3020282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Rehabilitasi</a:t>
            </a:r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2.500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ruang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/>
          <a:srcRect l="50439" t="28385" r="35212" b="56771"/>
          <a:stretch/>
        </p:blipFill>
        <p:spPr>
          <a:xfrm>
            <a:off x="806945" y="3964383"/>
            <a:ext cx="403291" cy="234567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1200129" y="3877354"/>
            <a:ext cx="2982834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Revitalisasi</a:t>
            </a:r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100 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sekolah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66465" r="49078" b="10098"/>
          <a:stretch/>
        </p:blipFill>
        <p:spPr bwMode="auto">
          <a:xfrm>
            <a:off x="806945" y="4401937"/>
            <a:ext cx="420902" cy="267114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200128" y="4212001"/>
            <a:ext cx="3169615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Pendidikan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Karakter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5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5.000 </a:t>
            </a:r>
            <a:r>
              <a:rPr lang="en-US" sz="105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siswa</a:t>
            </a:r>
            <a:endParaRPr lang="en-US" sz="105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55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 t="40625" r="54712" b="23314"/>
          <a:stretch/>
        </p:blipFill>
        <p:spPr bwMode="auto">
          <a:xfrm>
            <a:off x="806945" y="4883278"/>
            <a:ext cx="419463" cy="238577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1200129" y="4724400"/>
            <a:ext cx="3169615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Beasiswa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Prestasi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2.895 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siswa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060" name="Straight Connector 2059"/>
          <p:cNvCxnSpPr/>
          <p:nvPr/>
        </p:nvCxnSpPr>
        <p:spPr>
          <a:xfrm flipH="1">
            <a:off x="4324329" y="3505227"/>
            <a:ext cx="1" cy="175257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19012" r="49078" b="59056"/>
          <a:stretch/>
        </p:blipFill>
        <p:spPr bwMode="auto">
          <a:xfrm>
            <a:off x="4387765" y="3232333"/>
            <a:ext cx="448057" cy="310024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916596" y="3183034"/>
            <a:ext cx="3352800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Kurikulum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2013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8.012 SMA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1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0" t="77461" r="58756" b="14063"/>
          <a:stretch/>
        </p:blipFill>
        <p:spPr bwMode="auto">
          <a:xfrm>
            <a:off x="4387765" y="3709831"/>
            <a:ext cx="448057" cy="202987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916596" y="3607013"/>
            <a:ext cx="3276600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Peralatan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&amp; TIK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2.152 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paket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16596" y="4020909"/>
            <a:ext cx="3276600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Perpustakaan</a:t>
            </a:r>
            <a:r>
              <a:rPr lang="en-US" sz="1800" b="1" dirty="0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750 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ruang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5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6" t="35575" r="46486" b="43640"/>
          <a:stretch/>
        </p:blipFill>
        <p:spPr bwMode="auto">
          <a:xfrm>
            <a:off x="4387765" y="4062651"/>
            <a:ext cx="448056" cy="325138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8" t="76419" r="46080" b="14063"/>
          <a:stretch/>
        </p:blipFill>
        <p:spPr bwMode="auto">
          <a:xfrm>
            <a:off x="4387765" y="4554225"/>
            <a:ext cx="440844" cy="256390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4916596" y="4478109"/>
            <a:ext cx="3276600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Laboratorium</a:t>
            </a:r>
            <a:r>
              <a:rPr lang="en-US" sz="1800" b="1" dirty="0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656 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ruang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6"/>
          <a:srcRect l="41069" t="57813" r="41361" b="16406"/>
          <a:stretch/>
        </p:blipFill>
        <p:spPr>
          <a:xfrm>
            <a:off x="4387765" y="4978324"/>
            <a:ext cx="440844" cy="322592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4916596" y="4935309"/>
            <a:ext cx="3276600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R.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Penunjang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Lain </a:t>
            </a:r>
            <a:r>
              <a:rPr lang="en-US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221 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ruang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17">
            <a:lum bright="4000" contrast="10000"/>
          </a:blip>
          <a:srcRect/>
          <a:stretch>
            <a:fillRect/>
          </a:stretch>
        </p:blipFill>
        <p:spPr bwMode="auto">
          <a:xfrm>
            <a:off x="2377995" y="5956606"/>
            <a:ext cx="390099" cy="273424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7" t="18229" r="52855" b="52604"/>
          <a:stretch/>
        </p:blipFill>
        <p:spPr bwMode="auto">
          <a:xfrm>
            <a:off x="2971800" y="6390797"/>
            <a:ext cx="509316" cy="237262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2844316" y="5891125"/>
            <a:ext cx="1141405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BOS SMA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20297" y="6295636"/>
            <a:ext cx="1866102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DAK FISIK SMA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2342" y="61294"/>
            <a:ext cx="8560558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Program Prioritas Dit. PSMA Th. 2018 </a:t>
            </a:r>
            <a:r>
              <a:rPr lang="pt-BR" sz="3200" dirty="0" err="1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Akses</a:t>
            </a:r>
            <a:r>
              <a:rPr lang="pt-BR" sz="3200" dirty="0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pt-BR" sz="3200" dirty="0" err="1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dan</a:t>
            </a:r>
            <a:r>
              <a:rPr lang="pt-BR" sz="3200" dirty="0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pt-BR" sz="3200" dirty="0" err="1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Mutu</a:t>
            </a:r>
            <a:endParaRPr lang="pt-BR" sz="3200" dirty="0" smtClean="0">
              <a:solidFill>
                <a:schemeClr val="bg1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99407" y="278885"/>
            <a:ext cx="6315818" cy="527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en-AU" sz="2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charset="0"/>
                <a:ea typeface="Bernard MT Condensed" charset="0"/>
                <a:cs typeface="Bernard MT Condensed" charset="0"/>
              </a:rPr>
              <a:t>PROGRAM PRIORITAS SMA TAHUN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1575"/>
            <a:ext cx="8763000" cy="51577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99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758748" y="1769022"/>
          <a:ext cx="3813252" cy="242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152400" y="1463700"/>
          <a:ext cx="8763000" cy="47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itle 1"/>
          <p:cNvSpPr txBox="1">
            <a:spLocks/>
          </p:cNvSpPr>
          <p:nvPr/>
        </p:nvSpPr>
        <p:spPr>
          <a:xfrm>
            <a:off x="0" y="685800"/>
            <a:ext cx="9144000" cy="570706"/>
          </a:xfrm>
          <a:prstGeom prst="rect">
            <a:avLst/>
          </a:prstGeom>
        </p:spPr>
        <p:txBody>
          <a:bodyPr rtlCol="0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Cambria"/>
              </a:rPr>
              <a:t>Target </a:t>
            </a:r>
            <a:r>
              <a:rPr lang="en-US" sz="2500" b="1" dirty="0" err="1">
                <a:solidFill>
                  <a:schemeClr val="accent5">
                    <a:lumMod val="75000"/>
                  </a:schemeClr>
                </a:solidFill>
                <a:latin typeface="Cambria"/>
              </a:rPr>
              <a:t>dan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Cambria"/>
              </a:rPr>
              <a:t> </a:t>
            </a:r>
            <a:r>
              <a:rPr lang="en-US" sz="2500" b="1" dirty="0" err="1">
                <a:solidFill>
                  <a:schemeClr val="accent5">
                    <a:lumMod val="75000"/>
                  </a:schemeClr>
                </a:solidFill>
                <a:latin typeface="Cambria"/>
              </a:rPr>
              <a:t>Realisasi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Cambria"/>
              </a:rPr>
              <a:t> </a:t>
            </a:r>
            <a:r>
              <a:rPr lang="en-US" sz="2500" b="1" dirty="0" err="1">
                <a:solidFill>
                  <a:schemeClr val="accent5">
                    <a:lumMod val="75000"/>
                  </a:schemeClr>
                </a:solidFill>
                <a:latin typeface="Cambria"/>
              </a:rPr>
              <a:t>Penyerapan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Cambria"/>
              </a:rPr>
              <a:t> DIT. PSMA</a:t>
            </a:r>
          </a:p>
          <a:p>
            <a:pPr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Cambria"/>
              </a:rPr>
              <a:t>(</a:t>
            </a:r>
            <a:r>
              <a:rPr lang="en-US" sz="2500" b="1" dirty="0" err="1">
                <a:solidFill>
                  <a:schemeClr val="accent4">
                    <a:lumMod val="75000"/>
                  </a:schemeClr>
                </a:solidFill>
                <a:latin typeface="Cambria"/>
              </a:rPr>
              <a:t>Pusat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Cambria"/>
              </a:rPr>
              <a:t> </a:t>
            </a:r>
            <a:r>
              <a:rPr lang="en-US" sz="2500" b="1" dirty="0" err="1">
                <a:solidFill>
                  <a:schemeClr val="accent4">
                    <a:lumMod val="75000"/>
                  </a:schemeClr>
                </a:solidFill>
                <a:latin typeface="Cambria"/>
              </a:rPr>
              <a:t>dan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Cambria"/>
              </a:rPr>
              <a:t> </a:t>
            </a:r>
            <a:r>
              <a:rPr lang="en-US" sz="2500" b="1" dirty="0" err="1">
                <a:solidFill>
                  <a:schemeClr val="accent4">
                    <a:lumMod val="75000"/>
                  </a:schemeClr>
                </a:solidFill>
                <a:latin typeface="Cambria"/>
              </a:rPr>
              <a:t>Dekon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Cambria"/>
              </a:rPr>
              <a:t>)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1" y="1492798"/>
            <a:ext cx="8239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1200" dirty="0">
                <a:solidFill>
                  <a:schemeClr val="accent6">
                    <a:lumMod val="75000"/>
                  </a:schemeClr>
                </a:solidFill>
              </a:rPr>
              <a:t>Per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Subdit</a:t>
            </a:r>
            <a:endParaRPr lang="id-ID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 flipH="1" flipV="1">
            <a:off x="2933700" y="2573002"/>
            <a:ext cx="1104900" cy="551199"/>
          </a:xfrm>
          <a:custGeom>
            <a:avLst/>
            <a:gdLst>
              <a:gd name="connsiteX0" fmla="*/ 604157 w 604471"/>
              <a:gd name="connsiteY0" fmla="*/ 555172 h 555172"/>
              <a:gd name="connsiteX1" fmla="*/ 506186 w 604471"/>
              <a:gd name="connsiteY1" fmla="*/ 195943 h 555172"/>
              <a:gd name="connsiteX2" fmla="*/ 0 w 604471"/>
              <a:gd name="connsiteY2" fmla="*/ 0 h 55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471" h="555172">
                <a:moveTo>
                  <a:pt x="604157" y="555172"/>
                </a:moveTo>
                <a:cubicBezTo>
                  <a:pt x="605518" y="421822"/>
                  <a:pt x="606879" y="288472"/>
                  <a:pt x="506186" y="195943"/>
                </a:cubicBezTo>
                <a:cubicBezTo>
                  <a:pt x="405493" y="103414"/>
                  <a:pt x="202746" y="51707"/>
                  <a:pt x="0" y="0"/>
                </a:cubicBezTo>
              </a:path>
            </a:pathLst>
          </a:custGeom>
          <a:noFill/>
          <a:ln w="31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d-ID"/>
          </a:p>
        </p:txBody>
      </p:sp>
      <p:sp>
        <p:nvSpPr>
          <p:cNvPr id="11" name="TextBox 13"/>
          <p:cNvSpPr txBox="1"/>
          <p:nvPr/>
        </p:nvSpPr>
        <p:spPr>
          <a:xfrm>
            <a:off x="2514600" y="2145228"/>
            <a:ext cx="83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dirty="0" err="1">
                <a:solidFill>
                  <a:srgbClr val="C00000"/>
                </a:solidFill>
              </a:rPr>
              <a:t>Dit</a:t>
            </a:r>
            <a:r>
              <a:rPr lang="en-US" sz="1200" dirty="0">
                <a:solidFill>
                  <a:srgbClr val="C00000"/>
                </a:solidFill>
              </a:rPr>
              <a:t>. PSMA 98.55</a:t>
            </a:r>
            <a:r>
              <a:rPr lang="id-ID" sz="1200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24986" y="3837802"/>
            <a:ext cx="897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FF0000"/>
                </a:solidFill>
              </a:rPr>
              <a:t>Dlm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sz="1200" i="1" dirty="0" err="1">
                <a:solidFill>
                  <a:srgbClr val="FF0000"/>
                </a:solidFill>
              </a:rPr>
              <a:t>Jutaan</a:t>
            </a:r>
            <a:endParaRPr lang="en-US" sz="12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250" y="4191000"/>
            <a:ext cx="31121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62493" y="1646284"/>
            <a:ext cx="7366547" cy="1293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52755" tIns="26378" rIns="52755" bIns="2637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55744" algn="l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DAK </a:t>
            </a:r>
            <a:r>
              <a:rPr lang="en-US" sz="48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Non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Fisik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SMA 2018</a:t>
            </a:r>
            <a:endParaRPr lang="id-ID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9032" y="1581086"/>
            <a:ext cx="955491" cy="14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865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ebdings" pitchFamily="18" charset="2"/>
              </a:rPr>
              <a:t>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2492" y="3241722"/>
            <a:ext cx="7366547" cy="1293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52755" tIns="26378" rIns="52755" bIns="2637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55744" algn="l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DAK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Fisik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 SMA 2018</a:t>
            </a:r>
            <a:endParaRPr lang="id-ID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7F0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24" y="157656"/>
            <a:ext cx="7674176" cy="670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1352" y="6180137"/>
            <a:ext cx="33738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300" dirty="0">
                <a:solidFill>
                  <a:schemeClr val="tx2"/>
                </a:solidFill>
                <a:latin typeface="Britannic Bold" pitchFamily="34" charset="0"/>
              </a:rPr>
              <a:t>TUJUAN BOS SMA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" y="21480"/>
            <a:ext cx="251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ritannic Bold" pitchFamily="34" charset="0"/>
              </a:rPr>
              <a:t>BOS SMA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itannic Bold" pitchFamily="34" charset="0"/>
              </a:rPr>
              <a:t>2018</a:t>
            </a:r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Britannic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67" y="492102"/>
            <a:ext cx="24067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1"/>
            <a:r>
              <a:rPr lang="id-ID" dirty="0"/>
              <a:t>M</a:t>
            </a:r>
            <a:r>
              <a:rPr lang="de-LU" dirty="0"/>
              <a:t>ewujudkan layanan pendidikan </a:t>
            </a:r>
            <a:r>
              <a:rPr lang="id-ID" dirty="0"/>
              <a:t>menengah khususnya jenjang SMA </a:t>
            </a:r>
            <a:r>
              <a:rPr lang="de-LU" dirty="0"/>
              <a:t>yang terjangkau dan bermutu bagi semua lapisan masyarakat</a:t>
            </a:r>
            <a:r>
              <a:rPr lang="id-ID" dirty="0"/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10362" y="483143"/>
            <a:ext cx="211257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9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7F0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5" y="1181884"/>
            <a:ext cx="3998644" cy="330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3"/>
          <a:stretch/>
        </p:blipFill>
        <p:spPr bwMode="auto">
          <a:xfrm>
            <a:off x="1552711" y="4490114"/>
            <a:ext cx="5696376" cy="226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4" y="992758"/>
            <a:ext cx="4115167" cy="349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559" y="167941"/>
            <a:ext cx="8022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Britannic Bold" pitchFamily="34" charset="0"/>
              </a:rPr>
              <a:t>Mekanisme Penyaluran Dana BOS 2017</a:t>
            </a:r>
          </a:p>
        </p:txBody>
      </p:sp>
      <p:sp>
        <p:nvSpPr>
          <p:cNvPr id="3" name="Rectangle 2"/>
          <p:cNvSpPr/>
          <p:nvPr/>
        </p:nvSpPr>
        <p:spPr>
          <a:xfrm>
            <a:off x="2265101" y="1181884"/>
            <a:ext cx="1610865" cy="10836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74007" y="2199613"/>
            <a:ext cx="1945173" cy="12293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462412" y="992758"/>
            <a:ext cx="0" cy="34973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26158" y="793659"/>
            <a:ext cx="330275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62493" y="2717847"/>
            <a:ext cx="7366547" cy="1293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52755" tIns="26378" rIns="52755" bIns="2637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55744" algn="l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DAK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Fisik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Segoe UI" pitchFamily="34" charset="0"/>
                <a:cs typeface="Segoe UI" pitchFamily="34" charset="0"/>
              </a:rPr>
              <a:t>SMA 2018</a:t>
            </a:r>
            <a:endParaRPr lang="id-ID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9032" y="2652649"/>
            <a:ext cx="955491" cy="14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865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Webdings" pitchFamily="18" charset="2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838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9536"/>
          </a:xfrm>
          <a:solidFill>
            <a:schemeClr val="accent2">
              <a:lumMod val="40000"/>
              <a:lumOff val="60000"/>
              <a:alpha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b="1" dirty="0">
                <a:solidFill>
                  <a:srgbClr val="002060"/>
                </a:solidFill>
                <a:latin typeface="Gill Sans MT" pitchFamily="34" charset="0"/>
              </a:rPr>
              <a:t>HISTORY DALAM PERENCANAAN DAK 2018</a:t>
            </a:r>
            <a:endParaRPr lang="en-US" sz="2800" b="1" dirty="0">
              <a:solidFill>
                <a:srgbClr val="002060"/>
              </a:solidFill>
              <a:latin typeface="Gill Sans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909019"/>
            <a:ext cx="5568696" cy="347729"/>
          </a:xfrm>
          <a:prstGeom prst="rect">
            <a:avLst/>
          </a:prstGeom>
        </p:spPr>
        <p:txBody>
          <a:bodyPr wrap="square" lIns="39566" tIns="19783" rIns="39566" bIns="19783">
            <a:spAutoFit/>
          </a:bodyPr>
          <a:lstStyle/>
          <a:p>
            <a:pPr>
              <a:defRPr/>
            </a:pPr>
            <a:r>
              <a:rPr lang="id-ID" sz="2000" b="1" kern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ALUR PENGUSULAN MELALUI </a:t>
            </a:r>
            <a:r>
              <a:rPr lang="id-ID" sz="2000" b="1" i="1" kern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e-planning </a:t>
            </a:r>
            <a:r>
              <a:rPr lang="id-ID" sz="2000" b="1" kern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DAK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4F7B01CE-6846-4A9A-A7EB-3691A15AE6F9}"/>
              </a:ext>
            </a:extLst>
          </p:cNvPr>
          <p:cNvGraphicFramePr/>
          <p:nvPr>
            <p:extLst/>
          </p:nvPr>
        </p:nvGraphicFramePr>
        <p:xfrm>
          <a:off x="0" y="1306231"/>
          <a:ext cx="9144000" cy="5551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0065" y="3244570"/>
            <a:ext cx="12356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tx1"/>
                </a:solidFill>
              </a:rPr>
              <a:t>Pemerintah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Kab</a:t>
            </a:r>
            <a:r>
              <a:rPr lang="en-US" sz="1400" b="1" dirty="0" smtClean="0">
                <a:solidFill>
                  <a:schemeClr val="tx1"/>
                </a:solidFill>
              </a:rPr>
              <a:t>/Kota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4066" y="2721350"/>
            <a:ext cx="12356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tx1"/>
                </a:solidFill>
              </a:rPr>
              <a:t>Pemerintah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Provinsi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6282" y="2352018"/>
            <a:ext cx="1235676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tx1"/>
                </a:solidFill>
              </a:rPr>
              <a:t>Kementerian</a:t>
            </a:r>
            <a:r>
              <a:rPr lang="en-US" sz="1400" b="1" dirty="0">
                <a:solidFill>
                  <a:schemeClr val="tx1"/>
                </a:solidFill>
              </a:rPr>
              <a:t> PPN/ </a:t>
            </a:r>
            <a:r>
              <a:rPr lang="en-US" sz="1400" b="1" dirty="0" err="1">
                <a:solidFill>
                  <a:schemeClr val="tx1"/>
                </a:solidFill>
              </a:rPr>
              <a:t>Bappenas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5568" y="2090408"/>
            <a:ext cx="12356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id-ID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Kementerian Keuangan</a:t>
            </a:r>
            <a:endParaRPr lang="en-US" sz="1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855" y="1638273"/>
            <a:ext cx="12356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id-ID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Kementerian Dalam Negeri </a:t>
            </a:r>
            <a:endParaRPr lang="en-US" sz="1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0043" y="1320727"/>
            <a:ext cx="112446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id-ID" sz="1400" b="1" dirty="0">
                <a:solidFill>
                  <a:schemeClr val="tx1"/>
                </a:solidFill>
                <a:latin typeface="Candara" panose="020E0502030303020204" pitchFamily="34" charset="0"/>
              </a:rPr>
              <a:t>K/L (teknis) </a:t>
            </a:r>
            <a:endParaRPr lang="en-US" sz="14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8" y="3244570"/>
            <a:ext cx="407773" cy="4760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30179" y="2670902"/>
            <a:ext cx="407773" cy="4760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2395" y="2245279"/>
            <a:ext cx="407773" cy="4760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3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91681" y="2007243"/>
            <a:ext cx="407773" cy="4760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4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31244" y="1548905"/>
            <a:ext cx="407773" cy="4760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5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492316" y="1206300"/>
            <a:ext cx="407773" cy="4760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6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837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985" y="2493555"/>
            <a:ext cx="8412546" cy="1554071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54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5743"/>
            <a:ext cx="9144000" cy="6577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Bisnis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Proses DAK SMA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76" y="1511657"/>
            <a:ext cx="1139125" cy="52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Tujuan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12152" y="1518853"/>
            <a:ext cx="1071567" cy="495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Pagu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Indikatif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8193" y="1458884"/>
            <a:ext cx="935183" cy="55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Menu DAK</a:t>
            </a:r>
          </a:p>
          <a:p>
            <a:pPr algn="ctr"/>
            <a:r>
              <a:rPr lang="en-US" sz="1015" dirty="0" err="1">
                <a:latin typeface="Arial Narrow" charset="0"/>
                <a:ea typeface="Arial Narrow" charset="0"/>
                <a:cs typeface="Arial Narrow" charset="0"/>
              </a:rPr>
              <a:t>Reguler</a:t>
            </a:r>
            <a:r>
              <a:rPr lang="en-US" sz="1015" dirty="0">
                <a:latin typeface="Arial Narrow" charset="0"/>
                <a:ea typeface="Arial Narrow" charset="0"/>
                <a:cs typeface="Arial Narrow" charset="0"/>
              </a:rPr>
              <a:t>/</a:t>
            </a:r>
            <a:r>
              <a:rPr lang="en-US" sz="1015" dirty="0" err="1">
                <a:latin typeface="Arial Narrow" charset="0"/>
                <a:ea typeface="Arial Narrow" charset="0"/>
                <a:cs typeface="Arial Narrow" charset="0"/>
              </a:rPr>
              <a:t>Afirmasi</a:t>
            </a:r>
            <a:endParaRPr lang="en-US" sz="1015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2353" y="1492825"/>
            <a:ext cx="1102754" cy="532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err="1">
                <a:latin typeface="Arial Narrow" charset="0"/>
                <a:ea typeface="Arial Narrow" charset="0"/>
                <a:cs typeface="Arial Narrow" charset="0"/>
              </a:rPr>
              <a:t>Kriteria</a:t>
            </a:r>
            <a:r>
              <a:rPr lang="en-US" sz="14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400" dirty="0" err="1">
                <a:latin typeface="Arial Narrow" charset="0"/>
                <a:ea typeface="Arial Narrow" charset="0"/>
                <a:cs typeface="Arial Narrow" charset="0"/>
              </a:rPr>
              <a:t>penerima</a:t>
            </a:r>
            <a:r>
              <a:rPr lang="en-US" sz="1400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8" name="Rectangle 7"/>
          <p:cNvSpPr/>
          <p:nvPr/>
        </p:nvSpPr>
        <p:spPr>
          <a:xfrm>
            <a:off x="5853345" y="1524700"/>
            <a:ext cx="1339530" cy="50058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Usulan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 (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eplanning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4161" y="5068421"/>
            <a:ext cx="1150172" cy="51236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Implementasi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98813" y="5080975"/>
            <a:ext cx="1619899" cy="4998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Pelaporan</a:t>
            </a:r>
            <a:endParaRPr lang="en-US" sz="1477" dirty="0"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DAK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73760" y="3014461"/>
            <a:ext cx="1307426" cy="516581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Data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Pokok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Pendidikan</a:t>
            </a:r>
            <a:endParaRPr lang="en-US" sz="1477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7996" y="2697379"/>
            <a:ext cx="1209912" cy="482266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Peta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Kebutuhan</a:t>
            </a:r>
            <a:endParaRPr lang="en-US" sz="1477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35866" y="3396949"/>
            <a:ext cx="1209912" cy="482266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Peta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Pemenuhan</a:t>
            </a:r>
            <a:endParaRPr lang="en-US" sz="1477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39831" y="3048776"/>
            <a:ext cx="1209912" cy="482266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Lokus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Bantuan</a:t>
            </a:r>
            <a:endParaRPr lang="en-US" sz="1477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3047" y="2616313"/>
            <a:ext cx="1207131" cy="381524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Lokus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APBN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28033" y="3094073"/>
            <a:ext cx="1231139" cy="333914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Lokus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31031" y="3566313"/>
            <a:ext cx="1219146" cy="341863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Lokus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APBD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79403" y="3014461"/>
            <a:ext cx="1282490" cy="482266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Rekap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Pengajuan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98812" y="5819024"/>
            <a:ext cx="789199" cy="354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SIMDAK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33924" y="5813072"/>
            <a:ext cx="784787" cy="3606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Emonev</a:t>
            </a:r>
            <a:endParaRPr lang="en-US" sz="1477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03906" y="5818938"/>
            <a:ext cx="1150428" cy="3547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Koordinasi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521" y="5082690"/>
            <a:ext cx="989526" cy="4981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rPr>
              <a:t>Evaluasi</a:t>
            </a:r>
            <a:endParaRPr lang="en-US" sz="1477" dirty="0">
              <a:solidFill>
                <a:schemeClr val="tx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1570876" y="1563736"/>
            <a:ext cx="264436" cy="38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0800000">
            <a:off x="7239940" y="2984445"/>
            <a:ext cx="200370" cy="549836"/>
          </a:xfrm>
          <a:prstGeom prst="rightArrow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4133718" y="1599002"/>
            <a:ext cx="306783" cy="36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5584711" y="1626188"/>
            <a:ext cx="229564" cy="35307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2990472" y="1546878"/>
            <a:ext cx="206010" cy="404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1" name="Right Arrow 30"/>
          <p:cNvSpPr/>
          <p:nvPr/>
        </p:nvSpPr>
        <p:spPr>
          <a:xfrm rot="10800000">
            <a:off x="4101814" y="2917790"/>
            <a:ext cx="325661" cy="656671"/>
          </a:xfrm>
          <a:prstGeom prst="rightArrow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3522907" y="5580791"/>
            <a:ext cx="354883" cy="2381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7" name="Down Arrow 46"/>
          <p:cNvSpPr/>
          <p:nvPr/>
        </p:nvSpPr>
        <p:spPr>
          <a:xfrm rot="5400000">
            <a:off x="4225865" y="5189244"/>
            <a:ext cx="404262" cy="2876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0" name="Down Arrow 49"/>
          <p:cNvSpPr/>
          <p:nvPr/>
        </p:nvSpPr>
        <p:spPr>
          <a:xfrm rot="5400000">
            <a:off x="5694039" y="5186697"/>
            <a:ext cx="354522" cy="32209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" name="Up Arrow 20"/>
          <p:cNvSpPr/>
          <p:nvPr/>
        </p:nvSpPr>
        <p:spPr>
          <a:xfrm rot="10800000">
            <a:off x="7921087" y="4851096"/>
            <a:ext cx="333247" cy="222058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54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23431" y="1508762"/>
            <a:ext cx="1339530" cy="5005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92" dirty="0" err="1">
                <a:latin typeface="Arial Narrow" charset="0"/>
                <a:ea typeface="Arial Narrow" charset="0"/>
                <a:cs typeface="Arial Narrow" charset="0"/>
              </a:rPr>
              <a:t>Penetapan</a:t>
            </a:r>
            <a:r>
              <a:rPr lang="en-US" sz="1292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292" dirty="0" err="1">
                <a:latin typeface="Arial Narrow" charset="0"/>
                <a:ea typeface="Arial Narrow" charset="0"/>
                <a:cs typeface="Arial Narrow" charset="0"/>
              </a:rPr>
              <a:t>Usualan</a:t>
            </a:r>
            <a:r>
              <a:rPr lang="en-US" sz="1292" dirty="0">
                <a:latin typeface="Arial Narrow" charset="0"/>
                <a:ea typeface="Arial Narrow" charset="0"/>
                <a:cs typeface="Arial Narrow" charset="0"/>
              </a:rPr>
              <a:t> (KL/DJPK)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423976" y="4344048"/>
            <a:ext cx="1338440" cy="5123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Alokasi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415844" y="5078546"/>
            <a:ext cx="1346049" cy="5123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Penyesuaian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sasaran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016547" y="5078546"/>
            <a:ext cx="1134042" cy="51236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92" dirty="0" err="1">
                <a:latin typeface="Arial Narrow" charset="0"/>
                <a:ea typeface="Arial Narrow" charset="0"/>
                <a:cs typeface="Arial Narrow" charset="0"/>
              </a:rPr>
              <a:t>Usulan</a:t>
            </a:r>
            <a:r>
              <a:rPr lang="en-US" sz="1292" dirty="0">
                <a:latin typeface="Arial Narrow" charset="0"/>
                <a:ea typeface="Arial Narrow" charset="0"/>
                <a:cs typeface="Arial Narrow" charset="0"/>
              </a:rPr>
              <a:t> SK </a:t>
            </a:r>
            <a:r>
              <a:rPr lang="en-US" sz="1292" dirty="0" err="1">
                <a:latin typeface="Arial Narrow" charset="0"/>
                <a:ea typeface="Arial Narrow" charset="0"/>
                <a:cs typeface="Arial Narrow" charset="0"/>
              </a:rPr>
              <a:t>calon</a:t>
            </a:r>
            <a:r>
              <a:rPr lang="en-US" sz="1292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292" dirty="0" err="1">
                <a:latin typeface="Arial Narrow" charset="0"/>
                <a:ea typeface="Arial Narrow" charset="0"/>
                <a:cs typeface="Arial Narrow" charset="0"/>
              </a:rPr>
              <a:t>peneriman</a:t>
            </a:r>
            <a:r>
              <a:rPr lang="en-US" sz="1292" dirty="0">
                <a:latin typeface="Arial Narrow" charset="0"/>
                <a:ea typeface="Arial Narrow" charset="0"/>
                <a:cs typeface="Arial Narrow" charset="0"/>
              </a:rPr>
              <a:t> DAK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565522" y="5068421"/>
            <a:ext cx="1134042" cy="5123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92" b="1" dirty="0" err="1">
                <a:latin typeface="Arial Narrow" charset="0"/>
                <a:ea typeface="Arial Narrow" charset="0"/>
                <a:cs typeface="Arial Narrow" charset="0"/>
              </a:rPr>
              <a:t>Penetapan</a:t>
            </a:r>
            <a:r>
              <a:rPr lang="en-US" sz="1292" b="1" dirty="0">
                <a:latin typeface="Arial Narrow" charset="0"/>
                <a:ea typeface="Arial Narrow" charset="0"/>
                <a:cs typeface="Arial Narrow" charset="0"/>
              </a:rPr>
              <a:t> KEPMEN DAK</a:t>
            </a:r>
          </a:p>
        </p:txBody>
      </p:sp>
      <p:sp>
        <p:nvSpPr>
          <p:cNvPr id="54" name="Up Arrow 53"/>
          <p:cNvSpPr/>
          <p:nvPr/>
        </p:nvSpPr>
        <p:spPr>
          <a:xfrm rot="16200000">
            <a:off x="7125592" y="5246665"/>
            <a:ext cx="333247" cy="22205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54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5" name="Down Arrow 54"/>
          <p:cNvSpPr/>
          <p:nvPr/>
        </p:nvSpPr>
        <p:spPr>
          <a:xfrm rot="5400000">
            <a:off x="2749128" y="5227012"/>
            <a:ext cx="404262" cy="28762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6" name="Down Arrow 55"/>
          <p:cNvSpPr/>
          <p:nvPr/>
        </p:nvSpPr>
        <p:spPr>
          <a:xfrm>
            <a:off x="1852830" y="5580791"/>
            <a:ext cx="354883" cy="23814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349209" y="5580791"/>
            <a:ext cx="354883" cy="23814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521" y="5822600"/>
            <a:ext cx="989526" cy="3547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77" dirty="0" err="1">
                <a:latin typeface="Arial Narrow" charset="0"/>
                <a:ea typeface="Arial Narrow" charset="0"/>
                <a:cs typeface="Arial Narrow" charset="0"/>
              </a:rPr>
              <a:t>Koordinasi</a:t>
            </a:r>
            <a:r>
              <a:rPr lang="en-US" sz="1477" dirty="0">
                <a:latin typeface="Arial Narrow" charset="0"/>
                <a:ea typeface="Arial Narrow" charset="0"/>
                <a:cs typeface="Arial Narrow" charset="0"/>
              </a:rPr>
              <a:t> 2</a:t>
            </a:r>
          </a:p>
        </p:txBody>
      </p:sp>
      <p:cxnSp>
        <p:nvCxnSpPr>
          <p:cNvPr id="59" name="Elbow Connector 58"/>
          <p:cNvCxnSpPr>
            <a:stCxn id="44" idx="3"/>
            <a:endCxn id="48" idx="3"/>
          </p:cNvCxnSpPr>
          <p:nvPr/>
        </p:nvCxnSpPr>
        <p:spPr>
          <a:xfrm flipH="1">
            <a:off x="8762416" y="1759057"/>
            <a:ext cx="546" cy="2841175"/>
          </a:xfrm>
          <a:prstGeom prst="bentConnector3">
            <a:avLst>
              <a:gd name="adj1" fmla="val -38680203"/>
            </a:avLst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" name="Up Arrow 60"/>
          <p:cNvSpPr/>
          <p:nvPr/>
        </p:nvSpPr>
        <p:spPr>
          <a:xfrm rot="16200000">
            <a:off x="2362975" y="3181667"/>
            <a:ext cx="636273" cy="257919"/>
          </a:xfrm>
          <a:prstGeom prst="upArrow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954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7186280" y="1617188"/>
            <a:ext cx="229564" cy="35307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3" name="Right Arrow 62"/>
          <p:cNvSpPr/>
          <p:nvPr/>
        </p:nvSpPr>
        <p:spPr>
          <a:xfrm rot="10800000">
            <a:off x="5619283" y="2935515"/>
            <a:ext cx="246606" cy="656671"/>
          </a:xfrm>
          <a:prstGeom prst="rightArrow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4" name="Down Arrow 63"/>
          <p:cNvSpPr/>
          <p:nvPr/>
        </p:nvSpPr>
        <p:spPr>
          <a:xfrm rot="5400000">
            <a:off x="915500" y="5338219"/>
            <a:ext cx="404262" cy="12716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755" tIns="26378" rIns="52755" bIns="263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77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4095" y="3121617"/>
            <a:ext cx="949171" cy="29117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92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Sinkronisasi</a:t>
            </a:r>
            <a:endParaRPr lang="en-US" sz="1292" dirty="0">
              <a:solidFill>
                <a:schemeClr val="bg1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3788" y="3455672"/>
            <a:ext cx="449162" cy="29117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92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R/P</a:t>
            </a:r>
            <a:endParaRPr lang="en-US" sz="1292" dirty="0">
              <a:solidFill>
                <a:schemeClr val="bg1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2622"/>
            <a:ext cx="9144000" cy="902634"/>
          </a:xfrm>
          <a:solidFill>
            <a:schemeClr val="accent1">
              <a:lumMod val="20000"/>
              <a:lumOff val="80000"/>
              <a:alpha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D" sz="3600" b="1" dirty="0">
                <a:solidFill>
                  <a:srgbClr val="002060"/>
                </a:solidFill>
                <a:latin typeface="Gill Sans MT" pitchFamily="34" charset="0"/>
              </a:rPr>
              <a:t>ALOKASI DAK FISIK PENDIDIKAN 2018</a:t>
            </a:r>
            <a:endParaRPr lang="en-US" sz="3600" b="1" dirty="0">
              <a:solidFill>
                <a:srgbClr val="002060"/>
              </a:solidFill>
              <a:latin typeface="Gill Sans MT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65702579-EC49-4ABD-80C1-AD0409AC81B4}"/>
              </a:ext>
            </a:extLst>
          </p:cNvPr>
          <p:cNvGraphicFramePr/>
          <p:nvPr>
            <p:extLst/>
          </p:nvPr>
        </p:nvGraphicFramePr>
        <p:xfrm>
          <a:off x="0" y="1014984"/>
          <a:ext cx="9079992" cy="603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35E211-0E63-43DF-8049-42E56DC7C368}"/>
              </a:ext>
            </a:extLst>
          </p:cNvPr>
          <p:cNvSpPr/>
          <p:nvPr/>
        </p:nvSpPr>
        <p:spPr>
          <a:xfrm>
            <a:off x="4824984" y="1623060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venir Next"/>
              </a:rPr>
              <a:t>SD (375,1) </a:t>
            </a:r>
            <a:endParaRPr lang="en-US" sz="2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02B885E-D412-4713-8E14-25D0F27292AC}"/>
              </a:ext>
            </a:extLst>
          </p:cNvPr>
          <p:cNvSpPr/>
          <p:nvPr/>
        </p:nvSpPr>
        <p:spPr>
          <a:xfrm>
            <a:off x="4824984" y="2105660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SMP (253,3)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AE3541-8A1F-4B12-87EA-B7DB914EE440}"/>
              </a:ext>
            </a:extLst>
          </p:cNvPr>
          <p:cNvSpPr/>
          <p:nvPr/>
        </p:nvSpPr>
        <p:spPr>
          <a:xfrm>
            <a:off x="4907280" y="6436868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venir Next"/>
              </a:rPr>
              <a:t>SMP (2.173,5)</a:t>
            </a:r>
            <a:endParaRPr lang="en-US" sz="2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DFB8789-905F-4831-AA6B-B7A598331AD1}"/>
              </a:ext>
            </a:extLst>
          </p:cNvPr>
          <p:cNvSpPr/>
          <p:nvPr/>
        </p:nvSpPr>
        <p:spPr>
          <a:xfrm>
            <a:off x="4907280" y="5471416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SKB (</a:t>
            </a:r>
            <a:r>
              <a:rPr lang="en-US" sz="2200" dirty="0">
                <a:latin typeface="Avenir Next"/>
              </a:rPr>
              <a:t>152,7)</a:t>
            </a:r>
            <a:endParaRPr lang="en-US" sz="2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CA0982C-90CB-4B48-A1F5-9E24AFEA0DBA}"/>
              </a:ext>
            </a:extLst>
          </p:cNvPr>
          <p:cNvSpPr/>
          <p:nvPr/>
        </p:nvSpPr>
        <p:spPr>
          <a:xfrm>
            <a:off x="4824984" y="2565654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venir Next"/>
              </a:rPr>
              <a:t>SMA (375,1) </a:t>
            </a:r>
            <a:endParaRPr lang="en-US" sz="2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A8FDEA3-C117-4173-8F28-84B76D98AB63}"/>
              </a:ext>
            </a:extLst>
          </p:cNvPr>
          <p:cNvSpPr/>
          <p:nvPr/>
        </p:nvSpPr>
        <p:spPr>
          <a:xfrm>
            <a:off x="4907280" y="4656838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venir Next"/>
              </a:rPr>
              <a:t>SD (3.002,5)</a:t>
            </a:r>
            <a:endParaRPr lang="en-US" sz="2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F52AAC-5CEA-47DE-AE5F-B6ABB36D11B0}"/>
              </a:ext>
            </a:extLst>
          </p:cNvPr>
          <p:cNvSpPr/>
          <p:nvPr/>
        </p:nvSpPr>
        <p:spPr>
          <a:xfrm>
            <a:off x="4907280" y="3601975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SMK (</a:t>
            </a:r>
            <a:r>
              <a:rPr lang="en-US" sz="2200" b="1" dirty="0">
                <a:latin typeface="Avenir Next"/>
              </a:rPr>
              <a:t>1.713,6)</a:t>
            </a:r>
            <a:endParaRPr lang="en-US" sz="2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1273D1-2214-4A25-8965-4A0C6FEE1AF7}"/>
              </a:ext>
            </a:extLst>
          </p:cNvPr>
          <p:cNvSpPr/>
          <p:nvPr/>
        </p:nvSpPr>
        <p:spPr>
          <a:xfrm>
            <a:off x="4907280" y="5056888"/>
            <a:ext cx="4020820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SDLB/SMPLB/SMLB/SLB (66,3)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45DD464-0B5C-4881-8A90-D62784BA5231}"/>
              </a:ext>
            </a:extLst>
          </p:cNvPr>
          <p:cNvSpPr/>
          <p:nvPr/>
        </p:nvSpPr>
        <p:spPr>
          <a:xfrm>
            <a:off x="4907280" y="5983732"/>
            <a:ext cx="2029968" cy="32004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venir Next"/>
              </a:rPr>
              <a:t>SMA (1.234,2)</a:t>
            </a:r>
            <a:endParaRPr lang="en-US" sz="2200" dirty="0"/>
          </a:p>
        </p:txBody>
      </p:sp>
      <p:sp>
        <p:nvSpPr>
          <p:cNvPr id="2" name="Oval 1"/>
          <p:cNvSpPr/>
          <p:nvPr/>
        </p:nvSpPr>
        <p:spPr>
          <a:xfrm>
            <a:off x="4457700" y="2463800"/>
            <a:ext cx="2692400" cy="459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08500" y="5913755"/>
            <a:ext cx="2692400" cy="459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6100" y="243306"/>
            <a:ext cx="425517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2"/>
                </a:solidFill>
                <a:latin typeface="Britannic Bold" pitchFamily="34" charset="0"/>
              </a:rPr>
              <a:t>MENU DAK </a:t>
            </a:r>
            <a:r>
              <a:rPr lang="pt-BR" sz="3200" dirty="0" smtClean="0">
                <a:solidFill>
                  <a:schemeClr val="tx2"/>
                </a:solidFill>
                <a:latin typeface="Britannic Bold" pitchFamily="34" charset="0"/>
              </a:rPr>
              <a:t>SMA 2018</a:t>
            </a:r>
            <a:endParaRPr lang="pt-BR" sz="3200" dirty="0">
              <a:solidFill>
                <a:schemeClr val="tx2"/>
              </a:solidFill>
              <a:latin typeface="Britannic Bol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54000" y="243306"/>
            <a:ext cx="86741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4000" y="855487"/>
            <a:ext cx="86741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7200" y="1676400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be 16"/>
          <p:cNvSpPr/>
          <p:nvPr/>
        </p:nvSpPr>
        <p:spPr>
          <a:xfrm>
            <a:off x="1244600" y="1295400"/>
            <a:ext cx="673100" cy="393700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918480" y="1084361"/>
            <a:ext cx="725092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Rehabilitasi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belajar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,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penunjang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lainnya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,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dan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/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atau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guru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dengan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tingkat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kerusakan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minimal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rusak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sedang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,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berikut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perabotnya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(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27200" y="2209800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be 19"/>
          <p:cNvSpPr/>
          <p:nvPr/>
        </p:nvSpPr>
        <p:spPr>
          <a:xfrm>
            <a:off x="1244600" y="1828800"/>
            <a:ext cx="673100" cy="393700"/>
          </a:xfrm>
          <a:prstGeom prst="cub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18479" y="1871761"/>
            <a:ext cx="6712757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Pembangunan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kelas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baru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(RKB)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berikut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perabotnya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(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727200" y="2725638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be 22"/>
          <p:cNvSpPr/>
          <p:nvPr/>
        </p:nvSpPr>
        <p:spPr>
          <a:xfrm>
            <a:off x="1244600" y="2344638"/>
            <a:ext cx="673100" cy="393700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18479" y="2387599"/>
            <a:ext cx="6013145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Pembangunan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ruang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laboratorium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IPA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beserta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perabotnya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Britannic Bold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727200" y="3259038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be 25"/>
          <p:cNvSpPr/>
          <p:nvPr/>
        </p:nvSpPr>
        <p:spPr>
          <a:xfrm>
            <a:off x="1244600" y="2878038"/>
            <a:ext cx="673100" cy="393700"/>
          </a:xfrm>
          <a:prstGeom prst="cub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18479" y="2920999"/>
            <a:ext cx="6285721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Pembangunan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jamban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siswa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/guru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beserta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sanitasinya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Britannic Bol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727200" y="3810000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be 28"/>
          <p:cNvSpPr/>
          <p:nvPr/>
        </p:nvSpPr>
        <p:spPr>
          <a:xfrm>
            <a:off x="1244600" y="3429000"/>
            <a:ext cx="673100" cy="393700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18479" y="3471961"/>
            <a:ext cx="4829187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Peralatan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pendidikan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Britannic Bold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727200" y="4343400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be 31"/>
          <p:cNvSpPr/>
          <p:nvPr/>
        </p:nvSpPr>
        <p:spPr>
          <a:xfrm>
            <a:off x="1244600" y="3962400"/>
            <a:ext cx="673100" cy="393700"/>
          </a:xfrm>
          <a:prstGeom prst="cub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18479" y="4005361"/>
            <a:ext cx="4829187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Sarana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PJOK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dan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/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atau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seni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budaya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Britannic Bold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727200" y="4859238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be 34"/>
          <p:cNvSpPr/>
          <p:nvPr/>
        </p:nvSpPr>
        <p:spPr>
          <a:xfrm>
            <a:off x="1244600" y="4478238"/>
            <a:ext cx="673100" cy="393700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918479" y="4521199"/>
            <a:ext cx="4829187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Media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pembelajaran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Britannic Bold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727200" y="5545038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be 37"/>
          <p:cNvSpPr/>
          <p:nvPr/>
        </p:nvSpPr>
        <p:spPr>
          <a:xfrm>
            <a:off x="1244600" y="5164038"/>
            <a:ext cx="673100" cy="393700"/>
          </a:xfrm>
          <a:prstGeom prst="cub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918480" y="4940298"/>
            <a:ext cx="6844520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sv-SE" sz="1600" dirty="0" smtClean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Rehabilitasi </a:t>
            </a:r>
            <a:r>
              <a:rPr lang="sv-SE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jamban siswa/guru dengan tingkat kerusakan sedang atau berat, baik beserta sanitasinya atau tanpa sanitasinya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Britannic Bold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727200" y="6054128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be 40"/>
          <p:cNvSpPr/>
          <p:nvPr/>
        </p:nvSpPr>
        <p:spPr>
          <a:xfrm>
            <a:off x="1244600" y="5687714"/>
            <a:ext cx="673100" cy="393700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18479" y="5692575"/>
            <a:ext cx="4829187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Pembangunan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asrama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siswa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Britannic Bold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1727200" y="6602114"/>
            <a:ext cx="721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be 43"/>
          <p:cNvSpPr/>
          <p:nvPr/>
        </p:nvSpPr>
        <p:spPr>
          <a:xfrm>
            <a:off x="1244600" y="6221114"/>
            <a:ext cx="673100" cy="393700"/>
          </a:xfrm>
          <a:prstGeom prst="cub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918479" y="6264075"/>
            <a:ext cx="4829187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Pembangunan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rumah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dinas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Britannic Bold" pitchFamily="34" charset="0"/>
              </a:rPr>
              <a:t>/mess guru</a:t>
            </a:r>
          </a:p>
        </p:txBody>
      </p:sp>
      <p:sp>
        <p:nvSpPr>
          <p:cNvPr id="48" name="Left Brace 47"/>
          <p:cNvSpPr/>
          <p:nvPr/>
        </p:nvSpPr>
        <p:spPr>
          <a:xfrm>
            <a:off x="404840" y="1492250"/>
            <a:ext cx="725460" cy="3868638"/>
          </a:xfrm>
          <a:prstGeom prst="leftBrac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/>
          <p:cNvSpPr/>
          <p:nvPr/>
        </p:nvSpPr>
        <p:spPr>
          <a:xfrm>
            <a:off x="952500" y="5861852"/>
            <a:ext cx="223519" cy="571500"/>
          </a:xfrm>
          <a:prstGeom prst="leftBrac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0800" y="2443707"/>
            <a:ext cx="35404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REGULER</a:t>
            </a:r>
            <a:endParaRPr lang="en-US" sz="2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5940826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</a:rPr>
              <a:t>Afirmasi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"/>
          <a:stretch/>
        </p:blipFill>
        <p:spPr bwMode="auto">
          <a:xfrm>
            <a:off x="1710266" y="4385734"/>
            <a:ext cx="5300133" cy="242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78" y="152400"/>
            <a:ext cx="8287508" cy="703716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Pengelolaan</a:t>
            </a:r>
            <a:r>
              <a:rPr lang="en-US" sz="2800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8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daK</a:t>
            </a:r>
            <a:r>
              <a:rPr lang="en-US" sz="2800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8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pendidikan</a:t>
            </a:r>
            <a:endParaRPr lang="en-US" sz="28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575731" y="152400"/>
          <a:ext cx="8077201" cy="5046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09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" y="0"/>
            <a:ext cx="9143995" cy="969264"/>
          </a:xfrm>
          <a:solidFill>
            <a:schemeClr val="accent1">
              <a:lumMod val="20000"/>
              <a:lumOff val="80000"/>
              <a:alpha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b="1" dirty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Time Line </a:t>
            </a:r>
            <a:r>
              <a:rPr lang="en-ID" sz="3600" b="1" dirty="0" err="1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Rincian</a:t>
            </a:r>
            <a:r>
              <a:rPr lang="en-ID" sz="3600" b="1" dirty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, </a:t>
            </a:r>
            <a:r>
              <a:rPr lang="en-ID" sz="3600" b="1" dirty="0" err="1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Lokasi</a:t>
            </a:r>
            <a:r>
              <a:rPr lang="en-ID" sz="3600" b="1" dirty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, Target Output</a:t>
            </a:r>
            <a:endParaRPr lang="en-US" sz="3600" b="1" dirty="0">
              <a:solidFill>
                <a:srgbClr val="00206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" y="1188720"/>
          <a:ext cx="9143998" cy="310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05264" y="2624763"/>
            <a:ext cx="118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 Nov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8905" y="2624763"/>
            <a:ext cx="1376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28 November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524" y="2624763"/>
            <a:ext cx="1084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 Des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9320" y="2633949"/>
            <a:ext cx="1224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26 Des 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1300" y="2545049"/>
            <a:ext cx="1157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Minggu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2 Jan 2018</a:t>
            </a: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445563" y="4288864"/>
          <a:ext cx="7698437" cy="2569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699488" y="5449092"/>
            <a:ext cx="118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Minggu</a:t>
            </a:r>
            <a:r>
              <a:rPr lang="en-US" sz="1200" dirty="0"/>
              <a:t> 2 Feb 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1742" y="5449092"/>
            <a:ext cx="118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Minggu</a:t>
            </a:r>
            <a:r>
              <a:rPr lang="en-US" sz="1200" dirty="0"/>
              <a:t> 4 Feb 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1725" y="5466095"/>
            <a:ext cx="126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Minggu</a:t>
            </a:r>
            <a:r>
              <a:rPr lang="en-US" sz="1200" dirty="0"/>
              <a:t> 3 </a:t>
            </a:r>
            <a:r>
              <a:rPr lang="en-US" sz="1200" dirty="0" err="1"/>
              <a:t>Maret</a:t>
            </a:r>
            <a:r>
              <a:rPr lang="en-US" sz="1200" dirty="0"/>
              <a:t> 2018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8163" y="3555999"/>
            <a:ext cx="7886700" cy="1434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Lokus</a:t>
            </a:r>
            <a:r>
              <a:rPr lang="en-US" sz="6000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Sasaran</a:t>
            </a:r>
            <a:r>
              <a:rPr lang="en-US" sz="6000" dirty="0" smtClean="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DAK</a:t>
            </a:r>
            <a:endParaRPr lang="en-US" sz="6000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066801" y="800894"/>
            <a:ext cx="7315201" cy="570706"/>
          </a:xfrm>
          <a:prstGeom prst="rect">
            <a:avLst/>
          </a:prstGeom>
          <a:noFill/>
        </p:spPr>
        <p:txBody>
          <a:bodyPr rtlCol="0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REKAP SERAPAN ANGGARAN DIT. PSMA</a:t>
            </a:r>
          </a:p>
          <a:p>
            <a:pPr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(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pusat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dan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Dekon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) 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1200" y="1463264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FF0000"/>
                </a:solidFill>
              </a:rPr>
              <a:t>Dalam</a:t>
            </a:r>
            <a:r>
              <a:rPr lang="en-US" sz="1200" i="1" dirty="0">
                <a:solidFill>
                  <a:srgbClr val="FF0000"/>
                </a:solidFill>
              </a:rPr>
              <a:t> rupiah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14640"/>
            <a:ext cx="8686801" cy="458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895603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Pembinaan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dan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Pengawasan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2018</a:t>
            </a:r>
          </a:p>
        </p:txBody>
      </p:sp>
      <p:sp>
        <p:nvSpPr>
          <p:cNvPr id="7" name="Oval 6"/>
          <p:cNvSpPr/>
          <p:nvPr/>
        </p:nvSpPr>
        <p:spPr>
          <a:xfrm>
            <a:off x="4038600" y="1447800"/>
            <a:ext cx="1066800" cy="1066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6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61403"/>
            <a:ext cx="9144000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Identifikasi</a:t>
            </a:r>
            <a:r>
              <a:rPr lang="en-US" sz="3200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Permasalahan</a:t>
            </a:r>
            <a:r>
              <a:rPr lang="en-US" sz="3200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Pendidikan</a:t>
            </a:r>
            <a:r>
              <a:rPr lang="en-US" sz="3200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</a:p>
          <a:p>
            <a:pPr algn="ctr"/>
            <a:r>
              <a:rPr lang="en-US" sz="3200" dirty="0" smtClean="0">
                <a:latin typeface="Bernard MT Condensed" charset="0"/>
                <a:ea typeface="Bernard MT Condensed" charset="0"/>
                <a:cs typeface="Bernard MT Condensed" charset="0"/>
              </a:rPr>
              <a:t>di </a:t>
            </a:r>
            <a:r>
              <a:rPr lang="en-US" sz="32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Setiap</a:t>
            </a:r>
            <a:r>
              <a:rPr lang="en-US" sz="3200" dirty="0" smtClean="0"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Propinsi</a:t>
            </a:r>
            <a:endParaRPr lang="en-US" sz="32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9" y="4799013"/>
            <a:ext cx="3187700" cy="20589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160" y="1800161"/>
            <a:ext cx="2179145" cy="2100262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19816526"/>
              </p:ext>
            </p:extLst>
          </p:nvPr>
        </p:nvGraphicFramePr>
        <p:xfrm>
          <a:off x="895351" y="697104"/>
          <a:ext cx="4933950" cy="4543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68112" y="4799013"/>
            <a:ext cx="5075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Pembangunan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l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ebih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Fokus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dan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Terarah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,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tidak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boleh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tabrakan</a:t>
            </a:r>
            <a:endParaRPr lang="en-US" sz="1800" dirty="0" smtClean="0">
              <a:solidFill>
                <a:schemeClr val="bg2">
                  <a:lumMod val="50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Skala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prioritas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berdasarkan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Jangan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bilang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tidak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tahu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dan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tidak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mau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tahu</a:t>
            </a:r>
            <a:endParaRPr lang="en-US" sz="1800" dirty="0" smtClean="0">
              <a:solidFill>
                <a:schemeClr val="bg2">
                  <a:lumMod val="50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Tugas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bersama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/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Berbagi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1800" dirty="0" err="1" smtClean="0">
                <a:solidFill>
                  <a:schemeClr val="bg2">
                    <a:lumMod val="50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peran</a:t>
            </a:r>
            <a:endParaRPr lang="en-US" sz="1800" dirty="0" smtClean="0">
              <a:solidFill>
                <a:schemeClr val="bg2">
                  <a:lumMod val="50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800806" y="6326740"/>
            <a:ext cx="4783456" cy="43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Ingat</a:t>
            </a:r>
            <a:r>
              <a:rPr lang="en-US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Tupoksi</a:t>
            </a:r>
            <a:r>
              <a:rPr lang="en-US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(</a:t>
            </a:r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petakan</a:t>
            </a:r>
            <a:r>
              <a:rPr lang="en-US" dirty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dengan</a:t>
            </a:r>
            <a:r>
              <a:rPr lang="en-US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baik</a:t>
            </a:r>
            <a:r>
              <a:rPr lang="en-US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) </a:t>
            </a:r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814000124"/>
              </p:ext>
            </p:extLst>
          </p:nvPr>
        </p:nvGraphicFramePr>
        <p:xfrm>
          <a:off x="4881563" y="3038832"/>
          <a:ext cx="4262437" cy="2989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425552913"/>
              </p:ext>
            </p:extLst>
          </p:nvPr>
        </p:nvGraphicFramePr>
        <p:xfrm>
          <a:off x="238125" y="1050488"/>
          <a:ext cx="5162550" cy="3976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5776" y="637848"/>
            <a:ext cx="817245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Bernard MT Condensed" charset="0"/>
                <a:ea typeface="Bernard MT Condensed" charset="0"/>
                <a:cs typeface="Bernard MT Condensed" charset="0"/>
              </a:rPr>
              <a:t>PENGELOLAAN PENDIDIKAN SMA</a:t>
            </a:r>
            <a:endParaRPr lang="en-US" sz="360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299" y="4799013"/>
            <a:ext cx="3187700" cy="20589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9635" y="1385888"/>
            <a:ext cx="2179145" cy="210026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14" y="545103"/>
            <a:ext cx="7547859" cy="1056600"/>
          </a:xfrm>
        </p:spPr>
        <p:txBody>
          <a:bodyPr>
            <a:noAutofit/>
          </a:bodyPr>
          <a:lstStyle/>
          <a:p>
            <a:pPr algn="ctr"/>
            <a:r>
              <a:rPr lang="id-ID" sz="3600" b="1" dirty="0" smtClean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/>
            </a:r>
            <a:br>
              <a:rPr lang="id-ID" sz="3600" b="1" dirty="0" smtClean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id-ID" sz="3600" b="1" dirty="0" smtClean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Pengawasan dan Pendampingan SMA</a:t>
            </a:r>
            <a:br>
              <a:rPr lang="id-ID" sz="3600" b="1" dirty="0" smtClean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</a:br>
            <a:r>
              <a:rPr lang="id-ID" sz="5400" b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e_monev</a:t>
            </a:r>
            <a:r>
              <a:rPr lang="id-ID" sz="5400" b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id-ID" sz="5400" b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psma</a:t>
            </a:r>
            <a:r>
              <a:rPr lang="id-ID" sz="5400" b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id-ID" sz="3600" b="1" dirty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/>
            </a:r>
            <a:br>
              <a:rPr lang="id-ID" sz="3600" b="1" dirty="0">
                <a:solidFill>
                  <a:srgbClr val="002060"/>
                </a:solidFill>
                <a:latin typeface="Bernard MT Condensed" charset="0"/>
                <a:ea typeface="Bernard MT Condensed" charset="0"/>
                <a:cs typeface="Bernard MT Condensed" charset="0"/>
              </a:rPr>
            </a:br>
            <a:endParaRPr lang="en-US" sz="3600" b="1" dirty="0">
              <a:solidFill>
                <a:srgbClr val="00206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66" y="5212145"/>
            <a:ext cx="1466056" cy="164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24" y="2275718"/>
            <a:ext cx="2248275" cy="300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754ED01-E2A0-4C1E-8E21-014B99041579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100854" y="2071645"/>
          <a:ext cx="3968774" cy="3471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ight Arrow 5"/>
          <p:cNvSpPr/>
          <p:nvPr/>
        </p:nvSpPr>
        <p:spPr>
          <a:xfrm>
            <a:off x="4124886" y="3238634"/>
            <a:ext cx="373156" cy="1079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88" y="1909813"/>
            <a:ext cx="2885245" cy="4446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8473" y="687860"/>
            <a:ext cx="1337721" cy="1935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8267" y="2879079"/>
            <a:ext cx="1347927" cy="2144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203" y="6101180"/>
            <a:ext cx="684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400" b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e_sarpras</a:t>
            </a:r>
            <a:r>
              <a:rPr lang="id-ID" sz="2400" b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, </a:t>
            </a:r>
            <a:r>
              <a:rPr lang="id-ID" sz="2400" b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e_arsip</a:t>
            </a:r>
            <a:r>
              <a:rPr lang="id-ID" sz="2400" b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, </a:t>
            </a:r>
            <a:r>
              <a:rPr lang="id-ID" sz="2400" b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e_rapor</a:t>
            </a:r>
            <a:r>
              <a:rPr lang="id-ID" sz="2400" b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, Manajemen </a:t>
            </a:r>
            <a:r>
              <a:rPr lang="id-ID" sz="2400" b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Dapodik</a:t>
            </a:r>
            <a:r>
              <a:rPr lang="id-ID" sz="2400" b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id-ID" sz="2400" b="1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sma</a:t>
            </a:r>
            <a:r>
              <a:rPr lang="id-ID" sz="2400" b="1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44" y="289056"/>
            <a:ext cx="8672512" cy="62823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Tantangan</a:t>
            </a:r>
            <a:r>
              <a:rPr lang="en-US" sz="4000" dirty="0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Dalam</a:t>
            </a:r>
            <a:r>
              <a:rPr lang="en-US" sz="4000" dirty="0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Pengembangan</a:t>
            </a:r>
            <a:r>
              <a:rPr lang="en-US" sz="4000" dirty="0" smtClean="0">
                <a:solidFill>
                  <a:schemeClr val="bg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SMA</a:t>
            </a:r>
            <a:endParaRPr lang="en-US" sz="4000" dirty="0">
              <a:solidFill>
                <a:schemeClr val="bg1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3" y="1327608"/>
            <a:ext cx="5437299" cy="4351339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Perubahan</a:t>
            </a:r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Pola</a:t>
            </a:r>
            <a:r>
              <a:rPr lang="en-US" dirty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Pikir</a:t>
            </a:r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Komitmen</a:t>
            </a:r>
            <a:endParaRPr lang="en-US" dirty="0" smtClean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Kompetensi</a:t>
            </a:r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Disiplin</a:t>
            </a:r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Target Output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Kompetisi</a:t>
            </a:r>
            <a:endParaRPr lang="en-US" dirty="0" smtClean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Deadline</a:t>
            </a:r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  <a:p>
            <a:endParaRPr lang="en-US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5979" y="2428716"/>
            <a:ext cx="20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Kolaborasi</a:t>
            </a:r>
            <a:endParaRPr lang="en-US" sz="36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810002" y="2000486"/>
            <a:ext cx="1120463" cy="150279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8107" y="4328308"/>
            <a:ext cx="2286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Komunikasi</a:t>
            </a:r>
            <a:endParaRPr lang="en-US" sz="3600" dirty="0">
              <a:solidFill>
                <a:srgbClr val="0070C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6085031" y="3161276"/>
            <a:ext cx="727647" cy="108080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277" y="6013191"/>
            <a:ext cx="800683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Pendampingan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dan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Pengendalian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10" name="Picture 9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885" y="1388141"/>
            <a:ext cx="1475939" cy="94881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5400000">
            <a:off x="3986579" y="4941846"/>
            <a:ext cx="727647" cy="108080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063" y="404664"/>
            <a:ext cx="7886700" cy="5683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id-ID" dirty="0" smtClean="0">
                <a:latin typeface="Bernard MT Condensed" charset="0"/>
                <a:ea typeface="Bernard MT Condensed" charset="0"/>
                <a:cs typeface="Bernard MT Condensed" charset="0"/>
              </a:rPr>
              <a:t>Tantangan dalam Lingkungan Kerja</a:t>
            </a:r>
            <a:endParaRPr lang="id-ID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835696" y="1124743"/>
          <a:ext cx="5750967" cy="453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935396"/>
            <a:ext cx="1492442" cy="201388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35891"/>
            <a:ext cx="1492442" cy="167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6" y="1340768"/>
            <a:ext cx="1589820" cy="1886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0537"/>
            <a:ext cx="1835696" cy="20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152400"/>
            <a:ext cx="5410200" cy="8382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7 </a:t>
            </a:r>
            <a:r>
              <a:rPr lang="en-US" sz="3200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Elemen</a:t>
            </a:r>
            <a:r>
              <a:rPr lang="en-US" sz="3200" dirty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Ekosistem</a:t>
            </a:r>
            <a:r>
              <a:rPr lang="en-US" sz="3200" dirty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Pendidikan</a:t>
            </a:r>
            <a:endParaRPr lang="en-US" sz="3200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0044"/>
            <a:ext cx="8229600" cy="5440759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300" y="5723425"/>
            <a:ext cx="5487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Pendidikan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yang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Maju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" y="228600"/>
            <a:ext cx="910492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31236" y="2544419"/>
            <a:ext cx="64007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5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T</a:t>
            </a:r>
            <a:r>
              <a:rPr lang="id-ID" sz="11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e</a:t>
            </a:r>
            <a:r>
              <a:rPr lang="id-ID" sz="1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r</a:t>
            </a:r>
            <a:r>
              <a:rPr lang="id-ID" sz="11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i</a:t>
            </a:r>
            <a:r>
              <a:rPr lang="id-ID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m</a:t>
            </a:r>
            <a:r>
              <a:rPr lang="id-ID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a</a:t>
            </a:r>
            <a:r>
              <a:rPr lang="id-ID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 </a:t>
            </a:r>
            <a:r>
              <a:rPr lang="id-ID" sz="1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K</a:t>
            </a:r>
            <a:r>
              <a:rPr lang="id-ID" sz="11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a</a:t>
            </a:r>
            <a:r>
              <a:rPr lang="id-ID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s</a:t>
            </a:r>
            <a:r>
              <a:rPr lang="id-ID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i</a:t>
            </a:r>
            <a:r>
              <a:rPr lang="id-ID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charset="0"/>
                <a:ea typeface="Edwardian Script ITC" charset="0"/>
                <a:cs typeface="Edwardian Script ITC" charset="0"/>
              </a:rPr>
              <a:t>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613389"/>
              </p:ext>
            </p:extLst>
          </p:nvPr>
        </p:nvGraphicFramePr>
        <p:xfrm>
          <a:off x="4733519" y="1240559"/>
          <a:ext cx="4285791" cy="548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171064" y="227634"/>
            <a:ext cx="7098030" cy="419746"/>
          </a:xfrm>
          <a:prstGeom prst="rect">
            <a:avLst/>
          </a:prstGeom>
        </p:spPr>
        <p:txBody>
          <a:bodyPr vert="horz" lIns="61722" tIns="30861" rIns="61722" bIns="308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Rekap</a:t>
            </a:r>
            <a:r>
              <a:rPr lang="en-US" sz="3200" b="1" dirty="0">
                <a:solidFill>
                  <a:schemeClr val="accent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Penyerapan</a:t>
            </a:r>
            <a:r>
              <a:rPr lang="en-US" sz="3200" b="1" dirty="0">
                <a:solidFill>
                  <a:schemeClr val="accent1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Dekonsentrasi</a:t>
            </a:r>
            <a:endParaRPr lang="en-US" sz="3200" b="1" dirty="0">
              <a:solidFill>
                <a:schemeClr val="accent6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1388318"/>
            <a:ext cx="0" cy="4707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09254" y="717193"/>
            <a:ext cx="2947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FF0000"/>
                </a:solidFill>
                <a:latin typeface="Calibri"/>
                <a:ea typeface="Calibri"/>
                <a:cs typeface="Calibri"/>
              </a:defRPr>
            </a:pPr>
            <a:r>
              <a:rPr lang="id-ID" sz="2000" dirty="0">
                <a:latin typeface="Bernard MT Condensed" charset="0"/>
                <a:ea typeface="Bernard MT Condensed" charset="0"/>
                <a:cs typeface="Bernard MT Condensed" charset="0"/>
              </a:rPr>
              <a:t>Trend Daya Serap Anggaran</a:t>
            </a:r>
          </a:p>
        </p:txBody>
      </p:sp>
      <p:sp>
        <p:nvSpPr>
          <p:cNvPr id="12" name="Chevron 11"/>
          <p:cNvSpPr/>
          <p:nvPr/>
        </p:nvSpPr>
        <p:spPr>
          <a:xfrm>
            <a:off x="5240368" y="825775"/>
            <a:ext cx="3272092" cy="21761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Capaian</a:t>
            </a:r>
            <a:r>
              <a:rPr lang="en-US" sz="2000" b="1" dirty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Dekon</a:t>
            </a:r>
            <a:r>
              <a:rPr lang="en-US" sz="2000" b="1" dirty="0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 per </a:t>
            </a:r>
            <a:r>
              <a:rPr lang="en-US" sz="2000" b="1" dirty="0" err="1">
                <a:solidFill>
                  <a:srgbClr val="FF0000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provinsi</a:t>
            </a:r>
            <a:endParaRPr lang="id-ID" sz="2000" b="1" dirty="0">
              <a:solidFill>
                <a:srgbClr val="FF0000"/>
              </a:solidFill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269094" y="1388317"/>
            <a:ext cx="9641" cy="4597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7409710" y="3154680"/>
            <a:ext cx="681474" cy="384412"/>
          </a:xfrm>
          <a:prstGeom prst="wedgeRoundRectCallout">
            <a:avLst>
              <a:gd name="adj1" fmla="val 72402"/>
              <a:gd name="adj2" fmla="val 10829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43" dirty="0">
                <a:solidFill>
                  <a:schemeClr val="accent6">
                    <a:lumMod val="50000"/>
                  </a:schemeClr>
                </a:solidFill>
              </a:rPr>
              <a:t>Rata-rata 96.5%</a:t>
            </a:r>
            <a:endParaRPr lang="id-ID" sz="162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992" y="5985507"/>
            <a:ext cx="4333008" cy="1032328"/>
          </a:xfrm>
          <a:prstGeom prst="rect">
            <a:avLst/>
          </a:prstGeom>
          <a:noFill/>
        </p:spPr>
        <p:txBody>
          <a:bodyPr wrap="square" lIns="46983" tIns="23492" rIns="46983" bIns="23492">
            <a:spAutoFit/>
          </a:bodyPr>
          <a:lstStyle/>
          <a:p>
            <a:pPr defTabSz="729167">
              <a:defRPr/>
            </a:pPr>
            <a:r>
              <a:rPr lang="en-GB" sz="1600" b="1" dirty="0" err="1">
                <a:solidFill>
                  <a:srgbClr val="277AC1"/>
                </a:solidFill>
                <a:latin typeface="Arial Narrow" charset="0"/>
                <a:ea typeface="Arial Narrow" charset="0"/>
                <a:cs typeface="Arial Narrow" charset="0"/>
              </a:rPr>
              <a:t>Catatan</a:t>
            </a:r>
            <a:r>
              <a:rPr lang="en-GB" sz="1600" b="1" dirty="0">
                <a:solidFill>
                  <a:srgbClr val="277AC1"/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  <a:endParaRPr lang="en-GB" sz="1600" dirty="0">
              <a:latin typeface="Arial Narrow" charset="0"/>
              <a:ea typeface="Arial Narrow" charset="0"/>
              <a:cs typeface="Arial Narrow" charset="0"/>
            </a:endParaRPr>
          </a:p>
          <a:p>
            <a:pPr marL="82868" indent="-82868" defTabSz="729167">
              <a:buFont typeface="Arial" charset="0"/>
              <a:buChar char="•"/>
              <a:defRPr/>
            </a:pPr>
            <a:r>
              <a:rPr lang="en-GB" sz="1600" dirty="0" err="1">
                <a:latin typeface="Arial Narrow" charset="0"/>
                <a:ea typeface="Arial Narrow" charset="0"/>
                <a:cs typeface="Arial Narrow" charset="0"/>
              </a:rPr>
              <a:t>Laporan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1600" dirty="0" err="1">
                <a:latin typeface="Arial Narrow" charset="0"/>
                <a:ea typeface="Arial Narrow" charset="0"/>
                <a:cs typeface="Arial Narrow" charset="0"/>
              </a:rPr>
              <a:t>realisasi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1600" dirty="0" err="1">
                <a:latin typeface="Arial Narrow" charset="0"/>
                <a:ea typeface="Arial Narrow" charset="0"/>
                <a:cs typeface="Arial Narrow" charset="0"/>
              </a:rPr>
              <a:t>bersumber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1600" dirty="0" err="1">
                <a:latin typeface="Arial Narrow" charset="0"/>
                <a:ea typeface="Arial Narrow" charset="0"/>
                <a:cs typeface="Arial Narrow" charset="0"/>
              </a:rPr>
              <a:t>pada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1600" b="1" dirty="0">
                <a:latin typeface="Arial Narrow" charset="0"/>
                <a:ea typeface="Arial Narrow" charset="0"/>
                <a:cs typeface="Arial Narrow" charset="0"/>
              </a:rPr>
              <a:t>Smart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1600" dirty="0" err="1">
                <a:latin typeface="Arial Narrow" charset="0"/>
                <a:ea typeface="Arial Narrow" charset="0"/>
                <a:cs typeface="Arial Narrow" charset="0"/>
              </a:rPr>
              <a:t>kementerian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1600" dirty="0" err="1">
                <a:latin typeface="Arial Narrow" charset="0"/>
                <a:ea typeface="Arial Narrow" charset="0"/>
                <a:cs typeface="Arial Narrow" charset="0"/>
              </a:rPr>
              <a:t>keuangan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yang </a:t>
            </a:r>
            <a:r>
              <a:rPr lang="en-GB" sz="1600" dirty="0" err="1">
                <a:latin typeface="Arial Narrow" charset="0"/>
                <a:ea typeface="Arial Narrow" charset="0"/>
                <a:cs typeface="Arial Narrow" charset="0"/>
              </a:rPr>
              <a:t>berdasarkan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GB" sz="1600" b="1" dirty="0">
                <a:latin typeface="Arial Narrow" charset="0"/>
                <a:ea typeface="Arial Narrow" charset="0"/>
                <a:cs typeface="Arial Narrow" charset="0"/>
              </a:rPr>
              <a:t>Sp2D </a:t>
            </a:r>
            <a:r>
              <a:rPr lang="en-GB" sz="1600" b="1" dirty="0" err="1">
                <a:latin typeface="Arial Narrow" charset="0"/>
                <a:ea typeface="Arial Narrow" charset="0"/>
                <a:cs typeface="Arial Narrow" charset="0"/>
              </a:rPr>
              <a:t>Spaint</a:t>
            </a:r>
            <a:r>
              <a:rPr lang="en-GB" sz="1600" dirty="0">
                <a:latin typeface="Arial Narrow" charset="0"/>
                <a:ea typeface="Arial Narrow" charset="0"/>
                <a:cs typeface="Arial Narrow" charset="0"/>
              </a:rPr>
              <a:t>.</a:t>
            </a:r>
            <a:endParaRPr lang="en-GB" sz="1600" b="1" dirty="0">
              <a:solidFill>
                <a:srgbClr val="00B0F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2868" indent="-82868" defTabSz="729167">
              <a:buFont typeface="Arial" charset="0"/>
              <a:buChar char="•"/>
              <a:defRPr/>
            </a:pPr>
            <a:endParaRPr lang="en-GB" sz="1600" dirty="0">
              <a:solidFill>
                <a:srgbClr val="00B0F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056356"/>
              </p:ext>
            </p:extLst>
          </p:nvPr>
        </p:nvGraphicFramePr>
        <p:xfrm>
          <a:off x="238992" y="1104740"/>
          <a:ext cx="4242382" cy="4738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20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762000"/>
            <a:ext cx="9144000" cy="570706"/>
          </a:xfrm>
          <a:prstGeom prst="rect">
            <a:avLst/>
          </a:prstGeom>
        </p:spPr>
        <p:txBody>
          <a:bodyPr rtlCol="0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REKAPITULASI CAPAIAN DEKONSENTRASI</a:t>
            </a:r>
          </a:p>
          <a:p>
            <a:pPr>
              <a:spcBef>
                <a:spcPts val="0"/>
              </a:spcBef>
              <a:defRPr/>
            </a:pP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DIT. PSMA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2"/>
            <a:ext cx="426324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40" y="1600202"/>
            <a:ext cx="4423560" cy="914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523" y="2514600"/>
            <a:ext cx="4407877" cy="3657602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1575" y="271463"/>
            <a:ext cx="77295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 Narrow" charset="0"/>
                <a:ea typeface="Arial Narrow" charset="0"/>
                <a:cs typeface="Arial Narrow" charset="0"/>
              </a:rPr>
              <a:t>Catatan</a:t>
            </a:r>
            <a:endParaRPr lang="en-US" sz="4000" b="1" dirty="0" smtClean="0">
              <a:latin typeface="Arial Narrow" charset="0"/>
              <a:ea typeface="Arial Narrow" charset="0"/>
              <a:cs typeface="Arial Narrow" charset="0"/>
            </a:endParaRPr>
          </a:p>
          <a:p>
            <a:endParaRPr lang="en-US" sz="360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Penyelesaian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Laporan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pertanggungjawaban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(SPJ)</a:t>
            </a: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Identifikasi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Permasalahan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2017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masukan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kedalam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laporan</a:t>
            </a:r>
            <a:endParaRPr lang="en-US" sz="280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Laporan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Pelaksanaan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Kegiatan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Dana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Dekosentrasi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segera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diselesaikan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dan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disampaikan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ke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Dit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. PSMA</a:t>
            </a: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Persiapan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Audit </a:t>
            </a: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Tindaklanjut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hasil</a:t>
            </a:r>
            <a:r>
              <a:rPr lang="en-US" sz="28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Audit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tahun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sebelumnya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(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jika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ada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Catatan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kegiatan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penting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tetapi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belum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dilaksanakan</a:t>
            </a:r>
            <a:endParaRPr lang="en-US" sz="280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Usulan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Kegiatan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2019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sebanyak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3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usulan</a:t>
            </a:r>
            <a:r>
              <a:rPr lang="en-US" sz="2800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kegiatan</a:t>
            </a:r>
            <a:endParaRPr lang="en-US" sz="280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AutoNum type="arabicPeriod"/>
            </a:pPr>
            <a:r>
              <a:rPr lang="en-US" sz="2800" dirty="0" err="1" smtClean="0">
                <a:latin typeface="Arial Narrow" charset="0"/>
                <a:ea typeface="Arial Narrow" charset="0"/>
                <a:cs typeface="Arial Narrow" charset="0"/>
              </a:rPr>
              <a:t>dll</a:t>
            </a:r>
            <a:endParaRPr lang="en-US" sz="280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457200" indent="-457200">
              <a:buAutoNum type="arabicPeriod"/>
            </a:pPr>
            <a:endParaRPr lang="en-US" sz="28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9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54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3216277"/>
            <a:ext cx="7772400" cy="84772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Latar</a:t>
            </a:r>
            <a:r>
              <a:rPr lang="en-US" dirty="0" smtClean="0">
                <a:solidFill>
                  <a:srgbClr val="0070C0"/>
                </a:solidFill>
                <a:latin typeface="Bernard MT Condensed"/>
                <a:cs typeface="Bernard MT Condensed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ernard MT Condensed"/>
                <a:cs typeface="Bernard MT Condensed"/>
              </a:rPr>
              <a:t>B</a:t>
            </a:r>
            <a:r>
              <a:rPr lang="en-US" dirty="0" err="1" smtClean="0">
                <a:solidFill>
                  <a:srgbClr val="0070C0"/>
                </a:solidFill>
                <a:latin typeface="Bernard MT Condensed"/>
                <a:cs typeface="Bernard MT Condensed"/>
              </a:rPr>
              <a:t>elakang</a:t>
            </a:r>
            <a:endParaRPr lang="en-US" dirty="0" smtClean="0">
              <a:solidFill>
                <a:srgbClr val="0070C0"/>
              </a:solidFill>
              <a:latin typeface="Bernard MT Condensed"/>
              <a:cs typeface="Bernard MT Condensed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38600" y="1447800"/>
            <a:ext cx="1066800" cy="1066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1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FAB4-3984-4F8C-A8AF-016772941B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31268</TotalTime>
  <Words>1685</Words>
  <Application>Microsoft Macintosh PowerPoint</Application>
  <PresentationFormat>On-screen Show (4:3)</PresentationFormat>
  <Paragraphs>576</Paragraphs>
  <Slides>58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8" baseType="lpstr">
      <vt:lpstr>Arial Black</vt:lpstr>
      <vt:lpstr>Arial Narrow</vt:lpstr>
      <vt:lpstr>Avenir Next</vt:lpstr>
      <vt:lpstr>Bernard MT Condensed</vt:lpstr>
      <vt:lpstr>Britannic Bold</vt:lpstr>
      <vt:lpstr>Calibri</vt:lpstr>
      <vt:lpstr>Calibri Light</vt:lpstr>
      <vt:lpstr>Cambria</vt:lpstr>
      <vt:lpstr>Candara</vt:lpstr>
      <vt:lpstr>Century Gothic</vt:lpstr>
      <vt:lpstr>Edwardian Script ITC</vt:lpstr>
      <vt:lpstr>Gill Sans MT</vt:lpstr>
      <vt:lpstr>Helvetica Neue</vt:lpstr>
      <vt:lpstr>Impact</vt:lpstr>
      <vt:lpstr>Segoe UI</vt:lpstr>
      <vt:lpstr>Verdana</vt:lpstr>
      <vt:lpstr>Webdings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Peningkatan Mutu SMA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Kategori Sekolah</vt:lpstr>
      <vt:lpstr>PowerPoint Presentation</vt:lpstr>
      <vt:lpstr>PowerPoint Presentation</vt:lpstr>
      <vt:lpstr>Menjadikan SMA Bermutu, Berdayasaing dan Berkarakter</vt:lpstr>
      <vt:lpstr>PowerPoint Presentation</vt:lpstr>
      <vt:lpstr>PowerPoint Presentation</vt:lpstr>
      <vt:lpstr>PowerPoint Presentation</vt:lpstr>
      <vt:lpstr>PowerPoint Presentation</vt:lpstr>
      <vt:lpstr>Manajemen Dapodik SMA</vt:lpstr>
      <vt:lpstr>Lokus Pembangunan SMA 2018 dst… (tidak boleh bertabrakan)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PERSANDINGAN OUTPUT TAHUN 2017 DAN 2018  (PUSAT DAN DEKONSENTRASI)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DALAM PERENCANAAN DAK 2018</vt:lpstr>
      <vt:lpstr>Bisnis Proses DAK SMA</vt:lpstr>
      <vt:lpstr>ALOKASI DAK FISIK PENDIDIKAN 2018</vt:lpstr>
      <vt:lpstr>PowerPoint Presentation</vt:lpstr>
      <vt:lpstr>Pengelolaan daK pendidikan</vt:lpstr>
      <vt:lpstr>Time Line Rincian, Lokasi, Target Output</vt:lpstr>
      <vt:lpstr>PowerPoint Presentation</vt:lpstr>
      <vt:lpstr>PowerPoint Presentation</vt:lpstr>
      <vt:lpstr>PowerPoint Presentation</vt:lpstr>
      <vt:lpstr> Pengawasan dan Pendampingan SMA e_monev psma  </vt:lpstr>
      <vt:lpstr>Tantangan Dalam Pengembangan SMA</vt:lpstr>
      <vt:lpstr>Tantangan dalam Lingkungan Kerja</vt:lpstr>
      <vt:lpstr>7 Elemen Ekosistem Pendidikan</vt:lpstr>
      <vt:lpstr>PowerPoint Presentation</vt:lpstr>
      <vt:lpstr>PowerPoint Presentation</vt:lpstr>
    </vt:vector>
  </TitlesOfParts>
  <Company>subdit program &amp; evaluasi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user-six_2016</dc:creator>
  <cp:lastModifiedBy>whika cahyo</cp:lastModifiedBy>
  <cp:revision>233</cp:revision>
  <cp:lastPrinted>2017-12-18T07:58:08Z</cp:lastPrinted>
  <dcterms:created xsi:type="dcterms:W3CDTF">2017-11-14T03:08:39Z</dcterms:created>
  <dcterms:modified xsi:type="dcterms:W3CDTF">2018-01-31T03:01:43Z</dcterms:modified>
</cp:coreProperties>
</file>