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6" r:id="rId2"/>
    <p:sldId id="303" r:id="rId3"/>
    <p:sldId id="304" r:id="rId4"/>
    <p:sldId id="305" r:id="rId5"/>
    <p:sldId id="306" r:id="rId6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4521" autoAdjust="0"/>
    <p:restoredTop sz="94660"/>
  </p:normalViewPr>
  <p:slideViewPr>
    <p:cSldViewPr>
      <p:cViewPr>
        <p:scale>
          <a:sx n="96" d="100"/>
          <a:sy n="96" d="100"/>
        </p:scale>
        <p:origin x="-52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E7D018D-748F-47BF-843A-40349A141CAC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04AC5213-BACC-41AB-9B61-B40CF6C5296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379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3E9B8FB-2ABD-42C9-A6DA-A6789EAF441D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E2A7042-DEED-4AA1-9E89-4A16B25725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644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133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>
              <a:buFontTx/>
              <a:buNone/>
              <a:defRPr lang="en-US" sz="4800" baseline="0" dirty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photo album title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Click to add date or details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>
              <a:buFontTx/>
              <a:buNone/>
              <a:defRPr sz="16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>
              <a:buFontTx/>
              <a:buNone/>
              <a:defRPr sz="2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Portrait with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andscape with 3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smtClean="0"/>
              <a:t>Click icon to add picture</a:t>
            </a:r>
            <a:endParaRPr lang="en-US" sz="2400" i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>
              <a:buFontTx/>
              <a:buNone/>
              <a:defRPr sz="2400" i="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latinLnBrk="0">
              <a:spcBef>
                <a:spcPct val="20000"/>
              </a:spcBef>
              <a:buFontTx/>
              <a:buNone/>
              <a:defRPr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lang="en-US" smtClean="0"/>
              <a:pPr/>
              <a:t>1/25/2018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ndscape 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lang="en-US" i="0" dirty="0" smtClean="0"/>
              <a:t>Click icon to add full page picture</a:t>
            </a:r>
            <a:endParaRPr lang="en-US" i="0" baseline="0" dirty="0" smtClean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lbum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>
              <a:buFontTx/>
              <a:buNone/>
              <a:defRPr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>
              <a:buFontTx/>
              <a:buNone/>
              <a:defRPr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section title</a:t>
            </a:r>
            <a:endParaRPr lang="en-US" dirty="0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latinLnBrk="0">
              <a:spcBef>
                <a:spcPct val="20000"/>
              </a:spcBef>
              <a:buFontTx/>
              <a:buNone/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Landscap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>
              <a:buFontTx/>
              <a:buNone/>
              <a:defRPr sz="18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 Mixed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>
              <a:buFontTx/>
              <a:buNone/>
              <a:defRPr sz="2000" i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latinLnBrk="0">
              <a:spcBef>
                <a:spcPct val="20000"/>
              </a:spcBef>
              <a:defRPr lang="en-US" sz="20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FontTx/>
              <a:buNone/>
            </a:pPr>
            <a:r>
              <a:rPr lang="en-US" sz="200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lang="en-US" sz="20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 smtClean="0"/>
              <a:t>Click to add caption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lang="en-US" smtClean="0">
                <a:solidFill>
                  <a:schemeClr val="bg1"/>
                </a:solidFill>
              </a:rPr>
              <a:pPr algn="r"/>
              <a:t>1/25/2018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id-ID" sz="1800" dirty="0" smtClean="0"/>
              <a:t>TAHUN 2017</a:t>
            </a:r>
            <a:endParaRPr lang="en-US" sz="18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id-ID" sz="3600" dirty="0" smtClean="0"/>
              <a:t>DAFTAR PENERIMA USB BELUM MENGIRIM LAPORAN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16" r="13116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7" r="16637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2" r="9682"/>
          <a:stretch>
            <a:fillRect/>
          </a:stretch>
        </p:blipFill>
        <p:spPr/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471881"/>
              </p:ext>
            </p:extLst>
          </p:nvPr>
        </p:nvGraphicFramePr>
        <p:xfrm>
          <a:off x="107505" y="116632"/>
          <a:ext cx="8352927" cy="6939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181"/>
                <a:gridCol w="3063856"/>
                <a:gridCol w="2485642"/>
                <a:gridCol w="2232248"/>
              </a:tblGrid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NO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USB</a:t>
                      </a:r>
                      <a:r>
                        <a:rPr lang="id-ID" sz="1400" baseline="0" dirty="0" smtClean="0"/>
                        <a:t> SMA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KAB/KOTA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PROV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SALOPA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TASIKMALAYA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JAWA BARAT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 CIBINONG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CIANJUR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JAWA BARAT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SMAS MUHAMMADIYAH JONGGOL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</a:t>
                      </a:r>
                      <a:r>
                        <a:rPr lang="id-ID" sz="1400" baseline="0" dirty="0" smtClean="0"/>
                        <a:t> BOGOR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JAWA BARAT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TEGALWARU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KARAWANG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JAWA BARAT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SMAS SYUBBANUL WATHAN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MAGELANG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JAWA TENGAH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6.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SMAS TARUNA MUH. GUNUNGPRING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MAGELANG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JAWA TENGAH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7.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SMAS PRADITA DIRGANTARA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BOYOLALI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JAWA TENGAH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8.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</a:t>
                      </a:r>
                      <a:r>
                        <a:rPr lang="id-ID" sz="1400" baseline="0" dirty="0" smtClean="0"/>
                        <a:t> PERSIAPAN NEGERI 3 GUNUNG MERIAH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ACEH SINGKIL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ACEH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9.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3 BIREM BAYEUN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ACEH TIMUR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ACEH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10.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 LINGGOSARI BAGANTI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PESISIR SELATAN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SUMATERA BARAT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11.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SMAS PESANTREN MODERN TERPADU PROF. HAMKA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KOTA PADANG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SUMATERA BARAT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12.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20 TEBO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TEBO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JAMBI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13.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5 MERLUNG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TANJUNG JABUNG BARAT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JAMBI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14.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14 SAROLANGUN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SAROLANGUN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JAMBI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15.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15 MUARO JAMBI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MUARO JAMBI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JAMBI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16.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SMAS MUHAMMADIYAH 2 PEKANBARU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KOTA PEKANBARU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RIAU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17.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5 TAMBUSAI UTARA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ROKAN HULU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RIAU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729923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481961"/>
              </p:ext>
            </p:extLst>
          </p:nvPr>
        </p:nvGraphicFramePr>
        <p:xfrm>
          <a:off x="107505" y="116632"/>
          <a:ext cx="8352927" cy="6597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181"/>
                <a:gridCol w="3063856"/>
                <a:gridCol w="2485642"/>
                <a:gridCol w="2232248"/>
              </a:tblGrid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NO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USB</a:t>
                      </a:r>
                      <a:r>
                        <a:rPr lang="id-ID" sz="1400" baseline="0" dirty="0" smtClean="0"/>
                        <a:t> SMA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KAB/KOTA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PROV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18.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TANJUNGSARI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LAMPUNG</a:t>
                      </a:r>
                      <a:r>
                        <a:rPr lang="id-ID" sz="1400" baseline="0" dirty="0" smtClean="0"/>
                        <a:t> SELATAN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LAMPUNG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19.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4 TUMIJAJAR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TULANG BAWANG BARAT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LAMPUNG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20.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SMAS MUH.</a:t>
                      </a:r>
                      <a:r>
                        <a:rPr lang="id-ID" sz="1400" baseline="0" dirty="0" smtClean="0"/>
                        <a:t> 1 SUNGKAI UTARA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LAMPUNG UTARA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LAMPUNG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21.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BUNGA MAYANG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LAMPUNG UTARA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LAMPUNG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22.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HULU SUNGKAI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LAMPUNG UTARA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LAMPUNG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23.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WAY SEPUTIH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LAMPUNG TENGAH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LAMPUNG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24.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GEDUNG HARAPAN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WAY KANAN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LAMPUNG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25.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SMAS DEA MALELA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SUMBAWA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NUSA</a:t>
                      </a:r>
                      <a:r>
                        <a:rPr lang="id-ID" sz="1400" baseline="0" dirty="0" smtClean="0"/>
                        <a:t> TENGGARA BARAT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26.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 SANGGAR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BIMA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NUSA</a:t>
                      </a:r>
                      <a:r>
                        <a:rPr lang="id-ID" sz="1400" baseline="0" dirty="0" smtClean="0"/>
                        <a:t> TENGGARA BARAT</a:t>
                      </a:r>
                      <a:endParaRPr lang="id-ID" sz="1400" dirty="0" smtClean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27.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3 KILO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DOMPU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NUSA</a:t>
                      </a:r>
                      <a:r>
                        <a:rPr lang="id-ID" sz="1400" baseline="0" dirty="0" smtClean="0"/>
                        <a:t> TENGGARA BARAT</a:t>
                      </a:r>
                      <a:endParaRPr lang="id-ID" sz="1400" dirty="0" smtClean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28.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SMAS MUH. AWWALUL ISLAM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KOTA MAKASSAR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SULAWESI SELATAN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29.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MOROSI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KONAWE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SULAWESI TENGGARA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30.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TOLALA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KOLAKA UTARA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SULAWESI TENGGARA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31.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 LADONG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KOLAKA TIMUR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SULAWESI TENGGARA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32.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DANGIA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KOLAKA TIMUR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SULAWESI TENGGARA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33.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TIWORO TENGAH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MUNA BARAT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SULAWESI TENGGARA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34.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23 KONAWE SELATAN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KONAWE SELATAN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SULAWESI TENGGARA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523573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752849"/>
              </p:ext>
            </p:extLst>
          </p:nvPr>
        </p:nvGraphicFramePr>
        <p:xfrm>
          <a:off x="107505" y="116632"/>
          <a:ext cx="8352927" cy="6597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181"/>
                <a:gridCol w="3063856"/>
                <a:gridCol w="2485642"/>
                <a:gridCol w="2232248"/>
              </a:tblGrid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NO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USB</a:t>
                      </a:r>
                      <a:r>
                        <a:rPr lang="id-ID" sz="1400" baseline="0" dirty="0" smtClean="0"/>
                        <a:t> SMA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KAB/KOTA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PROV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35.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MATANGNGA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POLEWALI MANDAR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SULAWESI BARAT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36.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MASEWE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MAMASA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SULAWESI BARAT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37.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 PASANGKAYU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MAMUJU UTARA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SULAWESI BARAT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38.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MUARA KOMAM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PASER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KALIMANTAN</a:t>
                      </a:r>
                      <a:r>
                        <a:rPr lang="id-ID" sz="1400" baseline="0" dirty="0" smtClean="0"/>
                        <a:t> TIMUR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39.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 BATU ENGAU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PASER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KALIMANTAN</a:t>
                      </a:r>
                      <a:r>
                        <a:rPr lang="id-ID" sz="1400" baseline="0" dirty="0" smtClean="0"/>
                        <a:t> TIMUR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40.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 MUARA KAMAN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KUTAI KERTANEGARA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KALIMANTAN</a:t>
                      </a:r>
                      <a:r>
                        <a:rPr lang="id-ID" sz="1400" baseline="0" dirty="0" smtClean="0"/>
                        <a:t> TIMUR</a:t>
                      </a:r>
                      <a:endParaRPr lang="id-ID" sz="1400" dirty="0" smtClean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41.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 KAYAN HILIR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SINTANG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KALIMANTAN BARAT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42.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 KAYAN</a:t>
                      </a:r>
                      <a:r>
                        <a:rPr lang="id-ID" sz="1400" baseline="0" dirty="0" smtClean="0"/>
                        <a:t> HULU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SINTANG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KALIMANTAN BARAT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43.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5 SEKADAU HILIR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SEKADAU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KALIMANTAN BARAT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44.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3 PALOH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SAMBAS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KALIMANTAN BARAT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45.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SAJINGAN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SAMBAS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KALIMANTAN BARAT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46.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EMPANANG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KAPUAS HULU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KALIMANTAN BARAT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47.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3 PUTUSSIBAU SELATAN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KAPUAS HULU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KALIMANTAN BARAT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48.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14 SIGI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SIGI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SULAWESI</a:t>
                      </a:r>
                      <a:r>
                        <a:rPr lang="id-ID" sz="1400" baseline="0" dirty="0" smtClean="0"/>
                        <a:t> TENGAH</a:t>
                      </a:r>
                      <a:endParaRPr lang="id-ID" sz="1400" dirty="0" smtClean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49.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TOLISU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BANGGAI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SULAWESI</a:t>
                      </a:r>
                      <a:r>
                        <a:rPr lang="id-ID" sz="1400" baseline="0" dirty="0" smtClean="0"/>
                        <a:t> TENGAH</a:t>
                      </a:r>
                      <a:endParaRPr lang="id-ID" sz="1400" dirty="0" smtClean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50.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BATUI SELATAN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BANGGAI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SULAWESI</a:t>
                      </a:r>
                      <a:r>
                        <a:rPr lang="id-ID" sz="1400" baseline="0" dirty="0" smtClean="0"/>
                        <a:t> TENGAH</a:t>
                      </a:r>
                      <a:endParaRPr lang="id-ID" sz="1400" dirty="0" smtClean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51.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SMAS MUHAMMADIYAH PATINIA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SERAM BAGIAN BARAT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MALUKU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d-ID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252539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277416"/>
              </p:ext>
            </p:extLst>
          </p:nvPr>
        </p:nvGraphicFramePr>
        <p:xfrm>
          <a:off x="107505" y="116632"/>
          <a:ext cx="8352927" cy="2777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181"/>
                <a:gridCol w="3063856"/>
                <a:gridCol w="2485642"/>
                <a:gridCol w="2232248"/>
              </a:tblGrid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NO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USB</a:t>
                      </a:r>
                      <a:r>
                        <a:rPr lang="id-ID" sz="1400" baseline="0" dirty="0" smtClean="0"/>
                        <a:t> SMA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KAB/KOTA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PROV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52.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6 KAIRATU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SERAM BAGIAN BARAT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MALUKU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53.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3 ELPAPUTIH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</a:t>
                      </a:r>
                      <a:r>
                        <a:rPr lang="id-ID" sz="1400" baseline="0" dirty="0" smtClean="0"/>
                        <a:t> MALUKU TENGAH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MALUKU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54.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</a:t>
                      </a:r>
                      <a:r>
                        <a:rPr lang="id-ID" sz="1400" baseline="0" dirty="0" smtClean="0"/>
                        <a:t> 2 SERAM UTARA TIMUR KOBI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MALUKU TENGAH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MALUKU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55.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12 BURU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BURU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MALUKU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56.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SMAS MUHAMMADIYAH POHUWATO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POHUWATO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GORONTALO</a:t>
                      </a:r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57.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1 ADONARA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FLORES TIMUR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NUSA TENGGARA TIMUR</a:t>
                      </a:r>
                      <a:endParaRPr lang="id-ID" sz="1400" dirty="0"/>
                    </a:p>
                  </a:txBody>
                  <a:tcPr/>
                </a:tc>
              </a:tr>
              <a:tr h="347229"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58.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d-ID" sz="1400" dirty="0" smtClean="0"/>
                        <a:t>SMAN 2 KEO TENGAH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dirty="0" smtClean="0"/>
                        <a:t>KAB. NAGEKEO</a:t>
                      </a:r>
                      <a:endParaRPr lang="id-ID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400" dirty="0" smtClean="0"/>
                        <a:t>NUSA TENGGARA TIMUR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368881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656</Words>
  <Application>Microsoft Office PowerPoint</Application>
  <PresentationFormat>On-screen Show (4:3)</PresentationFormat>
  <Paragraphs>251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ContemporaryPhotoAlbum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2018-01-08T22:22:47Z</dcterms:created>
  <dcterms:modified xsi:type="dcterms:W3CDTF">2018-01-25T13:38:44Z</dcterms:modified>
</cp:coreProperties>
</file>