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93" r:id="rId1"/>
  </p:sldMasterIdLst>
  <p:notesMasterIdLst>
    <p:notesMasterId r:id="rId30"/>
  </p:notesMasterIdLst>
  <p:handoutMasterIdLst>
    <p:handoutMasterId r:id="rId31"/>
  </p:handoutMasterIdLst>
  <p:sldIdLst>
    <p:sldId id="306" r:id="rId2"/>
    <p:sldId id="335" r:id="rId3"/>
    <p:sldId id="336" r:id="rId4"/>
    <p:sldId id="337" r:id="rId5"/>
    <p:sldId id="338" r:id="rId6"/>
    <p:sldId id="310" r:id="rId7"/>
    <p:sldId id="260" r:id="rId8"/>
    <p:sldId id="311" r:id="rId9"/>
    <p:sldId id="312" r:id="rId10"/>
    <p:sldId id="313" r:id="rId11"/>
    <p:sldId id="314" r:id="rId12"/>
    <p:sldId id="339" r:id="rId13"/>
    <p:sldId id="340" r:id="rId14"/>
    <p:sldId id="315" r:id="rId15"/>
    <p:sldId id="316" r:id="rId16"/>
    <p:sldId id="317" r:id="rId17"/>
    <p:sldId id="318" r:id="rId18"/>
    <p:sldId id="319" r:id="rId19"/>
    <p:sldId id="320" r:id="rId20"/>
    <p:sldId id="341" r:id="rId21"/>
    <p:sldId id="342" r:id="rId22"/>
    <p:sldId id="321" r:id="rId23"/>
    <p:sldId id="322" r:id="rId24"/>
    <p:sldId id="323" r:id="rId25"/>
    <p:sldId id="324" r:id="rId26"/>
    <p:sldId id="327" r:id="rId27"/>
    <p:sldId id="343" r:id="rId28"/>
    <p:sldId id="334" r:id="rId29"/>
  </p:sldIdLst>
  <p:sldSz cx="9144000" cy="6858000" type="screen4x3"/>
  <p:notesSz cx="7102475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4269"/>
    <a:srgbClr val="FC7500"/>
    <a:srgbClr val="91BED4"/>
    <a:srgbClr val="F25F29"/>
    <a:srgbClr val="F0F0F0"/>
    <a:srgbClr val="D9E8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4" autoAdjust="0"/>
    <p:restoredTop sz="87368" autoAdjust="0"/>
  </p:normalViewPr>
  <p:slideViewPr>
    <p:cSldViewPr>
      <p:cViewPr>
        <p:scale>
          <a:sx n="70" d="100"/>
          <a:sy n="70" d="100"/>
        </p:scale>
        <p:origin x="-1596" y="-228"/>
      </p:cViewPr>
      <p:guideLst>
        <p:guide orient="horz" pos="3168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096" y="-96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744D7EC3-CD50-4DA5-B722-330229C0073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A9712E5A-FBEB-4329-9E4A-5F20B492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41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85BE0011-04E0-4F3F-BFCE-633C944A425A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DD7D2AD7-BD31-48B9-8C8A-7D4EAE7F6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661">
              <a:defRPr/>
            </a:pPr>
            <a:r>
              <a:rPr lang="en-US" dirty="0" smtClean="0"/>
              <a:t>This template can be used as a starter file for a photo album.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D2AD7-BD31-48B9-8C8A-7D4EAE7F648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lbum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458200" cy="6858000"/>
          </a:xfrm>
          <a:prstGeom prst="rect">
            <a:avLst/>
          </a:prstGeom>
        </p:spPr>
      </p:pic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950957" y="1191150"/>
            <a:ext cx="4937760" cy="983431"/>
          </a:xfrm>
          <a:solidFill>
            <a:schemeClr val="tx1">
              <a:lumMod val="95000"/>
              <a:lumOff val="5000"/>
              <a:alpha val="64000"/>
            </a:schemeClr>
          </a:solidFill>
          <a:ln w="38100" cmpd="dbl">
            <a:noFill/>
          </a:ln>
        </p:spPr>
        <p:txBody>
          <a:bodyPr tIns="137160" anchor="ctr" anchorCtr="0">
            <a:normAutofit/>
          </a:bodyPr>
          <a:lstStyle>
            <a:lvl1pPr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Master title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906973" y="1143000"/>
            <a:ext cx="5029200" cy="106680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-Up Snap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1223811">
            <a:off x="4598124" y="530555"/>
            <a:ext cx="2282441" cy="2467504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 rot="1223811">
            <a:off x="4794084" y="657037"/>
            <a:ext cx="2035690" cy="1912315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7200" y="5943600"/>
            <a:ext cx="82042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33400" y="1172146"/>
            <a:ext cx="3810000" cy="4148667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80535" y="1439693"/>
            <a:ext cx="3346622" cy="317500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781050" y="4754393"/>
            <a:ext cx="3333750" cy="317500"/>
          </a:xfrm>
        </p:spPr>
        <p:txBody>
          <a:bodyPr>
            <a:noAutofit/>
          </a:bodyPr>
          <a:lstStyle>
            <a:lvl1pPr algn="ctr"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short caption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5985608" y="2877171"/>
            <a:ext cx="2624992" cy="2837829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36000">
                <a:schemeClr val="bg1"/>
              </a:gs>
            </a:gsLst>
            <a:lin ang="14400000" scaled="0"/>
          </a:gradFill>
          <a:ln w="9525">
            <a:solidFill>
              <a:schemeClr val="bg1">
                <a:lumMod val="85000"/>
              </a:schemeClr>
            </a:solidFill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137438" y="3013976"/>
            <a:ext cx="2341209" cy="2199318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bum Sec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646839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14665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bum Section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/>
          </p:cNvSpPr>
          <p:nvPr>
            <p:ph type="title" hasCustomPrompt="1"/>
          </p:nvPr>
        </p:nvSpPr>
        <p:spPr>
          <a:xfrm>
            <a:off x="457200" y="3390900"/>
            <a:ext cx="7781730" cy="990600"/>
          </a:xfrm>
        </p:spPr>
        <p:txBody>
          <a:bodyPr vert="horz" bIns="0" anchor="b" anchorCtr="0">
            <a:normAutofit/>
          </a:bodyPr>
          <a:lstStyle>
            <a:lvl1pPr>
              <a:defRPr sz="4400" b="1" baseline="0">
                <a:solidFill>
                  <a:srgbClr val="FC7500"/>
                </a:solidFill>
              </a:defRPr>
            </a:lvl1pPr>
            <a:extLst/>
          </a:lstStyle>
          <a:p>
            <a:r>
              <a:rPr lang="en-US" dirty="0" smtClean="0"/>
              <a:t>Click to add section title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572000"/>
            <a:ext cx="7772400" cy="838200"/>
          </a:xfrm>
        </p:spPr>
        <p:txBody>
          <a:bodyPr vert="horz" tIns="0"/>
          <a:lstStyle>
            <a:lvl1pPr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pic" sz="quarter" idx="11"/>
          </p:nvPr>
        </p:nvSpPr>
        <p:spPr>
          <a:xfrm>
            <a:off x="490868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1" name="Rectangle 6"/>
          <p:cNvSpPr>
            <a:spLocks noGrp="1"/>
          </p:cNvSpPr>
          <p:nvPr>
            <p:ph type="pic" sz="quarter" idx="15"/>
          </p:nvPr>
        </p:nvSpPr>
        <p:spPr>
          <a:xfrm>
            <a:off x="3179134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2" name="Rectangle 6"/>
          <p:cNvSpPr>
            <a:spLocks noGrp="1"/>
          </p:cNvSpPr>
          <p:nvPr>
            <p:ph type="pic" sz="quarter" idx="16"/>
          </p:nvPr>
        </p:nvSpPr>
        <p:spPr>
          <a:xfrm>
            <a:off x="5867400" y="807195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algn="ctr">
              <a:buFontTx/>
              <a:buNone/>
            </a:pPr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7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Transparent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762000"/>
            <a:ext cx="6299200" cy="4724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1170166" y="5669280"/>
            <a:ext cx="6297434" cy="731520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1219199" y="5715000"/>
            <a:ext cx="6191693" cy="632637"/>
          </a:xfrm>
          <a:solidFill>
            <a:schemeClr val="tx1">
              <a:alpha val="3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3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9"/>
          <p:cNvSpPr>
            <a:spLocks noGrp="1" noChangeAspect="1"/>
          </p:cNvSpPr>
          <p:nvPr>
            <p:ph type="pic" sz="quarter" idx="14"/>
          </p:nvPr>
        </p:nvSpPr>
        <p:spPr>
          <a:xfrm>
            <a:off x="1244600" y="304800"/>
            <a:ext cx="6299200" cy="4724400"/>
          </a:xfrm>
          <a:solidFill>
            <a:schemeClr val="bg1">
              <a:lumMod val="95000"/>
            </a:schemeClr>
          </a:solidFill>
          <a:ln w="38100" cap="sq" cmpd="sng" algn="ctr">
            <a:noFill/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lang="en-US" sz="280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181600"/>
            <a:ext cx="7848600" cy="457200"/>
          </a:xfrm>
        </p:spPr>
        <p:txBody>
          <a:bodyPr>
            <a:normAutofit/>
          </a:bodyPr>
          <a:lstStyle>
            <a:lvl1pPr>
              <a:buNone/>
              <a:defRPr sz="24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5715000"/>
            <a:ext cx="7848600" cy="685800"/>
          </a:xfrm>
        </p:spPr>
        <p:txBody>
          <a:bodyPr>
            <a:noAutofit/>
          </a:bodyPr>
          <a:lstStyle>
            <a:lvl1pPr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7079" y="228600"/>
            <a:ext cx="8189844" cy="6172200"/>
          </a:xfrm>
          <a:prstGeom prst="rect">
            <a:avLst/>
          </a:prstGeom>
          <a:noFill/>
          <a:ln w="117475" cmpd="thinThick">
            <a:solidFill>
              <a:srgbClr val="FC75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51994" y="299695"/>
            <a:ext cx="8040013" cy="6030010"/>
          </a:xfrm>
          <a:solidFill>
            <a:schemeClr val="bg1"/>
          </a:solidFill>
          <a:ln w="57150"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ndscape with Title">
    <p:bg>
      <p:bgPr>
        <a:solidFill>
          <a:srgbClr val="91BE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spect="1"/>
          </p:cNvSpPr>
          <p:nvPr>
            <p:ph type="pic" sz="quarter" idx="13"/>
          </p:nvPr>
        </p:nvSpPr>
        <p:spPr>
          <a:xfrm>
            <a:off x="533400" y="370790"/>
            <a:ext cx="8040013" cy="603001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rgbClr val="FC7500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lang="en-US" i="0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4512497" y="381000"/>
            <a:ext cx="3431353" cy="4575141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857250" y="381000"/>
            <a:ext cx="3429000" cy="4572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5181600"/>
            <a:ext cx="3476626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05324" y="5181600"/>
            <a:ext cx="3476625" cy="1066800"/>
          </a:xfrm>
        </p:spPr>
        <p:txBody>
          <a:bodyPr lIns="91440" rIns="9144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-Up Landscape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8006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914400"/>
            <a:ext cx="3962400" cy="29718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114800"/>
            <a:ext cx="3962400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800599" y="4114800"/>
            <a:ext cx="3990975" cy="1214887"/>
          </a:xfrm>
        </p:spPr>
        <p:txBody>
          <a:bodyPr vert="horz" lIns="91440" tIns="45720" rIns="9144" bIns="45720" rtlCol="0" anchor="t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lang="en-US" sz="180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lvl="0" indent="0" algn="l" defTabSz="914400" rtl="0" eaLnBrk="1" latinLnBrk="0" hangingPunct="1">
              <a:spcBef>
                <a:spcPct val="20000"/>
              </a:spcBef>
              <a:buFontTx/>
              <a:buNone/>
            </a:pPr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0" name="Group 9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2" name="Straight Connector 11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Up Slide Fi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0599" y="1371600"/>
            <a:ext cx="4026757" cy="4038600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592249" y="2370152"/>
            <a:ext cx="2804822" cy="178838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685801"/>
            <a:ext cx="2507224" cy="2514599"/>
          </a:xfrm>
          <a:prstGeom prst="rect">
            <a:avLst/>
          </a:prstGeom>
        </p:spPr>
      </p:pic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706474" y="13716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176" y="3429001"/>
            <a:ext cx="2507224" cy="2514599"/>
          </a:xfrm>
          <a:prstGeom prst="rect">
            <a:avLst/>
          </a:prstGeom>
        </p:spPr>
      </p:pic>
      <p:sp>
        <p:nvSpPr>
          <p:cNvPr id="17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706474" y="4114800"/>
            <a:ext cx="1600200" cy="1002547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>
            <a:lvl1pPr algn="ctr">
              <a:buNone/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Portrai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spect="1"/>
          </p:cNvSpPr>
          <p:nvPr>
            <p:ph type="pic" sz="quarter" idx="13"/>
          </p:nvPr>
        </p:nvSpPr>
        <p:spPr>
          <a:xfrm>
            <a:off x="2286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8"/>
          <p:cNvSpPr>
            <a:spLocks noGrp="1" noChangeAspect="1"/>
          </p:cNvSpPr>
          <p:nvPr>
            <p:ph type="pic" sz="quarter" idx="14"/>
          </p:nvPr>
        </p:nvSpPr>
        <p:spPr>
          <a:xfrm>
            <a:off x="32004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Rectangle 8"/>
          <p:cNvSpPr>
            <a:spLocks noGrp="1" noChangeAspect="1"/>
          </p:cNvSpPr>
          <p:nvPr>
            <p:ph type="pic" sz="quarter" idx="15"/>
          </p:nvPr>
        </p:nvSpPr>
        <p:spPr>
          <a:xfrm>
            <a:off x="6172200" y="533400"/>
            <a:ext cx="2743200" cy="36576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6"/>
          <p:cNvSpPr>
            <a:spLocks noGrp="1"/>
          </p:cNvSpPr>
          <p:nvPr>
            <p:ph type="body" sz="quarter" idx="16" hasCustomPrompt="1"/>
          </p:nvPr>
        </p:nvSpPr>
        <p:spPr>
          <a:xfrm>
            <a:off x="2286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7" hasCustomPrompt="1"/>
          </p:nvPr>
        </p:nvSpPr>
        <p:spPr>
          <a:xfrm>
            <a:off x="32004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6"/>
          <p:cNvSpPr>
            <a:spLocks noGrp="1"/>
          </p:cNvSpPr>
          <p:nvPr>
            <p:ph type="body" sz="quarter" idx="18" hasCustomPrompt="1"/>
          </p:nvPr>
        </p:nvSpPr>
        <p:spPr>
          <a:xfrm>
            <a:off x="6172200" y="44196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2" name="Group 11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Up Landscap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741631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558800" y="34800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5"/>
          </p:nvPr>
        </p:nvSpPr>
        <p:spPr>
          <a:xfrm>
            <a:off x="4741631" y="355823"/>
            <a:ext cx="3792769" cy="284457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  <a:defRPr lang="en-US" sz="24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rtl="0" latinLnBrk="0">
              <a:spcBef>
                <a:spcPct val="20000"/>
              </a:spcBef>
              <a:buClr>
                <a:srgbClr val="438086"/>
              </a:buClr>
              <a:buSzPct val="60000"/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11"/>
          <p:cNvSpPr>
            <a:spLocks noGrp="1"/>
          </p:cNvSpPr>
          <p:nvPr>
            <p:ph type="body" sz="quarter" idx="16" hasCustomPrompt="1"/>
          </p:nvPr>
        </p:nvSpPr>
        <p:spPr>
          <a:xfrm>
            <a:off x="558800" y="355823"/>
            <a:ext cx="3792769" cy="2844577"/>
          </a:xfrm>
        </p:spPr>
        <p:txBody>
          <a:bodyPr anchor="b" anchorCtr="0">
            <a:noAutofit/>
          </a:bodyPr>
          <a:lstStyle>
            <a:lvl1pPr marL="0" marR="0" indent="0" algn="ctr" rtl="0" latinLnBrk="0">
              <a:spcBef>
                <a:spcPct val="20000"/>
              </a:spcBef>
              <a:buFontTx/>
              <a:buNone/>
              <a:defRPr sz="18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a Mixed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008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92392" y="592392"/>
            <a:ext cx="73914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>
            <a:normAutofit/>
          </a:bodyPr>
          <a:lstStyle>
            <a:lvl1pPr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09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3276600" y="3352800"/>
            <a:ext cx="2286000" cy="22860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16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5791200" y="3352800"/>
            <a:ext cx="2286000" cy="381000"/>
          </a:xfrm>
        </p:spPr>
        <p:txBody>
          <a:bodyPr>
            <a:normAutofit/>
          </a:bodyPr>
          <a:lstStyle>
            <a:lvl1pPr>
              <a:buNone/>
              <a:defRPr sz="18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91200" y="3886200"/>
            <a:ext cx="2286000" cy="1752600"/>
          </a:xfrm>
        </p:spPr>
        <p:txBody>
          <a:bodyPr>
            <a:normAutofit/>
          </a:bodyPr>
          <a:lstStyle>
            <a:lvl1pPr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subtext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olored Captions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098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098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527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482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  <a:solidFill>
            <a:srgbClr val="91BED4"/>
          </a:solidFill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  <a:solidFill>
            <a:srgbClr val="FC7500"/>
          </a:solidFill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  <a:solidFill>
            <a:srgbClr val="FC7500"/>
          </a:solidFill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  <a:solidFill>
            <a:srgbClr val="91BED4"/>
          </a:solidFill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Caption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47900" y="2411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26"/>
          </p:nvPr>
        </p:nvSpPr>
        <p:spPr>
          <a:xfrm>
            <a:off x="22479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5"/>
          </p:nvPr>
        </p:nvSpPr>
        <p:spPr>
          <a:xfrm>
            <a:off x="4690820" y="241192"/>
            <a:ext cx="2217698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27"/>
          </p:nvPr>
        </p:nvSpPr>
        <p:spPr>
          <a:xfrm>
            <a:off x="4686300" y="3365392"/>
            <a:ext cx="2216936" cy="288300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342900" y="1257300"/>
            <a:ext cx="1676400" cy="1905000"/>
          </a:xfrm>
          <a:noFill/>
        </p:spPr>
        <p:txBody>
          <a:bodyPr anchor="b" anchorCtr="0">
            <a:noAutofit/>
          </a:bodyPr>
          <a:lstStyle>
            <a:lvl1pPr marL="0" marR="0" indent="0" algn="r" rtl="0" latinLnBrk="0">
              <a:spcBef>
                <a:spcPct val="20000"/>
              </a:spcBef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342900" y="3352800"/>
            <a:ext cx="1676400" cy="1905000"/>
          </a:xfrm>
          <a:noFill/>
        </p:spPr>
        <p:txBody>
          <a:bodyPr anchor="t" anchorCtr="0"/>
          <a:lstStyle>
            <a:lvl1pPr marL="0" marR="0" indent="0" algn="r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124700" y="3352800"/>
            <a:ext cx="1676400" cy="1905000"/>
          </a:xfrm>
          <a:noFill/>
        </p:spPr>
        <p:txBody>
          <a:bodyPr anchor="t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31" hasCustomPrompt="1"/>
          </p:nvPr>
        </p:nvSpPr>
        <p:spPr>
          <a:xfrm>
            <a:off x="7124700" y="1257300"/>
            <a:ext cx="1676400" cy="1905000"/>
          </a:xfrm>
        </p:spPr>
        <p:txBody>
          <a:bodyPr anchor="b" anchorCtr="0"/>
          <a:lstStyle>
            <a:lvl1pPr marL="0" marR="0" indent="0" algn="l">
              <a:buFontTx/>
              <a:buNone/>
              <a:defRPr sz="1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Portrait with Title and Large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2286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1"/>
          </p:nvPr>
        </p:nvSpPr>
        <p:spPr>
          <a:xfrm>
            <a:off x="462280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30"/>
          </p:nvPr>
        </p:nvSpPr>
        <p:spPr>
          <a:xfrm>
            <a:off x="2425260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7"/>
          <p:cNvSpPr>
            <a:spLocks noGrp="1"/>
          </p:cNvSpPr>
          <p:nvPr>
            <p:ph type="pic" sz="quarter" idx="32"/>
          </p:nvPr>
        </p:nvSpPr>
        <p:spPr>
          <a:xfrm>
            <a:off x="6816366" y="838200"/>
            <a:ext cx="2000252" cy="266700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733799"/>
            <a:ext cx="8610600" cy="457200"/>
          </a:xfrm>
        </p:spPr>
        <p:txBody>
          <a:bodyPr anchor="t" anchorCtr="0">
            <a:noAutofit/>
          </a:bodyPr>
          <a:lstStyle>
            <a:lvl1pPr marL="0" marR="0" indent="0" algn="l">
              <a:buFontTx/>
              <a:buNone/>
              <a:defRPr sz="2600" b="1" baseline="0">
                <a:solidFill>
                  <a:srgbClr val="FC7500"/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3" hasCustomPrompt="1"/>
          </p:nvPr>
        </p:nvSpPr>
        <p:spPr>
          <a:xfrm>
            <a:off x="228600" y="4343399"/>
            <a:ext cx="8610600" cy="1600200"/>
          </a:xfrm>
        </p:spPr>
        <p:txBody>
          <a:bodyPr>
            <a:normAutofit/>
          </a:bodyPr>
          <a:lstStyle>
            <a:lvl1pPr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caption text</a:t>
            </a:r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4" name="Straight Connector 13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-Up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762000" y="257665"/>
            <a:ext cx="4481957" cy="5990735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655438" y="257665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22"/>
          </p:nvPr>
        </p:nvSpPr>
        <p:spPr>
          <a:xfrm>
            <a:off x="5655438" y="23622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655438" y="4495800"/>
            <a:ext cx="2366713" cy="1775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8524568" y="0"/>
            <a:ext cx="540774" cy="685800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 rot="5400000">
            <a:off x="5693734" y="3429000"/>
            <a:ext cx="6858000" cy="0"/>
          </a:xfrm>
          <a:prstGeom prst="line">
            <a:avLst/>
          </a:prstGeom>
          <a:ln w="50800">
            <a:solidFill>
              <a:srgbClr val="91BE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Up: 3 Landscape with 2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80498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pic" sz="quarter" idx="17"/>
          </p:nvPr>
        </p:nvSpPr>
        <p:spPr>
          <a:xfrm>
            <a:off x="2881448" y="228600"/>
            <a:ext cx="5259410" cy="3944558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609600" y="228601"/>
            <a:ext cx="1920956" cy="2757620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799895" y="4563306"/>
            <a:ext cx="2429706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2895600" y="4563306"/>
            <a:ext cx="2512020" cy="1707737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-Up: 2 Landscape with 3 Portrai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7"/>
          <p:cNvSpPr>
            <a:spLocks noGrp="1"/>
          </p:cNvSpPr>
          <p:nvPr>
            <p:ph type="pic" sz="quarter" idx="26"/>
          </p:nvPr>
        </p:nvSpPr>
        <p:spPr>
          <a:xfrm>
            <a:off x="5291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Rectangle 7"/>
          <p:cNvSpPr>
            <a:spLocks noGrp="1"/>
          </p:cNvSpPr>
          <p:nvPr>
            <p:ph type="pic" sz="quarter" idx="29"/>
          </p:nvPr>
        </p:nvSpPr>
        <p:spPr>
          <a:xfrm>
            <a:off x="511374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marR="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Rectangle 7"/>
          <p:cNvSpPr>
            <a:spLocks noGrp="1"/>
          </p:cNvSpPr>
          <p:nvPr>
            <p:ph type="pic" sz="quarter" idx="30"/>
          </p:nvPr>
        </p:nvSpPr>
        <p:spPr>
          <a:xfrm>
            <a:off x="4780700" y="228601"/>
            <a:ext cx="3829900" cy="2651469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Rectangle 7"/>
          <p:cNvSpPr>
            <a:spLocks noGrp="1"/>
          </p:cNvSpPr>
          <p:nvPr>
            <p:ph type="pic" sz="quarter" idx="27"/>
          </p:nvPr>
        </p:nvSpPr>
        <p:spPr>
          <a:xfrm>
            <a:off x="33104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28"/>
          </p:nvPr>
        </p:nvSpPr>
        <p:spPr>
          <a:xfrm>
            <a:off x="6091705" y="3124200"/>
            <a:ext cx="2518895" cy="3167033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4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ap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7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5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7" name="Rectangle 26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84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8000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52" name="Rectangle 51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4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5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6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57" name="Rectangle 56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9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60" name="Rectangle 59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59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5542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3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rgbClr val="FC7500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64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0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3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Grid with Colored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 userDrawn="1"/>
        </p:nvSpPr>
        <p:spPr>
          <a:xfrm>
            <a:off x="4648200" y="45582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47244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3" name="Text Placeholder 28"/>
          <p:cNvSpPr>
            <a:spLocks noGrp="1"/>
          </p:cNvSpPr>
          <p:nvPr>
            <p:ph type="body" sz="quarter" idx="32" hasCustomPrompt="1"/>
          </p:nvPr>
        </p:nvSpPr>
        <p:spPr>
          <a:xfrm>
            <a:off x="47244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5" name="Rectangle 34"/>
          <p:cNvSpPr/>
          <p:nvPr userDrawn="1"/>
        </p:nvSpPr>
        <p:spPr>
          <a:xfrm>
            <a:off x="4648200" y="2910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47244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7" name="Text Placeholder 28"/>
          <p:cNvSpPr>
            <a:spLocks noGrp="1"/>
          </p:cNvSpPr>
          <p:nvPr>
            <p:ph type="body" sz="quarter" idx="20" hasCustomPrompt="1"/>
          </p:nvPr>
        </p:nvSpPr>
        <p:spPr>
          <a:xfrm>
            <a:off x="47244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228600" y="291010"/>
            <a:ext cx="2057400" cy="199499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C7500"/>
              </a:solidFill>
            </a:endParaRPr>
          </a:p>
        </p:txBody>
      </p:sp>
      <p:sp>
        <p:nvSpPr>
          <p:cNvPr id="31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435942" y="295275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6855542" y="2910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17" hasCustomPrompt="1"/>
          </p:nvPr>
        </p:nvSpPr>
        <p:spPr>
          <a:xfrm>
            <a:off x="304800" y="4434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4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304800" y="9006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38" name="Rectangle 37"/>
          <p:cNvSpPr/>
          <p:nvPr userDrawn="1"/>
        </p:nvSpPr>
        <p:spPr>
          <a:xfrm>
            <a:off x="2440857" y="2424610"/>
            <a:ext cx="2057400" cy="1994990"/>
          </a:xfrm>
          <a:prstGeom prst="rect">
            <a:avLst/>
          </a:prstGeom>
          <a:solidFill>
            <a:srgbClr val="91BE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11"/>
          <p:cNvSpPr>
            <a:spLocks noGrp="1"/>
          </p:cNvSpPr>
          <p:nvPr>
            <p:ph type="pic" sz="quarter" idx="21"/>
          </p:nvPr>
        </p:nvSpPr>
        <p:spPr>
          <a:xfrm>
            <a:off x="228600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0" name="Picture Placeholder 11"/>
          <p:cNvSpPr>
            <a:spLocks noGrp="1"/>
          </p:cNvSpPr>
          <p:nvPr>
            <p:ph type="pic" sz="quarter" idx="22"/>
          </p:nvPr>
        </p:nvSpPr>
        <p:spPr>
          <a:xfrm>
            <a:off x="4650657" y="24246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3" hasCustomPrompt="1"/>
          </p:nvPr>
        </p:nvSpPr>
        <p:spPr>
          <a:xfrm>
            <a:off x="25170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2" name="Text Placeholder 28"/>
          <p:cNvSpPr>
            <a:spLocks noGrp="1"/>
          </p:cNvSpPr>
          <p:nvPr>
            <p:ph type="body" sz="quarter" idx="24" hasCustomPrompt="1"/>
          </p:nvPr>
        </p:nvSpPr>
        <p:spPr>
          <a:xfrm>
            <a:off x="25170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3" name="Rectangle 42"/>
          <p:cNvSpPr/>
          <p:nvPr userDrawn="1"/>
        </p:nvSpPr>
        <p:spPr>
          <a:xfrm>
            <a:off x="6860457" y="2424610"/>
            <a:ext cx="2057400" cy="199499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25" hasCustomPrompt="1"/>
          </p:nvPr>
        </p:nvSpPr>
        <p:spPr>
          <a:xfrm>
            <a:off x="6936657" y="25770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45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6936657" y="30342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left</a:t>
            </a:r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228600" y="4558210"/>
            <a:ext cx="2057400" cy="1994990"/>
          </a:xfrm>
          <a:prstGeom prst="rect">
            <a:avLst/>
          </a:prstGeom>
          <a:solidFill>
            <a:srgbClr val="D9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24384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8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6858000" y="4558210"/>
            <a:ext cx="2059858" cy="1981200"/>
          </a:xfrm>
          <a:solidFill>
            <a:srgbClr val="F0F0F0"/>
          </a:solidFill>
        </p:spPr>
        <p:txBody>
          <a:bodyPr>
            <a:normAutofit/>
          </a:bodyPr>
          <a:lstStyle>
            <a:lvl1pPr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29" hasCustomPrompt="1"/>
          </p:nvPr>
        </p:nvSpPr>
        <p:spPr>
          <a:xfrm>
            <a:off x="304800" y="4710610"/>
            <a:ext cx="1905000" cy="366889"/>
          </a:xfrm>
        </p:spPr>
        <p:txBody>
          <a:bodyPr>
            <a:normAutofit/>
          </a:bodyPr>
          <a:lstStyle>
            <a:lvl1pPr algn="l">
              <a:buNone/>
              <a:defRPr sz="1600" b="1"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0" name="Text Placeholder 28"/>
          <p:cNvSpPr>
            <a:spLocks noGrp="1"/>
          </p:cNvSpPr>
          <p:nvPr>
            <p:ph type="body" sz="quarter" idx="30" hasCustomPrompt="1"/>
          </p:nvPr>
        </p:nvSpPr>
        <p:spPr>
          <a:xfrm>
            <a:off x="304800" y="5167810"/>
            <a:ext cx="1905000" cy="1247422"/>
          </a:xfr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add text for the picture to the right</a:t>
            </a:r>
            <a:endParaRPr lang="en-US" dirty="0"/>
          </a:p>
        </p:txBody>
      </p:sp>
      <p:sp>
        <p:nvSpPr>
          <p:cNvPr id="29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4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noramic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  <p:sp>
        <p:nvSpPr>
          <p:cNvPr id="7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66724" y="1371599"/>
            <a:ext cx="8191501" cy="2771776"/>
          </a:xfrm>
          <a:prstGeom prst="rect">
            <a:avLst/>
          </a:prstGeo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rtl="0" latinLnBrk="0">
              <a:buFontTx/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W¥ل云玗İαЂÕØÚáÛ丫:Téxt Plàçèhòlðêr 表¥鷗字㌍_W 3"/>
          <p:cNvSpPr>
            <a:spLocks noGrp="1"/>
          </p:cNvSpPr>
          <p:nvPr>
            <p:ph type="body" sz="quarter" idx="31" hasCustomPrompt="1"/>
          </p:nvPr>
        </p:nvSpPr>
        <p:spPr>
          <a:xfrm>
            <a:off x="457200" y="4343400"/>
            <a:ext cx="8229600" cy="1447800"/>
          </a:xfrm>
          <a:solidFill>
            <a:schemeClr val="bg1"/>
          </a:solidFill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1" name="Straight Connector 10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qua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 rot="5400000">
            <a:off x="4301613" y="1966451"/>
            <a:ext cx="540774" cy="9144000"/>
          </a:xfrm>
          <a:prstGeom prst="rect">
            <a:avLst/>
          </a:prstGeom>
          <a:solidFill>
            <a:srgbClr val="FC7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C7500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rot="10800000">
            <a:off x="0" y="6858000"/>
            <a:ext cx="9144000" cy="0"/>
          </a:xfrm>
          <a:prstGeom prst="line">
            <a:avLst/>
          </a:prstGeom>
          <a:ln w="50800">
            <a:solidFill>
              <a:srgbClr val="FC7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W¥ل云玗İαЂôÁûÂÚ丫:Pïçtúrê Plå¢éhõlðér 表¥鷗字㌍ 表_W 3"/>
          <p:cNvSpPr>
            <a:spLocks noGrp="1" noChangeAspect="1"/>
          </p:cNvSpPr>
          <p:nvPr userDrawn="1">
            <p:ph type="pic" sz="quarter" idx="13"/>
          </p:nvPr>
        </p:nvSpPr>
        <p:spPr>
          <a:xfrm>
            <a:off x="2974073" y="609600"/>
            <a:ext cx="3198127" cy="320040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0" algn="ctr" defTabSz="914400" rtl="0" eaLnBrk="1" latinLnBrk="0" hangingPunct="1">
              <a:spcBef>
                <a:spcPct val="20000"/>
              </a:spcBef>
              <a:buFontTx/>
              <a:buNone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sz="2400" i="0" smtClean="0"/>
              <a:t>Click icon to add picture</a:t>
            </a:r>
            <a:endParaRPr lang="en-US" sz="2400" i="0" dirty="0"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2971800" y="4038600"/>
            <a:ext cx="3200400" cy="1600200"/>
          </a:xfrm>
        </p:spPr>
        <p:txBody>
          <a:bodyPr tIns="91440" rIns="9144" bIns="91440" anchor="t"/>
          <a:lstStyle>
            <a:lvl1pPr marL="0" marR="0" indent="0" algn="l">
              <a:buFontTx/>
              <a:buNone/>
              <a:defRPr sz="18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rait with Captio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/>
          </p:cNvSpPr>
          <p:nvPr>
            <p:ph type="pic" sz="quarter" idx="13"/>
          </p:nvPr>
        </p:nvSpPr>
        <p:spPr>
          <a:xfrm>
            <a:off x="645701" y="290540"/>
            <a:ext cx="4307299" cy="5729260"/>
          </a:xfrm>
          <a:solidFill>
            <a:srgbClr val="F0F0F0"/>
          </a:solidFill>
          <a:ln w="57150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17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marR="0" indent="1588" algn="ctr" defTabSz="914400" rtl="0" eaLnBrk="1" latinLnBrk="0" hangingPunct="1">
              <a:spcBef>
                <a:spcPct val="20000"/>
              </a:spcBef>
              <a:buFontTx/>
              <a:buNone/>
              <a:defRPr lang="en-US" sz="2000" i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rtl="0" latinLnBrk="0">
              <a:spcBef>
                <a:spcPct val="20000"/>
              </a:spcBef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0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5343525" y="2859716"/>
            <a:ext cx="3181350" cy="3181350"/>
          </a:xfrm>
        </p:spPr>
        <p:txBody>
          <a:bodyPr tIns="91440" bIns="91440" anchor="b" anchorCtr="0">
            <a:noAutofit/>
          </a:bodyPr>
          <a:lstStyle>
            <a:lvl1pPr marL="0" marR="0" indent="0" algn="l" rtl="0" latinLnBrk="0">
              <a:spcBef>
                <a:spcPct val="20000"/>
              </a:spcBef>
              <a:buFontTx/>
              <a:buNone/>
              <a:defRPr sz="1800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lang="en-US" dirty="0" smtClean="0"/>
              <a:t>Click to add caption</a:t>
            </a:r>
            <a:endParaRPr lang="en-US" dirty="0"/>
          </a:p>
        </p:txBody>
      </p:sp>
      <p:grpSp>
        <p:nvGrpSpPr>
          <p:cNvPr id="13" name="Group 12"/>
          <p:cNvGrpSpPr/>
          <p:nvPr userDrawn="1"/>
        </p:nvGrpSpPr>
        <p:grpSpPr>
          <a:xfrm rot="5400000">
            <a:off x="4277032" y="1991032"/>
            <a:ext cx="589936" cy="9144000"/>
            <a:chOff x="8524568" y="0"/>
            <a:chExt cx="589936" cy="6858000"/>
          </a:xfrm>
        </p:grpSpPr>
        <p:sp>
          <p:nvSpPr>
            <p:cNvPr id="14" name="Rectangle 13"/>
            <p:cNvSpPr/>
            <p:nvPr userDrawn="1"/>
          </p:nvSpPr>
          <p:spPr>
            <a:xfrm>
              <a:off x="8524568" y="0"/>
              <a:ext cx="540774" cy="6858000"/>
            </a:xfrm>
            <a:prstGeom prst="rect">
              <a:avLst/>
            </a:prstGeom>
            <a:solidFill>
              <a:srgbClr val="FC7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C7500"/>
                </a:solidFill>
              </a:endParaRPr>
            </a:p>
          </p:txBody>
        </p:sp>
        <p:cxnSp>
          <p:nvCxnSpPr>
            <p:cNvPr id="15" name="Straight Connector 14"/>
            <p:cNvCxnSpPr/>
            <p:nvPr userDrawn="1"/>
          </p:nvCxnSpPr>
          <p:spPr>
            <a:xfrm rot="5400000">
              <a:off x="5685504" y="3429000"/>
              <a:ext cx="6858000" cy="0"/>
            </a:xfrm>
            <a:prstGeom prst="line">
              <a:avLst/>
            </a:prstGeom>
            <a:ln w="50800">
              <a:solidFill>
                <a:srgbClr val="FC7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pPr/>
              <a:t>1/25/2018</a:t>
            </a:fld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F88FF4-1BD9-4AA8-B980-C7776087AB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096000"/>
            <a:ext cx="85344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534400" cy="6096000"/>
          </a:xfrm>
        </p:spPr>
        <p:txBody>
          <a:bodyPr/>
          <a:lstStyle>
            <a:lvl1pPr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172200"/>
            <a:ext cx="8229600" cy="5715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age Photo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6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latinLnBrk="0">
              <a:spcBef>
                <a:spcPct val="20000"/>
              </a:spcBef>
              <a:buFontTx/>
              <a:buNone/>
              <a:defRPr sz="2400" i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lang="en-US" i="0" smtClean="0"/>
              <a:t>Click icon to add picture</a:t>
            </a:r>
            <a:endParaRPr lang="en-US" i="0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105400" y="5257800"/>
            <a:ext cx="4038600" cy="505047"/>
          </a:xfrm>
          <a:solidFill>
            <a:schemeClr val="tx1">
              <a:alpha val="46000"/>
            </a:schemeClr>
          </a:solidFill>
        </p:spPr>
        <p:txBody>
          <a:bodyPr>
            <a:normAutofit/>
          </a:bodyPr>
          <a:lstStyle>
            <a:lvl1pPr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304800"/>
          </a:xfrm>
        </p:spPr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553200"/>
            <a:ext cx="2895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48400" y="6553200"/>
            <a:ext cx="2057400" cy="304800"/>
          </a:xfrm>
        </p:spPr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804047" cy="68580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FEED2B4-868F-4681-9E70-FF7ECCDC67D4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F88FF4-1BD9-4AA8-B980-C7776087ABAF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  <p:sldLayoutId id="2147484005" r:id="rId12"/>
    <p:sldLayoutId id="2147484006" r:id="rId13"/>
    <p:sldLayoutId id="2147483651" r:id="rId14"/>
    <p:sldLayoutId id="2147483661" r:id="rId15"/>
    <p:sldLayoutId id="2147483676" r:id="rId16"/>
    <p:sldLayoutId id="2147483655" r:id="rId17"/>
    <p:sldLayoutId id="2147483674" r:id="rId18"/>
    <p:sldLayoutId id="2147483675" r:id="rId19"/>
    <p:sldLayoutId id="2147483670" r:id="rId20"/>
    <p:sldLayoutId id="2147483671" r:id="rId21"/>
    <p:sldLayoutId id="2147483680" r:id="rId22"/>
    <p:sldLayoutId id="2147483672" r:id="rId23"/>
    <p:sldLayoutId id="2147483673" r:id="rId24"/>
    <p:sldLayoutId id="2147483650" r:id="rId25"/>
    <p:sldLayoutId id="2147483667" r:id="rId26"/>
    <p:sldLayoutId id="2147483668" r:id="rId27"/>
    <p:sldLayoutId id="2147483666" r:id="rId28"/>
    <p:sldLayoutId id="2147483664" r:id="rId29"/>
    <p:sldLayoutId id="2147483663" r:id="rId30"/>
    <p:sldLayoutId id="2147483653" r:id="rId31"/>
    <p:sldLayoutId id="2147483652" r:id="rId32"/>
    <p:sldLayoutId id="2147483660" r:id="rId33"/>
    <p:sldLayoutId id="2147483658" r:id="rId34"/>
    <p:sldLayoutId id="2147483665" r:id="rId35"/>
    <p:sldLayoutId id="2147483669" r:id="rId36"/>
    <p:sldLayoutId id="2147483654" r:id="rId37"/>
    <p:sldLayoutId id="2147483656" r:id="rId38"/>
    <p:sldLayoutId id="2147483684" r:id="rId39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7.jpeg"/><Relationship Id="rId5" Type="http://schemas.microsoft.com/office/2007/relationships/hdphoto" Target="../media/hdphoto10.wdp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7.jpeg"/><Relationship Id="rId5" Type="http://schemas.microsoft.com/office/2007/relationships/hdphoto" Target="../media/hdphoto14.wdp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1.jpeg"/><Relationship Id="rId5" Type="http://schemas.microsoft.com/office/2007/relationships/hdphoto" Target="../media/hdphoto18.wdp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7" Type="http://schemas.microsoft.com/office/2007/relationships/hdphoto" Target="../media/hdphoto24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jpeg"/><Relationship Id="rId5" Type="http://schemas.microsoft.com/office/2007/relationships/hdphoto" Target="../media/hdphoto23.wdp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7" Type="http://schemas.microsoft.com/office/2007/relationships/hdphoto" Target="../media/hdphoto28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1.jpeg"/><Relationship Id="rId5" Type="http://schemas.microsoft.com/office/2007/relationships/hdphoto" Target="../media/hdphoto27.wdp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7" Type="http://schemas.microsoft.com/office/2007/relationships/hdphoto" Target="../media/hdphoto32.wdp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5.jpeg"/><Relationship Id="rId5" Type="http://schemas.microsoft.com/office/2007/relationships/hdphoto" Target="../media/hdphoto31.wdp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jpeg"/><Relationship Id="rId5" Type="http://schemas.microsoft.com/office/2007/relationships/hdphoto" Target="../media/hdphoto2.wdp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jpeg"/><Relationship Id="rId5" Type="http://schemas.microsoft.com/office/2007/relationships/hdphoto" Target="../media/hdphoto6.wdp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57200" y="5589240"/>
            <a:ext cx="8204200" cy="1008112"/>
          </a:xfrm>
        </p:spPr>
        <p:txBody>
          <a:bodyPr>
            <a:noAutofit/>
          </a:bodyPr>
          <a:lstStyle/>
          <a:p>
            <a:r>
              <a:rPr lang="id-ID" sz="2800" dirty="0" smtClean="0">
                <a:solidFill>
                  <a:srgbClr val="FF0000"/>
                </a:solidFill>
              </a:rPr>
              <a:t>DOKUMENTASI </a:t>
            </a:r>
          </a:p>
          <a:p>
            <a:r>
              <a:rPr lang="id-ID" sz="2800" dirty="0" smtClean="0">
                <a:solidFill>
                  <a:srgbClr val="FF0000"/>
                </a:solidFill>
              </a:rPr>
              <a:t>PROGRAM RENOVASI BANGUNAN SMA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20603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1" r="14521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3" r="1006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1 BEBER</a:t>
            </a:r>
            <a:br>
              <a:rPr lang="id-ID" sz="2800" dirty="0" smtClean="0"/>
            </a:br>
            <a:r>
              <a:rPr lang="id-ID" dirty="0" smtClean="0"/>
              <a:t>KABUPATEN CIREBON – PROVINSI JAWA BARAT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5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06" b="154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303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BEBER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  <p:pic>
        <p:nvPicPr>
          <p:cNvPr id="18" name="Picture Placeholder 17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700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3 SUMBAWA BESAR</a:t>
            </a:r>
            <a:br>
              <a:rPr lang="id-ID" sz="2800" dirty="0" smtClean="0"/>
            </a:br>
            <a:r>
              <a:rPr lang="id-ID" dirty="0" smtClean="0"/>
              <a:t>KABUPATEN SUMBAWA BESAR – PROVINSI NTB</a:t>
            </a:r>
            <a:endParaRPr lang="id-ID" sz="2800" dirty="0"/>
          </a:p>
        </p:txBody>
      </p:sp>
      <p:sp>
        <p:nvSpPr>
          <p:cNvPr id="10" name="Teardrop 9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6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6" b="154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29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  <a:r>
              <a:rPr lang="id-ID" sz="39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88640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3 SUMBAWA BESAR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39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4" b="11024"/>
          <a:stretch>
            <a:fillRect/>
          </a:stretch>
        </p:blipFill>
        <p:spPr/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2 NGANJUK </a:t>
            </a:r>
            <a:br>
              <a:rPr lang="id-ID" sz="2800" dirty="0" smtClean="0"/>
            </a:br>
            <a:r>
              <a:rPr lang="id-ID" dirty="0" smtClean="0"/>
              <a:t>KABUPATEN NGANJUK – PROVINSI JAWA TIMUR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5691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" r="5562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NGANJUK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783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29" b="10929"/>
          <a:stretch>
            <a:fillRect/>
          </a:stretch>
        </p:blipFill>
        <p:spPr/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</a:t>
            </a:r>
            <a:r>
              <a:rPr lang="id-ID" sz="2800" dirty="0"/>
              <a:t>1</a:t>
            </a:r>
            <a:r>
              <a:rPr lang="id-ID" sz="2800" dirty="0" smtClean="0"/>
              <a:t> PAGAR ALAM </a:t>
            </a:r>
            <a:br>
              <a:rPr lang="id-ID" sz="2800" dirty="0" smtClean="0"/>
            </a:br>
            <a:r>
              <a:rPr lang="id-ID" dirty="0" smtClean="0"/>
              <a:t>KOTA PAGAR ALAM– PROVINSI SUMATERA SELATAN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41725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3" r="5703"/>
          <a:stretch>
            <a:fillRect/>
          </a:stretch>
        </p:blipFill>
        <p:spPr/>
      </p:pic>
      <p:pic>
        <p:nvPicPr>
          <p:cNvPr id="7" name="Picture Placeholder 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0" r="5750"/>
          <a:stretch>
            <a:fillRect/>
          </a:stretch>
        </p:blipFill>
        <p:spPr/>
      </p:pic>
      <p:pic>
        <p:nvPicPr>
          <p:cNvPr id="9" name="Picture Placeholder 8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85" r="5685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PAGARALAM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72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15381"/>
          <a:stretch>
            <a:fillRect/>
          </a:stretch>
        </p:blipFill>
        <p:spPr/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2 BANDAR LAMPUNG</a:t>
            </a:r>
            <a:br>
              <a:rPr lang="id-ID" sz="2800" dirty="0" smtClean="0"/>
            </a:br>
            <a:r>
              <a:rPr lang="id-ID" dirty="0" smtClean="0"/>
              <a:t>KOTA BANDAR LAMPUNG– PROVINSI LAMPUNG</a:t>
            </a:r>
            <a:endParaRPr lang="id-ID" sz="2800" dirty="0"/>
          </a:p>
        </p:txBody>
      </p:sp>
      <p:sp>
        <p:nvSpPr>
          <p:cNvPr id="9" name="Teardrop 8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9020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" b="28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 fontScale="925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2 BANDARLAMPUNG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9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3 SOLOK SELATAN</a:t>
            </a:r>
            <a:br>
              <a:rPr lang="id-ID" sz="2800" dirty="0" smtClean="0"/>
            </a:br>
            <a:r>
              <a:rPr lang="id-ID" dirty="0" smtClean="0"/>
              <a:t>KABUPATEN SOLOK SELATAN – PROVINSI SUMBAR</a:t>
            </a:r>
            <a:endParaRPr lang="id-ID" sz="2800" dirty="0"/>
          </a:p>
        </p:txBody>
      </p:sp>
      <p:sp>
        <p:nvSpPr>
          <p:cNvPr id="10" name="Teardrop 9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1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" b="34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29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2 PADANG SIDEMPUAN</a:t>
            </a:r>
            <a:br>
              <a:rPr lang="id-ID" sz="2800" dirty="0" smtClean="0"/>
            </a:br>
            <a:r>
              <a:rPr lang="id-ID" dirty="0" smtClean="0"/>
              <a:t>KOTA PADANGSIDEMPUAN– PROVINSI SUMATERA UTARA</a:t>
            </a:r>
            <a:endParaRPr lang="id-ID" sz="2800" dirty="0"/>
          </a:p>
        </p:txBody>
      </p:sp>
      <p:sp>
        <p:nvSpPr>
          <p:cNvPr id="10" name="Teardrop 9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10</a:t>
            </a:r>
            <a:endParaRPr lang="id-ID" sz="2800" b="1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06" b="154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29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044"/>
          <a:stretch/>
        </p:blipFill>
        <p:spPr>
          <a:xfrm>
            <a:off x="1193800" y="1340768"/>
            <a:ext cx="6299200" cy="3919182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noFill/>
        </p:spPr>
        <p:txBody>
          <a:bodyPr>
            <a:normAutofit fontScale="62500" lnSpcReduction="20000"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 fontScale="85000" lnSpcReduction="10000"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2 PADANG SIDEMPUAN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15381"/>
          <a:stretch>
            <a:fillRect/>
          </a:stretch>
        </p:blipFill>
        <p:spPr/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2 BOJONEGORO</a:t>
            </a:r>
            <a:br>
              <a:rPr lang="id-ID" sz="2800" dirty="0" smtClean="0"/>
            </a:br>
            <a:r>
              <a:rPr lang="id-ID" dirty="0" smtClean="0"/>
              <a:t>KABUPATEN BOJONEGORO– PROVINSI JAWA TIMUR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11</a:t>
            </a: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val="136176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2 BOJONEGORO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r="5423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r="5423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" r="54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11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19" b="15419"/>
          <a:stretch>
            <a:fillRect/>
          </a:stretch>
        </p:blipFill>
        <p:spPr/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1 PANYABUNGAN</a:t>
            </a:r>
            <a:br>
              <a:rPr lang="id-ID" sz="2800" dirty="0" smtClean="0"/>
            </a:br>
            <a:r>
              <a:rPr lang="id-ID" dirty="0" smtClean="0"/>
              <a:t>KAB. MANDAILING NATAL – PROVINSI SUMATERA UTARA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12</a:t>
            </a: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val="82402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PANYABUNGAN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1" b="21871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414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2 KALIANDA</a:t>
            </a:r>
            <a:br>
              <a:rPr lang="id-ID" sz="2800" dirty="0" smtClean="0"/>
            </a:br>
            <a:r>
              <a:rPr lang="id-ID" dirty="0" smtClean="0"/>
              <a:t>KABUPATEN LAMPUNG SELATAN – PROVINSI LAMPUNG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13</a:t>
            </a:r>
            <a:endParaRPr lang="id-ID" sz="2800" b="1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067" b="110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298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2 KALIANDA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9" r="5579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9" r="5579"/>
          <a:stretch>
            <a:fillRect/>
          </a:stretch>
        </p:blipFill>
        <p:spPr/>
      </p:pic>
      <p:pic>
        <p:nvPicPr>
          <p:cNvPr id="12" name="Picture Placeholder 11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9" r="55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948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15381"/>
          <a:stretch>
            <a:fillRect/>
          </a:stretch>
        </p:blipFill>
        <p:spPr/>
      </p:pic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1 LHOKSUKON</a:t>
            </a:r>
            <a:br>
              <a:rPr lang="id-ID" sz="2800" dirty="0" smtClean="0"/>
            </a:br>
            <a:r>
              <a:rPr lang="id-ID" dirty="0" smtClean="0"/>
              <a:t>KABUPATEN ACEH UTARA – PROVINSI ACEH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/>
              <a:t>14</a:t>
            </a:r>
            <a:endParaRPr lang="id-ID" sz="2800" b="1" dirty="0"/>
          </a:p>
        </p:txBody>
      </p:sp>
    </p:spTree>
    <p:extLst>
      <p:ext uri="{BB962C8B-B14F-4D97-AF65-F5344CB8AC3E}">
        <p14:creationId xmlns:p14="http://schemas.microsoft.com/office/powerpoint/2010/main" val="91891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3 SOLOK SELATAN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 b="21871"/>
          <a:stretch>
            <a:fillRect/>
          </a:stretch>
        </p:blipFill>
        <p:spPr/>
      </p:pic>
      <p:pic>
        <p:nvPicPr>
          <p:cNvPr id="12" name="Picture Placeholder 1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39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4 PEKANBARU</a:t>
            </a:r>
            <a:br>
              <a:rPr lang="id-ID" sz="2800" dirty="0" smtClean="0"/>
            </a:br>
            <a:r>
              <a:rPr lang="id-ID" dirty="0" smtClean="0"/>
              <a:t>KOTA PEKANBARU – PROVINSI RIAU</a:t>
            </a:r>
            <a:endParaRPr lang="id-ID" sz="2800" dirty="0"/>
          </a:p>
        </p:txBody>
      </p:sp>
      <p:sp>
        <p:nvSpPr>
          <p:cNvPr id="10" name="Teardrop 9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2</a:t>
            </a: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1" b="3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299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4 PEKANBARU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  <p:pic>
        <p:nvPicPr>
          <p:cNvPr id="8" name="Picture Placeholder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  <p:pic>
        <p:nvPicPr>
          <p:cNvPr id="16" name="Picture Placeholder 1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r="12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39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1 BANYUMAS</a:t>
            </a:r>
            <a:br>
              <a:rPr lang="id-ID" sz="2800" dirty="0" smtClean="0"/>
            </a:br>
            <a:r>
              <a:rPr lang="id-ID" dirty="0" smtClean="0"/>
              <a:t>KABUPATEN BANYUMAS – PROVINSI JAWA TENGAH</a:t>
            </a:r>
            <a:endParaRPr lang="id-ID" sz="2800" dirty="0"/>
          </a:p>
        </p:txBody>
      </p:sp>
      <p:sp>
        <p:nvSpPr>
          <p:cNvPr id="10" name="Teardrop 9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3</a:t>
            </a: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30" b="10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238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" b="17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6" r="657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BANYUMAS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35" r="573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1" b="15381"/>
          <a:stretch>
            <a:fillRect/>
          </a:stretch>
        </p:blipFill>
        <p:spPr/>
      </p:pic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662880" y="282352"/>
            <a:ext cx="8229600" cy="893192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SMAN 1 CIBADAK</a:t>
            </a:r>
            <a:br>
              <a:rPr lang="id-ID" sz="2800" dirty="0" smtClean="0"/>
            </a:br>
            <a:r>
              <a:rPr lang="id-ID" dirty="0" smtClean="0"/>
              <a:t>KABUPATEN SUKABUMI – PROVINSI JAWA BARAT</a:t>
            </a:r>
            <a:endParaRPr lang="id-ID" sz="2800" dirty="0"/>
          </a:p>
        </p:txBody>
      </p:sp>
      <p:sp>
        <p:nvSpPr>
          <p:cNvPr id="8" name="Teardrop 7"/>
          <p:cNvSpPr/>
          <p:nvPr/>
        </p:nvSpPr>
        <p:spPr>
          <a:xfrm>
            <a:off x="169168" y="282352"/>
            <a:ext cx="914400" cy="914400"/>
          </a:xfrm>
          <a:prstGeom prst="teardrop">
            <a:avLst/>
          </a:prstGeom>
          <a:solidFill>
            <a:schemeClr val="tx2">
              <a:lumMod val="9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1569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" b="17"/>
          <a:stretch>
            <a:fillRect/>
          </a:stretch>
        </p:blipFill>
        <p:spPr/>
      </p:pic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0" y="528935"/>
            <a:ext cx="4343400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tlCol="0">
            <a:norm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      S</a:t>
            </a:r>
            <a:r>
              <a:rPr lang="id-ID" sz="2400" dirty="0" smtClean="0">
                <a:solidFill>
                  <a:schemeClr val="bg1"/>
                </a:solidFill>
              </a:rPr>
              <a:t>MAN 1 CIBADAK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800" y="1124744"/>
            <a:ext cx="3792769" cy="2075656"/>
          </a:xfrm>
          <a:noFill/>
        </p:spPr>
        <p:txBody>
          <a:bodyPr>
            <a:normAutofit/>
          </a:bodyPr>
          <a:lstStyle/>
          <a:p>
            <a:pPr algn="l">
              <a:lnSpc>
                <a:spcPct val="70000"/>
              </a:lnSpc>
            </a:pPr>
            <a:r>
              <a:rPr lang="id-ID" sz="2000" dirty="0" smtClean="0">
                <a:solidFill>
                  <a:srgbClr val="FF0000"/>
                </a:solidFill>
              </a:rPr>
              <a:t>PROGRES RENOVASI :  </a:t>
            </a:r>
          </a:p>
          <a:p>
            <a:pPr algn="l">
              <a:lnSpc>
                <a:spcPct val="70000"/>
              </a:lnSpc>
            </a:pPr>
            <a:r>
              <a:rPr lang="id-ID" sz="6000" dirty="0" smtClean="0">
                <a:solidFill>
                  <a:srgbClr val="304269"/>
                </a:solidFill>
              </a:rPr>
              <a:t>100%</a:t>
            </a:r>
          </a:p>
          <a:p>
            <a:pPr algn="l">
              <a:lnSpc>
                <a:spcPct val="70000"/>
              </a:lnSpc>
            </a:pPr>
            <a:endParaRPr lang="id-ID" sz="6000" dirty="0" smtClean="0">
              <a:solidFill>
                <a:srgbClr val="304269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71" b="218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117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/>
      </p:transition>
    </mc:Choice>
    <mc:Fallback xmlns=""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214</Words>
  <Application>Microsoft Office PowerPoint</Application>
  <PresentationFormat>On-screen Show (4:3)</PresentationFormat>
  <Paragraphs>70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Origin</vt:lpstr>
      <vt:lpstr>PowerPoint Presentation</vt:lpstr>
      <vt:lpstr>SMAN 3 SOLOK SELATAN KABUPATEN SOLOK SELATAN – PROVINSI SUMBAR</vt:lpstr>
      <vt:lpstr>PowerPoint Presentation</vt:lpstr>
      <vt:lpstr>SMAN 4 PEKANBARU KOTA PEKANBARU – PROVINSI RIAU</vt:lpstr>
      <vt:lpstr>PowerPoint Presentation</vt:lpstr>
      <vt:lpstr>SMAN 1 BANYUMAS KABUPATEN BANYUMAS – PROVINSI JAWA TENGAH</vt:lpstr>
      <vt:lpstr>PowerPoint Presentation</vt:lpstr>
      <vt:lpstr>SMAN 1 CIBADAK KABUPATEN SUKABUMI – PROVINSI JAWA BARAT</vt:lpstr>
      <vt:lpstr>PowerPoint Presentation</vt:lpstr>
      <vt:lpstr>SMAN 1 BEBER KABUPATEN CIREBON – PROVINSI JAWA BARAT</vt:lpstr>
      <vt:lpstr>PowerPoint Presentation</vt:lpstr>
      <vt:lpstr>SMAN 3 SUMBAWA BESAR KABUPATEN SUMBAWA BESAR – PROVINSI NTB</vt:lpstr>
      <vt:lpstr>PowerPoint Presentation</vt:lpstr>
      <vt:lpstr>SMAN 2 NGANJUK  KABUPATEN NGANJUK – PROVINSI JAWA TIMUR</vt:lpstr>
      <vt:lpstr>PowerPoint Presentation</vt:lpstr>
      <vt:lpstr>SMAN 1 PAGAR ALAM  KOTA PAGAR ALAM– PROVINSI SUMATERA SELATAN</vt:lpstr>
      <vt:lpstr>PowerPoint Presentation</vt:lpstr>
      <vt:lpstr>SMAN 2 BANDAR LAMPUNG KOTA BANDAR LAMPUNG– PROVINSI LAMPUNG</vt:lpstr>
      <vt:lpstr>PowerPoint Presentation</vt:lpstr>
      <vt:lpstr>SMAN 2 PADANG SIDEMPUAN KOTA PADANGSIDEMPUAN– PROVINSI SUMATERA UTARA</vt:lpstr>
      <vt:lpstr>PowerPoint Presentation</vt:lpstr>
      <vt:lpstr>SMAN 2 BOJONEGORO KABUPATEN BOJONEGORO– PROVINSI JAWA TIMUR</vt:lpstr>
      <vt:lpstr>PowerPoint Presentation</vt:lpstr>
      <vt:lpstr>SMAN 1 PANYABUNGAN KAB. MANDAILING NATAL – PROVINSI SUMATERA UTARA</vt:lpstr>
      <vt:lpstr>PowerPoint Presentation</vt:lpstr>
      <vt:lpstr>SMAN 2 KALIANDA KABUPATEN LAMPUNG SELATAN – PROVINSI LAMPUNG</vt:lpstr>
      <vt:lpstr>PowerPoint Presentation</vt:lpstr>
      <vt:lpstr>SMAN 1 LHOKSUKON KABUPATEN ACEH UTARA – PROVINSI ACEH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2017-12-20T05:38:03Z</dcterms:created>
  <dcterms:modified xsi:type="dcterms:W3CDTF">2018-01-25T13:38:10Z</dcterms:modified>
</cp:coreProperties>
</file>