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906000" cy="6858000" type="A4"/>
  <p:notesSz cx="6735763" cy="9866313"/>
  <p:defaultTextStyle>
    <a:defPPr lvl="0">
      <a:defRPr lang="id-ID"/>
    </a:defPPr>
    <a:lvl1pPr marL="0" lvl="0" algn="l" defTabSz="914400" rtl="0" eaLnBrk="1" latinLnBrk="0" hangingPunct="1">
      <a:defRPr sz="1800" kern="1200">
        <a:solidFill>
          <a:schemeClr val="tx1"/>
        </a:solidFill>
        <a:latin typeface="+mn-lt"/>
        <a:ea typeface="+mn-ea"/>
        <a:cs typeface="+mn-cs"/>
      </a:defRPr>
    </a:lvl1pPr>
    <a:lvl2pPr marL="457200" lvl="1" algn="l" defTabSz="914400" rtl="0" eaLnBrk="1" latinLnBrk="0" hangingPunct="1">
      <a:defRPr sz="1800" kern="1200">
        <a:solidFill>
          <a:schemeClr val="tx1"/>
        </a:solidFill>
        <a:latin typeface="+mn-lt"/>
        <a:ea typeface="+mn-ea"/>
        <a:cs typeface="+mn-cs"/>
      </a:defRPr>
    </a:lvl2pPr>
    <a:lvl3pPr marL="914400" lvl="2" algn="l" defTabSz="914400" rtl="0" eaLnBrk="1" latinLnBrk="0" hangingPunct="1">
      <a:defRPr sz="1800" kern="1200">
        <a:solidFill>
          <a:schemeClr val="tx1"/>
        </a:solidFill>
        <a:latin typeface="+mn-lt"/>
        <a:ea typeface="+mn-ea"/>
        <a:cs typeface="+mn-cs"/>
      </a:defRPr>
    </a:lvl3pPr>
    <a:lvl4pPr marL="1371600" lvl="3" algn="l" defTabSz="914400" rtl="0" eaLnBrk="1" latinLnBrk="0" hangingPunct="1">
      <a:defRPr sz="1800" kern="1200">
        <a:solidFill>
          <a:schemeClr val="tx1"/>
        </a:solidFill>
        <a:latin typeface="+mn-lt"/>
        <a:ea typeface="+mn-ea"/>
        <a:cs typeface="+mn-cs"/>
      </a:defRPr>
    </a:lvl4pPr>
    <a:lvl5pPr marL="1828800" lvl="4" algn="l" defTabSz="914400" rtl="0" eaLnBrk="1" latinLnBrk="0" hangingPunct="1">
      <a:defRPr sz="1800" kern="1200">
        <a:solidFill>
          <a:schemeClr val="tx1"/>
        </a:solidFill>
        <a:latin typeface="+mn-lt"/>
        <a:ea typeface="+mn-ea"/>
        <a:cs typeface="+mn-cs"/>
      </a:defRPr>
    </a:lvl5pPr>
    <a:lvl6pPr marL="2286000" lvl="5" algn="l" defTabSz="914400" rtl="0" eaLnBrk="1" latinLnBrk="0" hangingPunct="1">
      <a:defRPr sz="1800" kern="1200">
        <a:solidFill>
          <a:schemeClr val="tx1"/>
        </a:solidFill>
        <a:latin typeface="+mn-lt"/>
        <a:ea typeface="+mn-ea"/>
        <a:cs typeface="+mn-cs"/>
      </a:defRPr>
    </a:lvl6pPr>
    <a:lvl7pPr marL="2743200" lvl="6" algn="l" defTabSz="914400" rtl="0" eaLnBrk="1" latinLnBrk="0" hangingPunct="1">
      <a:defRPr sz="1800" kern="1200">
        <a:solidFill>
          <a:schemeClr val="tx1"/>
        </a:solidFill>
        <a:latin typeface="+mn-lt"/>
        <a:ea typeface="+mn-ea"/>
        <a:cs typeface="+mn-cs"/>
      </a:defRPr>
    </a:lvl7pPr>
    <a:lvl8pPr marL="3200400" lvl="7" algn="l" defTabSz="914400" rtl="0" eaLnBrk="1" latinLnBrk="0" hangingPunct="1">
      <a:defRPr sz="1800" kern="1200">
        <a:solidFill>
          <a:schemeClr val="tx1"/>
        </a:solidFill>
        <a:latin typeface="+mn-lt"/>
        <a:ea typeface="+mn-ea"/>
        <a:cs typeface="+mn-cs"/>
      </a:defRPr>
    </a:lvl8pPr>
    <a:lvl9pPr marL="3657600" lvl="8"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3" d="100"/>
          <a:sy n="63" d="100"/>
        </p:scale>
        <p:origin x="1160" y="44"/>
      </p:cViewPr>
      <p:guideLst>
        <p:guide orient="horz" pos="2160"/>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03B6C-2D09-4A75-920F-CAA0DC26C168}" type="doc">
      <dgm:prSet loTypeId="urn:microsoft.com/office/officeart/2005/8/layout/lProcess2" loCatId="list" qsTypeId="urn:microsoft.com/office/officeart/2005/8/quickstyle/simple1" qsCatId="simple" csTypeId="urn:microsoft.com/office/officeart/2005/8/colors/colorful1#1" csCatId="colorful" phldr="1"/>
      <dgm:spPr/>
      <dgm:t>
        <a:bodyPr/>
        <a:lstStyle/>
        <a:p>
          <a:endParaRPr lang="id-ID"/>
        </a:p>
      </dgm:t>
    </dgm:pt>
    <dgm:pt modelId="{2D1BACA6-81E5-4995-B9F2-74C5E99D2BD6}">
      <dgm:prSet phldrT="[Text]" custT="1"/>
      <dgm:spPr/>
      <dgm:t>
        <a:bodyPr/>
        <a:lstStyle/>
        <a:p>
          <a:pPr algn="ctr">
            <a:spcAft>
              <a:spcPts val="0"/>
            </a:spcAft>
          </a:pPr>
          <a:r>
            <a:rPr lang="id-ID" sz="2400" b="1" dirty="0" smtClean="0"/>
            <a:t>DAK REGULER</a:t>
          </a:r>
        </a:p>
        <a:p>
          <a:pPr algn="l">
            <a:spcAft>
              <a:spcPts val="0"/>
            </a:spcAft>
          </a:pPr>
          <a:r>
            <a:rPr lang="id-ID" sz="1000" b="0" smtClean="0">
              <a:latin typeface="Cambria" panose="02040503050406030204" pitchFamily="18" charset="0"/>
            </a:rPr>
            <a:t>Memberikan bantuan kepada pemerintah daerah untuk menyediakan sarana dan prasarana pendidikan dalam rangka pemenuhan secara bertahap standar pelayanan minimal (SPM) pendidikan</a:t>
          </a:r>
        </a:p>
        <a:p>
          <a:pPr algn="l">
            <a:spcAft>
              <a:spcPts val="0"/>
            </a:spcAft>
          </a:pPr>
          <a:r>
            <a:rPr lang="id-ID" sz="1000" b="0" smtClean="0">
              <a:latin typeface="Cambria" panose="02040503050406030204" pitchFamily="18" charset="0"/>
            </a:rPr>
            <a:t>Meningkatkan ketersediaan/keterjaminan akses, dan mutu layanan pada pendidikan dasar dan pendidikan menengah dalam rangka pelaksanaan Wajib Belajar Pendidikan 12 Tahun yang berkualitas.</a:t>
          </a:r>
          <a:endParaRPr lang="id-ID" sz="1000" b="0" dirty="0" smtClean="0">
            <a:latin typeface="Cambria" panose="02040503050406030204" pitchFamily="18" charset="0"/>
          </a:endParaRPr>
        </a:p>
      </dgm:t>
    </dgm:pt>
    <dgm:pt modelId="{66CE25CA-6740-443B-BF76-0259EA1940CB}" type="parTrans" cxnId="{3FC878C9-DFDC-4F83-9222-2070AA3D9EB5}">
      <dgm:prSet/>
      <dgm:spPr/>
      <dgm:t>
        <a:bodyPr/>
        <a:lstStyle/>
        <a:p>
          <a:endParaRPr lang="id-ID"/>
        </a:p>
      </dgm:t>
    </dgm:pt>
    <dgm:pt modelId="{2A1970E6-FE37-40B7-9A6B-865FEB9C2B5E}" type="sibTrans" cxnId="{3FC878C9-DFDC-4F83-9222-2070AA3D9EB5}">
      <dgm:prSet/>
      <dgm:spPr/>
      <dgm:t>
        <a:bodyPr/>
        <a:lstStyle/>
        <a:p>
          <a:endParaRPr lang="id-ID"/>
        </a:p>
      </dgm:t>
    </dgm:pt>
    <dgm:pt modelId="{1B8F6A77-59A5-455A-B224-942F549CB1DF}">
      <dgm:prSet phldrT="[Text]" custT="1"/>
      <dgm:spPr/>
      <dgm:t>
        <a:bodyPr/>
        <a:lstStyle/>
        <a:p>
          <a:pPr algn="ctr"/>
          <a:r>
            <a:rPr lang="id-ID" sz="1600" b="1" dirty="0" smtClean="0"/>
            <a:t>Subbidang Sekolah Dasar (SD)</a:t>
          </a:r>
          <a:endParaRPr lang="id-ID" sz="1600" b="1" dirty="0"/>
        </a:p>
      </dgm:t>
    </dgm:pt>
    <dgm:pt modelId="{EABC6A46-AB10-4163-8578-127A0392D5B1}" type="parTrans" cxnId="{038515FD-D021-4751-8DB3-371EAF19C0D9}">
      <dgm:prSet/>
      <dgm:spPr/>
      <dgm:t>
        <a:bodyPr/>
        <a:lstStyle/>
        <a:p>
          <a:endParaRPr lang="id-ID"/>
        </a:p>
      </dgm:t>
    </dgm:pt>
    <dgm:pt modelId="{587FB6A7-17F5-482D-8762-1D28F71F6FD9}" type="sibTrans" cxnId="{038515FD-D021-4751-8DB3-371EAF19C0D9}">
      <dgm:prSet/>
      <dgm:spPr/>
      <dgm:t>
        <a:bodyPr/>
        <a:lstStyle/>
        <a:p>
          <a:endParaRPr lang="id-ID"/>
        </a:p>
      </dgm:t>
    </dgm:pt>
    <dgm:pt modelId="{EE678C65-ED0E-4FCA-89F2-BD5A5FB17414}">
      <dgm:prSet phldrT="[Text]" custT="1"/>
      <dgm:spPr/>
      <dgm:t>
        <a:bodyPr/>
        <a:lstStyle/>
        <a:p>
          <a:pPr algn="ctr">
            <a:spcAft>
              <a:spcPts val="0"/>
            </a:spcAft>
          </a:pPr>
          <a:r>
            <a:rPr lang="id-ID" sz="2400" b="1" dirty="0" smtClean="0"/>
            <a:t>DAK AFIRMASI</a:t>
          </a:r>
        </a:p>
        <a:p>
          <a:pPr algn="l">
            <a:spcAft>
              <a:spcPct val="35000"/>
            </a:spcAft>
          </a:pPr>
          <a:r>
            <a:rPr lang="id-ID" sz="1000" b="0" dirty="0" smtClean="0">
              <a:latin typeface="Cambria" panose="02040503050406030204" pitchFamily="18" charset="0"/>
            </a:rPr>
            <a:t>Memberikan bantuan kepada pemerintah daerah untuk pemenuhan sarana dan prasarana penunjang pendidikan dalam rangka mendorong pemerataan pelayanan pendidikan berkualitas antarkelompok masyarakat dan antarwilayah.</a:t>
          </a:r>
        </a:p>
        <a:p>
          <a:pPr algn="l">
            <a:spcAft>
              <a:spcPct val="35000"/>
            </a:spcAft>
          </a:pPr>
          <a:endParaRPr lang="id-ID" sz="1200" b="0" dirty="0" smtClean="0">
            <a:latin typeface="Cambria" panose="02040503050406030204" pitchFamily="18" charset="0"/>
          </a:endParaRPr>
        </a:p>
        <a:p>
          <a:pPr algn="l">
            <a:spcAft>
              <a:spcPct val="35000"/>
            </a:spcAft>
          </a:pPr>
          <a:endParaRPr lang="id-ID" sz="1200" b="0" dirty="0" smtClean="0">
            <a:latin typeface="Cambria" panose="02040503050406030204" pitchFamily="18" charset="0"/>
          </a:endParaRPr>
        </a:p>
        <a:p>
          <a:pPr algn="l">
            <a:spcAft>
              <a:spcPct val="35000"/>
            </a:spcAft>
          </a:pPr>
          <a:endParaRPr lang="id-ID" sz="1200" b="0" dirty="0">
            <a:latin typeface="Cambria" panose="02040503050406030204" pitchFamily="18" charset="0"/>
          </a:endParaRPr>
        </a:p>
      </dgm:t>
    </dgm:pt>
    <dgm:pt modelId="{9DE826F2-8D9B-4114-B524-5C078C7311F5}" type="parTrans" cxnId="{FD3C4572-15D4-484D-8F6F-1A35F2C8AE24}">
      <dgm:prSet/>
      <dgm:spPr/>
      <dgm:t>
        <a:bodyPr/>
        <a:lstStyle/>
        <a:p>
          <a:endParaRPr lang="id-ID"/>
        </a:p>
      </dgm:t>
    </dgm:pt>
    <dgm:pt modelId="{BABCF8A7-D777-4499-88A2-7155E4885910}" type="sibTrans" cxnId="{FD3C4572-15D4-484D-8F6F-1A35F2C8AE24}">
      <dgm:prSet/>
      <dgm:spPr/>
      <dgm:t>
        <a:bodyPr/>
        <a:lstStyle/>
        <a:p>
          <a:endParaRPr lang="id-ID"/>
        </a:p>
      </dgm:t>
    </dgm:pt>
    <dgm:pt modelId="{DF88C8D8-B854-4194-A7A9-2BF6EE6EB0E9}">
      <dgm:prSet phldrT="[Text]" custT="1"/>
      <dgm:spPr/>
      <dgm:t>
        <a:bodyPr/>
        <a:lstStyle/>
        <a:p>
          <a:r>
            <a:rPr lang="id-ID" sz="1600" b="1" dirty="0" smtClean="0"/>
            <a:t>Subbidang Sekolah Dasar (SD)</a:t>
          </a:r>
          <a:endParaRPr lang="id-ID" sz="1600" b="1" dirty="0"/>
        </a:p>
      </dgm:t>
    </dgm:pt>
    <dgm:pt modelId="{5FCE8116-FDB3-4D82-8500-C61769227349}" type="parTrans" cxnId="{557D90CB-1920-4E32-81E5-86623D26F8B7}">
      <dgm:prSet/>
      <dgm:spPr/>
      <dgm:t>
        <a:bodyPr/>
        <a:lstStyle/>
        <a:p>
          <a:endParaRPr lang="id-ID"/>
        </a:p>
      </dgm:t>
    </dgm:pt>
    <dgm:pt modelId="{34FFFF5E-8FE8-4BC6-8313-B5C53BC01A44}" type="sibTrans" cxnId="{557D90CB-1920-4E32-81E5-86623D26F8B7}">
      <dgm:prSet/>
      <dgm:spPr/>
      <dgm:t>
        <a:bodyPr/>
        <a:lstStyle/>
        <a:p>
          <a:endParaRPr lang="id-ID"/>
        </a:p>
      </dgm:t>
    </dgm:pt>
    <dgm:pt modelId="{65E0E739-70AE-40C6-886D-3CFD2EB2F25C}">
      <dgm:prSet phldrT="[Text]" custT="1"/>
      <dgm:spPr/>
      <dgm:t>
        <a:bodyPr/>
        <a:lstStyle/>
        <a:p>
          <a:pPr algn="ctr">
            <a:spcAft>
              <a:spcPts val="0"/>
            </a:spcAft>
          </a:pPr>
          <a:r>
            <a:rPr lang="id-ID" sz="2400" b="1" dirty="0" smtClean="0"/>
            <a:t>DAK PENUGASAN</a:t>
          </a:r>
        </a:p>
        <a:p>
          <a:pPr algn="l">
            <a:spcAft>
              <a:spcPct val="35000"/>
            </a:spcAft>
          </a:pPr>
          <a:r>
            <a:rPr lang="id-ID" sz="1000" dirty="0" smtClean="0">
              <a:latin typeface="Cambria" panose="02040503050406030204" pitchFamily="18" charset="0"/>
            </a:rPr>
            <a:t>Meningkatkan kualitas pembelajaran sekolah menengah kejuruan (SMK) melalui pembangunan dan pengembangan Prasarana pendidikan, untuk mampu menghasilkan lulusan SMK yang berkualitas dan berkeahlian dalam mendukung pembangunan prioritas nasional terutama di bidang  pariwisata, ketahanan pangan, ketahanan energi, kemaritiman, industri, dan industri kreatif, serta mendorong pemerataan kualitas layanan </a:t>
          </a:r>
          <a:r>
            <a:rPr lang="en-US" sz="1000" dirty="0" smtClean="0">
              <a:latin typeface="Cambria" panose="02040503050406030204" pitchFamily="18" charset="0"/>
            </a:rPr>
            <a:t>SMK </a:t>
          </a:r>
          <a:r>
            <a:rPr lang="id-ID" sz="1000" dirty="0" smtClean="0">
              <a:latin typeface="Cambria" panose="02040503050406030204" pitchFamily="18" charset="0"/>
            </a:rPr>
            <a:t>antarwilayah.</a:t>
          </a:r>
          <a:endParaRPr lang="id-ID" sz="1000" b="1" dirty="0" smtClean="0">
            <a:latin typeface="Cambria" panose="02040503050406030204" pitchFamily="18" charset="0"/>
          </a:endParaRPr>
        </a:p>
      </dgm:t>
    </dgm:pt>
    <dgm:pt modelId="{8C75AABA-53F3-4B0F-B6CD-0169C76A74FD}" type="parTrans" cxnId="{91381C9A-BFA3-4430-ADFB-D912409AF50D}">
      <dgm:prSet/>
      <dgm:spPr/>
      <dgm:t>
        <a:bodyPr/>
        <a:lstStyle/>
        <a:p>
          <a:endParaRPr lang="id-ID"/>
        </a:p>
      </dgm:t>
    </dgm:pt>
    <dgm:pt modelId="{557B9DC1-F92F-49CB-BE6F-5F5A99EAFDEE}" type="sibTrans" cxnId="{91381C9A-BFA3-4430-ADFB-D912409AF50D}">
      <dgm:prSet/>
      <dgm:spPr/>
      <dgm:t>
        <a:bodyPr/>
        <a:lstStyle/>
        <a:p>
          <a:endParaRPr lang="id-ID"/>
        </a:p>
      </dgm:t>
    </dgm:pt>
    <dgm:pt modelId="{60658F47-CE10-4242-9A53-71757E9CE452}">
      <dgm:prSet phldrT="[Text]" custT="1"/>
      <dgm:spPr/>
      <dgm:t>
        <a:bodyPr/>
        <a:lstStyle/>
        <a:p>
          <a:r>
            <a:rPr lang="id-ID" sz="1600" b="1" dirty="0" smtClean="0"/>
            <a:t>Subbidang Sekolah Menengah Kejuruan (SMK)</a:t>
          </a:r>
          <a:endParaRPr lang="id-ID" sz="1600" b="1" dirty="0"/>
        </a:p>
      </dgm:t>
    </dgm:pt>
    <dgm:pt modelId="{6237DA83-69CC-491F-9E0F-E1CF0393BE13}" type="parTrans" cxnId="{6A620E18-002A-4B8A-8614-E2127B791A1E}">
      <dgm:prSet/>
      <dgm:spPr/>
      <dgm:t>
        <a:bodyPr/>
        <a:lstStyle/>
        <a:p>
          <a:endParaRPr lang="id-ID"/>
        </a:p>
      </dgm:t>
    </dgm:pt>
    <dgm:pt modelId="{293D3178-E69E-41DB-80A9-AD4C09252DB5}" type="sibTrans" cxnId="{6A620E18-002A-4B8A-8614-E2127B791A1E}">
      <dgm:prSet/>
      <dgm:spPr/>
      <dgm:t>
        <a:bodyPr/>
        <a:lstStyle/>
        <a:p>
          <a:endParaRPr lang="id-ID"/>
        </a:p>
      </dgm:t>
    </dgm:pt>
    <dgm:pt modelId="{166DE305-E7E5-458E-970D-954CBE90B1E5}">
      <dgm:prSet custT="1"/>
      <dgm:spPr/>
      <dgm:t>
        <a:bodyPr/>
        <a:lstStyle/>
        <a:p>
          <a:pPr algn="ctr"/>
          <a:r>
            <a:rPr lang="id-ID" sz="1600" b="1" dirty="0" smtClean="0"/>
            <a:t>Subbidang Sekolah Menengah Pertama (SMP)</a:t>
          </a:r>
          <a:endParaRPr lang="id-ID" sz="1600" b="1" dirty="0"/>
        </a:p>
      </dgm:t>
    </dgm:pt>
    <dgm:pt modelId="{E53F276C-CA41-4CEE-88D5-3E40625D862A}" type="parTrans" cxnId="{ADEDBDAD-8C81-4943-9945-9106F7D1F88C}">
      <dgm:prSet/>
      <dgm:spPr/>
      <dgm:t>
        <a:bodyPr/>
        <a:lstStyle/>
        <a:p>
          <a:endParaRPr lang="id-ID"/>
        </a:p>
      </dgm:t>
    </dgm:pt>
    <dgm:pt modelId="{2DD5CE2A-3C46-4ED4-B83F-E5593D14B6BE}" type="sibTrans" cxnId="{ADEDBDAD-8C81-4943-9945-9106F7D1F88C}">
      <dgm:prSet/>
      <dgm:spPr/>
      <dgm:t>
        <a:bodyPr/>
        <a:lstStyle/>
        <a:p>
          <a:endParaRPr lang="id-ID"/>
        </a:p>
      </dgm:t>
    </dgm:pt>
    <dgm:pt modelId="{052F2F02-FF5C-4520-AA04-479EE4484C0B}">
      <dgm:prSet custT="1"/>
      <dgm:spPr/>
      <dgm:t>
        <a:bodyPr/>
        <a:lstStyle/>
        <a:p>
          <a:pPr algn="ctr"/>
          <a:r>
            <a:rPr lang="id-ID" sz="1600" b="1" dirty="0" smtClean="0"/>
            <a:t>Subbidang Sekolah Menengah Atas (SMA)</a:t>
          </a:r>
          <a:endParaRPr lang="id-ID" sz="1600" b="1" dirty="0"/>
        </a:p>
      </dgm:t>
    </dgm:pt>
    <dgm:pt modelId="{EA616EED-316F-403B-9827-2F58CDBDFEF8}" type="parTrans" cxnId="{9290ACB4-B8D3-45A0-A99E-48C2BF0FD0A2}">
      <dgm:prSet/>
      <dgm:spPr/>
      <dgm:t>
        <a:bodyPr/>
        <a:lstStyle/>
        <a:p>
          <a:endParaRPr lang="id-ID"/>
        </a:p>
      </dgm:t>
    </dgm:pt>
    <dgm:pt modelId="{32BF5CEA-1070-4F3B-98B8-446E42590872}" type="sibTrans" cxnId="{9290ACB4-B8D3-45A0-A99E-48C2BF0FD0A2}">
      <dgm:prSet/>
      <dgm:spPr/>
      <dgm:t>
        <a:bodyPr/>
        <a:lstStyle/>
        <a:p>
          <a:endParaRPr lang="id-ID"/>
        </a:p>
      </dgm:t>
    </dgm:pt>
    <dgm:pt modelId="{AF23D6FB-0C0F-4173-9520-16C8ACE0EDC1}">
      <dgm:prSet custT="1"/>
      <dgm:spPr/>
      <dgm:t>
        <a:bodyPr/>
        <a:lstStyle/>
        <a:p>
          <a:pPr algn="ctr"/>
          <a:r>
            <a:rPr lang="id-ID" sz="1600" b="1" dirty="0" smtClean="0"/>
            <a:t>Subbidang Sanggar Kegiatan Belajar (SKB)</a:t>
          </a:r>
          <a:endParaRPr lang="id-ID" sz="1600" b="1" dirty="0"/>
        </a:p>
      </dgm:t>
    </dgm:pt>
    <dgm:pt modelId="{6D81DB2B-B3D4-406D-89A2-651FC4A82B3E}" type="parTrans" cxnId="{3702077F-5344-4B5D-9FBE-71525F99A07D}">
      <dgm:prSet/>
      <dgm:spPr/>
      <dgm:t>
        <a:bodyPr/>
        <a:lstStyle/>
        <a:p>
          <a:endParaRPr lang="id-ID"/>
        </a:p>
      </dgm:t>
    </dgm:pt>
    <dgm:pt modelId="{7AD9113B-0DF4-40B0-91DE-365D4ECC9C1A}" type="sibTrans" cxnId="{3702077F-5344-4B5D-9FBE-71525F99A07D}">
      <dgm:prSet/>
      <dgm:spPr/>
      <dgm:t>
        <a:bodyPr/>
        <a:lstStyle/>
        <a:p>
          <a:endParaRPr lang="id-ID"/>
        </a:p>
      </dgm:t>
    </dgm:pt>
    <dgm:pt modelId="{E39575CA-0694-4B75-8B69-2E0DA280BA62}">
      <dgm:prSet custT="1"/>
      <dgm:spPr/>
      <dgm:t>
        <a:bodyPr/>
        <a:lstStyle/>
        <a:p>
          <a:pPr algn="ctr"/>
          <a:r>
            <a:rPr lang="id-ID" sz="1600" b="1" dirty="0" smtClean="0"/>
            <a:t>Subbidang Sekolah Luar Biasa (SLB)</a:t>
          </a:r>
          <a:endParaRPr lang="id-ID" sz="1600" b="1" dirty="0"/>
        </a:p>
      </dgm:t>
    </dgm:pt>
    <dgm:pt modelId="{F69E7F23-5423-4F9D-8563-21727BC8A38E}" type="parTrans" cxnId="{0FDE05BE-68EC-417C-A8B4-7A9B1CA666E7}">
      <dgm:prSet/>
      <dgm:spPr/>
      <dgm:t>
        <a:bodyPr/>
        <a:lstStyle/>
        <a:p>
          <a:endParaRPr lang="id-ID"/>
        </a:p>
      </dgm:t>
    </dgm:pt>
    <dgm:pt modelId="{7B5AE5AA-C5B4-45E7-9D8A-1F0536F401C0}" type="sibTrans" cxnId="{0FDE05BE-68EC-417C-A8B4-7A9B1CA666E7}">
      <dgm:prSet/>
      <dgm:spPr/>
      <dgm:t>
        <a:bodyPr/>
        <a:lstStyle/>
        <a:p>
          <a:endParaRPr lang="id-ID"/>
        </a:p>
      </dgm:t>
    </dgm:pt>
    <dgm:pt modelId="{0B4BD32C-B183-4CB9-98A9-62A1AAD14063}">
      <dgm:prSet custT="1"/>
      <dgm:spPr/>
      <dgm:t>
        <a:bodyPr/>
        <a:lstStyle/>
        <a:p>
          <a:r>
            <a:rPr lang="id-ID" sz="1600" b="1" dirty="0" smtClean="0"/>
            <a:t>Subbidang Sekolah Menengah Pertama (SMP)</a:t>
          </a:r>
          <a:endParaRPr lang="id-ID" sz="1600" b="1" dirty="0"/>
        </a:p>
      </dgm:t>
    </dgm:pt>
    <dgm:pt modelId="{536358F7-1389-4F14-8811-E97B5C76EB10}" type="parTrans" cxnId="{DCBD8B3A-B090-435E-B702-D0D77B6555D1}">
      <dgm:prSet/>
      <dgm:spPr/>
      <dgm:t>
        <a:bodyPr/>
        <a:lstStyle/>
        <a:p>
          <a:endParaRPr lang="id-ID"/>
        </a:p>
      </dgm:t>
    </dgm:pt>
    <dgm:pt modelId="{147A91C9-3275-4353-AA2D-311C4EED77F7}" type="sibTrans" cxnId="{DCBD8B3A-B090-435E-B702-D0D77B6555D1}">
      <dgm:prSet/>
      <dgm:spPr/>
      <dgm:t>
        <a:bodyPr/>
        <a:lstStyle/>
        <a:p>
          <a:endParaRPr lang="id-ID"/>
        </a:p>
      </dgm:t>
    </dgm:pt>
    <dgm:pt modelId="{EB7E1218-2AE0-4526-97FB-D406157E87FC}">
      <dgm:prSet custT="1"/>
      <dgm:spPr/>
      <dgm:t>
        <a:bodyPr/>
        <a:lstStyle/>
        <a:p>
          <a:r>
            <a:rPr lang="id-ID" sz="1600" b="1" dirty="0" smtClean="0"/>
            <a:t>Subbidang Sekolah Menengah Atas (SMA)</a:t>
          </a:r>
          <a:endParaRPr lang="id-ID" sz="1600" b="1" dirty="0"/>
        </a:p>
      </dgm:t>
    </dgm:pt>
    <dgm:pt modelId="{B976F8FA-8581-4A95-AB42-95B504018FDA}" type="parTrans" cxnId="{F5AB3416-17F8-4BE9-882B-58FFEAC46A78}">
      <dgm:prSet/>
      <dgm:spPr/>
      <dgm:t>
        <a:bodyPr/>
        <a:lstStyle/>
        <a:p>
          <a:endParaRPr lang="id-ID"/>
        </a:p>
      </dgm:t>
    </dgm:pt>
    <dgm:pt modelId="{A019BA63-96A3-4728-A2D9-7D4C62254138}" type="sibTrans" cxnId="{F5AB3416-17F8-4BE9-882B-58FFEAC46A78}">
      <dgm:prSet/>
      <dgm:spPr/>
      <dgm:t>
        <a:bodyPr/>
        <a:lstStyle/>
        <a:p>
          <a:endParaRPr lang="id-ID"/>
        </a:p>
      </dgm:t>
    </dgm:pt>
    <dgm:pt modelId="{1EBD0BC4-EA9A-499D-B72F-394F24573D0A}" type="pres">
      <dgm:prSet presAssocID="{58803B6C-2D09-4A75-920F-CAA0DC26C168}" presName="theList" presStyleCnt="0">
        <dgm:presLayoutVars>
          <dgm:dir/>
          <dgm:animLvl val="lvl"/>
          <dgm:resizeHandles val="exact"/>
        </dgm:presLayoutVars>
      </dgm:prSet>
      <dgm:spPr/>
      <dgm:t>
        <a:bodyPr/>
        <a:lstStyle/>
        <a:p>
          <a:endParaRPr lang="en-US"/>
        </a:p>
      </dgm:t>
    </dgm:pt>
    <dgm:pt modelId="{90708AD3-F72D-4DA2-BF24-51D4753FF669}" type="pres">
      <dgm:prSet presAssocID="{2D1BACA6-81E5-4995-B9F2-74C5E99D2BD6}" presName="compNode" presStyleCnt="0"/>
      <dgm:spPr/>
    </dgm:pt>
    <dgm:pt modelId="{9D009C95-72C3-48A0-9E32-5ADDB5E38458}" type="pres">
      <dgm:prSet presAssocID="{2D1BACA6-81E5-4995-B9F2-74C5E99D2BD6}" presName="aNode" presStyleLbl="bgShp" presStyleIdx="0" presStyleCnt="3"/>
      <dgm:spPr/>
      <dgm:t>
        <a:bodyPr/>
        <a:lstStyle/>
        <a:p>
          <a:endParaRPr lang="id-ID"/>
        </a:p>
      </dgm:t>
    </dgm:pt>
    <dgm:pt modelId="{E65785BE-2F51-48B8-BCCD-86A018C0572A}" type="pres">
      <dgm:prSet presAssocID="{2D1BACA6-81E5-4995-B9F2-74C5E99D2BD6}" presName="textNode" presStyleLbl="bgShp" presStyleIdx="0" presStyleCnt="3"/>
      <dgm:spPr/>
      <dgm:t>
        <a:bodyPr/>
        <a:lstStyle/>
        <a:p>
          <a:endParaRPr lang="id-ID"/>
        </a:p>
      </dgm:t>
    </dgm:pt>
    <dgm:pt modelId="{9EE5D764-9289-41B1-AE01-726F5AB0A586}" type="pres">
      <dgm:prSet presAssocID="{2D1BACA6-81E5-4995-B9F2-74C5E99D2BD6}" presName="compChildNode" presStyleCnt="0"/>
      <dgm:spPr/>
    </dgm:pt>
    <dgm:pt modelId="{A8717834-0EDA-410D-8334-1C42960A2DBB}" type="pres">
      <dgm:prSet presAssocID="{2D1BACA6-81E5-4995-B9F2-74C5E99D2BD6}" presName="theInnerList" presStyleCnt="0"/>
      <dgm:spPr/>
    </dgm:pt>
    <dgm:pt modelId="{4DE985F6-27B2-4283-9D2B-D51E49D152F2}" type="pres">
      <dgm:prSet presAssocID="{1B8F6A77-59A5-455A-B224-942F549CB1DF}" presName="childNode" presStyleLbl="node1" presStyleIdx="0" presStyleCnt="9">
        <dgm:presLayoutVars>
          <dgm:bulletEnabled val="1"/>
        </dgm:presLayoutVars>
      </dgm:prSet>
      <dgm:spPr/>
      <dgm:t>
        <a:bodyPr/>
        <a:lstStyle/>
        <a:p>
          <a:endParaRPr lang="id-ID"/>
        </a:p>
      </dgm:t>
    </dgm:pt>
    <dgm:pt modelId="{355F998F-C5A6-431D-AC8C-1D6B2182D164}" type="pres">
      <dgm:prSet presAssocID="{1B8F6A77-59A5-455A-B224-942F549CB1DF}" presName="aSpace2" presStyleCnt="0"/>
      <dgm:spPr/>
    </dgm:pt>
    <dgm:pt modelId="{D257D1A7-65CA-4A40-AC11-FF7551F27B96}" type="pres">
      <dgm:prSet presAssocID="{166DE305-E7E5-458E-970D-954CBE90B1E5}" presName="childNode" presStyleLbl="node1" presStyleIdx="1" presStyleCnt="9">
        <dgm:presLayoutVars>
          <dgm:bulletEnabled val="1"/>
        </dgm:presLayoutVars>
      </dgm:prSet>
      <dgm:spPr/>
      <dgm:t>
        <a:bodyPr/>
        <a:lstStyle/>
        <a:p>
          <a:endParaRPr lang="en-US"/>
        </a:p>
      </dgm:t>
    </dgm:pt>
    <dgm:pt modelId="{0140F4A7-F9A5-43BE-A821-E4FECB6F22C6}" type="pres">
      <dgm:prSet presAssocID="{166DE305-E7E5-458E-970D-954CBE90B1E5}" presName="aSpace2" presStyleCnt="0"/>
      <dgm:spPr/>
    </dgm:pt>
    <dgm:pt modelId="{0EB5D9C6-1712-4A6B-A42A-BE813B474290}" type="pres">
      <dgm:prSet presAssocID="{052F2F02-FF5C-4520-AA04-479EE4484C0B}" presName="childNode" presStyleLbl="node1" presStyleIdx="2" presStyleCnt="9">
        <dgm:presLayoutVars>
          <dgm:bulletEnabled val="1"/>
        </dgm:presLayoutVars>
      </dgm:prSet>
      <dgm:spPr/>
      <dgm:t>
        <a:bodyPr/>
        <a:lstStyle/>
        <a:p>
          <a:endParaRPr lang="en-US"/>
        </a:p>
      </dgm:t>
    </dgm:pt>
    <dgm:pt modelId="{4272958C-58E1-42D4-A825-DA6D0FE8EE23}" type="pres">
      <dgm:prSet presAssocID="{052F2F02-FF5C-4520-AA04-479EE4484C0B}" presName="aSpace2" presStyleCnt="0"/>
      <dgm:spPr/>
    </dgm:pt>
    <dgm:pt modelId="{E36BE9FF-ACAA-4958-8042-595F6CE2A676}" type="pres">
      <dgm:prSet presAssocID="{AF23D6FB-0C0F-4173-9520-16C8ACE0EDC1}" presName="childNode" presStyleLbl="node1" presStyleIdx="3" presStyleCnt="9">
        <dgm:presLayoutVars>
          <dgm:bulletEnabled val="1"/>
        </dgm:presLayoutVars>
      </dgm:prSet>
      <dgm:spPr/>
      <dgm:t>
        <a:bodyPr/>
        <a:lstStyle/>
        <a:p>
          <a:endParaRPr lang="en-US"/>
        </a:p>
      </dgm:t>
    </dgm:pt>
    <dgm:pt modelId="{8B243C70-F83B-48DF-B4FA-B8B88CA8EEB0}" type="pres">
      <dgm:prSet presAssocID="{AF23D6FB-0C0F-4173-9520-16C8ACE0EDC1}" presName="aSpace2" presStyleCnt="0"/>
      <dgm:spPr/>
    </dgm:pt>
    <dgm:pt modelId="{31B948E5-4418-41D9-B1F8-732504D467F8}" type="pres">
      <dgm:prSet presAssocID="{E39575CA-0694-4B75-8B69-2E0DA280BA62}" presName="childNode" presStyleLbl="node1" presStyleIdx="4" presStyleCnt="9">
        <dgm:presLayoutVars>
          <dgm:bulletEnabled val="1"/>
        </dgm:presLayoutVars>
      </dgm:prSet>
      <dgm:spPr/>
      <dgm:t>
        <a:bodyPr/>
        <a:lstStyle/>
        <a:p>
          <a:endParaRPr lang="en-US"/>
        </a:p>
      </dgm:t>
    </dgm:pt>
    <dgm:pt modelId="{3A0349A4-A351-42D5-A137-1CB415F29D8C}" type="pres">
      <dgm:prSet presAssocID="{2D1BACA6-81E5-4995-B9F2-74C5E99D2BD6}" presName="aSpace" presStyleCnt="0"/>
      <dgm:spPr/>
    </dgm:pt>
    <dgm:pt modelId="{FCF95EF5-BC7F-4384-8043-BF911A1AE6A0}" type="pres">
      <dgm:prSet presAssocID="{EE678C65-ED0E-4FCA-89F2-BD5A5FB17414}" presName="compNode" presStyleCnt="0"/>
      <dgm:spPr/>
    </dgm:pt>
    <dgm:pt modelId="{1D083276-D077-43B2-98A5-05CDB1EDAE69}" type="pres">
      <dgm:prSet presAssocID="{EE678C65-ED0E-4FCA-89F2-BD5A5FB17414}" presName="aNode" presStyleLbl="bgShp" presStyleIdx="1" presStyleCnt="3"/>
      <dgm:spPr/>
      <dgm:t>
        <a:bodyPr/>
        <a:lstStyle/>
        <a:p>
          <a:endParaRPr lang="id-ID"/>
        </a:p>
      </dgm:t>
    </dgm:pt>
    <dgm:pt modelId="{09A3B120-9037-4AE3-BF79-7192E94C217C}" type="pres">
      <dgm:prSet presAssocID="{EE678C65-ED0E-4FCA-89F2-BD5A5FB17414}" presName="textNode" presStyleLbl="bgShp" presStyleIdx="1" presStyleCnt="3"/>
      <dgm:spPr/>
      <dgm:t>
        <a:bodyPr/>
        <a:lstStyle/>
        <a:p>
          <a:endParaRPr lang="id-ID"/>
        </a:p>
      </dgm:t>
    </dgm:pt>
    <dgm:pt modelId="{BD823EA6-DFFA-47E6-A5C8-4F9DE263B07A}" type="pres">
      <dgm:prSet presAssocID="{EE678C65-ED0E-4FCA-89F2-BD5A5FB17414}" presName="compChildNode" presStyleCnt="0"/>
      <dgm:spPr/>
    </dgm:pt>
    <dgm:pt modelId="{E277EC5C-6385-4DFC-9465-E85740A755EB}" type="pres">
      <dgm:prSet presAssocID="{EE678C65-ED0E-4FCA-89F2-BD5A5FB17414}" presName="theInnerList" presStyleCnt="0"/>
      <dgm:spPr/>
    </dgm:pt>
    <dgm:pt modelId="{E90391A0-07BF-458D-AD38-1DAFD3DAB89F}" type="pres">
      <dgm:prSet presAssocID="{DF88C8D8-B854-4194-A7A9-2BF6EE6EB0E9}" presName="childNode" presStyleLbl="node1" presStyleIdx="5" presStyleCnt="9">
        <dgm:presLayoutVars>
          <dgm:bulletEnabled val="1"/>
        </dgm:presLayoutVars>
      </dgm:prSet>
      <dgm:spPr/>
      <dgm:t>
        <a:bodyPr/>
        <a:lstStyle/>
        <a:p>
          <a:endParaRPr lang="id-ID"/>
        </a:p>
      </dgm:t>
    </dgm:pt>
    <dgm:pt modelId="{67966999-18BC-447E-9BBF-4FC006BA3AD8}" type="pres">
      <dgm:prSet presAssocID="{DF88C8D8-B854-4194-A7A9-2BF6EE6EB0E9}" presName="aSpace2" presStyleCnt="0"/>
      <dgm:spPr/>
    </dgm:pt>
    <dgm:pt modelId="{5A059646-F56D-4642-85BE-F25B106BF91E}" type="pres">
      <dgm:prSet presAssocID="{0B4BD32C-B183-4CB9-98A9-62A1AAD14063}" presName="childNode" presStyleLbl="node1" presStyleIdx="6" presStyleCnt="9">
        <dgm:presLayoutVars>
          <dgm:bulletEnabled val="1"/>
        </dgm:presLayoutVars>
      </dgm:prSet>
      <dgm:spPr/>
      <dgm:t>
        <a:bodyPr/>
        <a:lstStyle/>
        <a:p>
          <a:endParaRPr lang="en-US"/>
        </a:p>
      </dgm:t>
    </dgm:pt>
    <dgm:pt modelId="{F9E82AC5-3B37-41EA-BA65-D01053868B11}" type="pres">
      <dgm:prSet presAssocID="{0B4BD32C-B183-4CB9-98A9-62A1AAD14063}" presName="aSpace2" presStyleCnt="0"/>
      <dgm:spPr/>
    </dgm:pt>
    <dgm:pt modelId="{DC2C635B-1C28-4D2E-AA03-F48D4C0C4A9A}" type="pres">
      <dgm:prSet presAssocID="{EB7E1218-2AE0-4526-97FB-D406157E87FC}" presName="childNode" presStyleLbl="node1" presStyleIdx="7" presStyleCnt="9">
        <dgm:presLayoutVars>
          <dgm:bulletEnabled val="1"/>
        </dgm:presLayoutVars>
      </dgm:prSet>
      <dgm:spPr/>
      <dgm:t>
        <a:bodyPr/>
        <a:lstStyle/>
        <a:p>
          <a:endParaRPr lang="en-US"/>
        </a:p>
      </dgm:t>
    </dgm:pt>
    <dgm:pt modelId="{33EE81F5-1A17-4E7F-9803-D62B7FCDB527}" type="pres">
      <dgm:prSet presAssocID="{EE678C65-ED0E-4FCA-89F2-BD5A5FB17414}" presName="aSpace" presStyleCnt="0"/>
      <dgm:spPr/>
    </dgm:pt>
    <dgm:pt modelId="{7D89E9B5-A61D-44A0-8E20-98608CC3F928}" type="pres">
      <dgm:prSet presAssocID="{65E0E739-70AE-40C6-886D-3CFD2EB2F25C}" presName="compNode" presStyleCnt="0"/>
      <dgm:spPr/>
    </dgm:pt>
    <dgm:pt modelId="{4D317FBA-E185-4265-9203-D85191F166E4}" type="pres">
      <dgm:prSet presAssocID="{65E0E739-70AE-40C6-886D-3CFD2EB2F25C}" presName="aNode" presStyleLbl="bgShp" presStyleIdx="2" presStyleCnt="3"/>
      <dgm:spPr/>
      <dgm:t>
        <a:bodyPr/>
        <a:lstStyle/>
        <a:p>
          <a:endParaRPr lang="id-ID"/>
        </a:p>
      </dgm:t>
    </dgm:pt>
    <dgm:pt modelId="{5E5879D1-CAE4-41D1-99FD-443135614ED5}" type="pres">
      <dgm:prSet presAssocID="{65E0E739-70AE-40C6-886D-3CFD2EB2F25C}" presName="textNode" presStyleLbl="bgShp" presStyleIdx="2" presStyleCnt="3"/>
      <dgm:spPr/>
      <dgm:t>
        <a:bodyPr/>
        <a:lstStyle/>
        <a:p>
          <a:endParaRPr lang="id-ID"/>
        </a:p>
      </dgm:t>
    </dgm:pt>
    <dgm:pt modelId="{DD33E4A9-BAD8-43C4-9C67-DD0968FACB79}" type="pres">
      <dgm:prSet presAssocID="{65E0E739-70AE-40C6-886D-3CFD2EB2F25C}" presName="compChildNode" presStyleCnt="0"/>
      <dgm:spPr/>
    </dgm:pt>
    <dgm:pt modelId="{15700EE7-B029-4525-BDC3-321D5D87845C}" type="pres">
      <dgm:prSet presAssocID="{65E0E739-70AE-40C6-886D-3CFD2EB2F25C}" presName="theInnerList" presStyleCnt="0"/>
      <dgm:spPr/>
    </dgm:pt>
    <dgm:pt modelId="{F2164B47-7A95-43FD-998A-CC806512494C}" type="pres">
      <dgm:prSet presAssocID="{60658F47-CE10-4242-9A53-71757E9CE452}" presName="childNode" presStyleLbl="node1" presStyleIdx="8" presStyleCnt="9">
        <dgm:presLayoutVars>
          <dgm:bulletEnabled val="1"/>
        </dgm:presLayoutVars>
      </dgm:prSet>
      <dgm:spPr/>
      <dgm:t>
        <a:bodyPr/>
        <a:lstStyle/>
        <a:p>
          <a:endParaRPr lang="id-ID"/>
        </a:p>
      </dgm:t>
    </dgm:pt>
  </dgm:ptLst>
  <dgm:cxnLst>
    <dgm:cxn modelId="{3702077F-5344-4B5D-9FBE-71525F99A07D}" srcId="{2D1BACA6-81E5-4995-B9F2-74C5E99D2BD6}" destId="{AF23D6FB-0C0F-4173-9520-16C8ACE0EDC1}" srcOrd="3" destOrd="0" parTransId="{6D81DB2B-B3D4-406D-89A2-651FC4A82B3E}" sibTransId="{7AD9113B-0DF4-40B0-91DE-365D4ECC9C1A}"/>
    <dgm:cxn modelId="{9290ACB4-B8D3-45A0-A99E-48C2BF0FD0A2}" srcId="{2D1BACA6-81E5-4995-B9F2-74C5E99D2BD6}" destId="{052F2F02-FF5C-4520-AA04-479EE4484C0B}" srcOrd="2" destOrd="0" parTransId="{EA616EED-316F-403B-9827-2F58CDBDFEF8}" sibTransId="{32BF5CEA-1070-4F3B-98B8-446E42590872}"/>
    <dgm:cxn modelId="{2BC4F9CD-26B5-4FA8-9513-2E71DA8468C6}" type="presOf" srcId="{EE678C65-ED0E-4FCA-89F2-BD5A5FB17414}" destId="{09A3B120-9037-4AE3-BF79-7192E94C217C}" srcOrd="1" destOrd="0" presId="urn:microsoft.com/office/officeart/2005/8/layout/lProcess2"/>
    <dgm:cxn modelId="{98B7291A-1E54-47FC-80DA-23A04E5A26B2}" type="presOf" srcId="{60658F47-CE10-4242-9A53-71757E9CE452}" destId="{F2164B47-7A95-43FD-998A-CC806512494C}" srcOrd="0" destOrd="0" presId="urn:microsoft.com/office/officeart/2005/8/layout/lProcess2"/>
    <dgm:cxn modelId="{F5AB3416-17F8-4BE9-882B-58FFEAC46A78}" srcId="{EE678C65-ED0E-4FCA-89F2-BD5A5FB17414}" destId="{EB7E1218-2AE0-4526-97FB-D406157E87FC}" srcOrd="2" destOrd="0" parTransId="{B976F8FA-8581-4A95-AB42-95B504018FDA}" sibTransId="{A019BA63-96A3-4728-A2D9-7D4C62254138}"/>
    <dgm:cxn modelId="{6EB0520F-22C7-4246-A6FB-6CA0DD739443}" type="presOf" srcId="{EB7E1218-2AE0-4526-97FB-D406157E87FC}" destId="{DC2C635B-1C28-4D2E-AA03-F48D4C0C4A9A}" srcOrd="0" destOrd="0" presId="urn:microsoft.com/office/officeart/2005/8/layout/lProcess2"/>
    <dgm:cxn modelId="{ADEDBDAD-8C81-4943-9945-9106F7D1F88C}" srcId="{2D1BACA6-81E5-4995-B9F2-74C5E99D2BD6}" destId="{166DE305-E7E5-458E-970D-954CBE90B1E5}" srcOrd="1" destOrd="0" parTransId="{E53F276C-CA41-4CEE-88D5-3E40625D862A}" sibTransId="{2DD5CE2A-3C46-4ED4-B83F-E5593D14B6BE}"/>
    <dgm:cxn modelId="{ABF17715-9226-4E9D-9C27-76074BB69519}" type="presOf" srcId="{EE678C65-ED0E-4FCA-89F2-BD5A5FB17414}" destId="{1D083276-D077-43B2-98A5-05CDB1EDAE69}" srcOrd="0" destOrd="0" presId="urn:microsoft.com/office/officeart/2005/8/layout/lProcess2"/>
    <dgm:cxn modelId="{ABECE84D-3F9E-458B-AE4B-262F0287625F}" type="presOf" srcId="{E39575CA-0694-4B75-8B69-2E0DA280BA62}" destId="{31B948E5-4418-41D9-B1F8-732504D467F8}" srcOrd="0" destOrd="0" presId="urn:microsoft.com/office/officeart/2005/8/layout/lProcess2"/>
    <dgm:cxn modelId="{B1A6512C-2953-477E-80C7-0158D845EF78}" type="presOf" srcId="{0B4BD32C-B183-4CB9-98A9-62A1AAD14063}" destId="{5A059646-F56D-4642-85BE-F25B106BF91E}" srcOrd="0" destOrd="0" presId="urn:microsoft.com/office/officeart/2005/8/layout/lProcess2"/>
    <dgm:cxn modelId="{0FDE05BE-68EC-417C-A8B4-7A9B1CA666E7}" srcId="{2D1BACA6-81E5-4995-B9F2-74C5E99D2BD6}" destId="{E39575CA-0694-4B75-8B69-2E0DA280BA62}" srcOrd="4" destOrd="0" parTransId="{F69E7F23-5423-4F9D-8563-21727BC8A38E}" sibTransId="{7B5AE5AA-C5B4-45E7-9D8A-1F0536F401C0}"/>
    <dgm:cxn modelId="{02154311-19F4-4FFC-9C48-BBFB6C2A870F}" type="presOf" srcId="{65E0E739-70AE-40C6-886D-3CFD2EB2F25C}" destId="{5E5879D1-CAE4-41D1-99FD-443135614ED5}" srcOrd="1" destOrd="0" presId="urn:microsoft.com/office/officeart/2005/8/layout/lProcess2"/>
    <dgm:cxn modelId="{8EAD8495-FEE4-44AA-9E72-19812B9920EA}" type="presOf" srcId="{58803B6C-2D09-4A75-920F-CAA0DC26C168}" destId="{1EBD0BC4-EA9A-499D-B72F-394F24573D0A}" srcOrd="0" destOrd="0" presId="urn:microsoft.com/office/officeart/2005/8/layout/lProcess2"/>
    <dgm:cxn modelId="{038515FD-D021-4751-8DB3-371EAF19C0D9}" srcId="{2D1BACA6-81E5-4995-B9F2-74C5E99D2BD6}" destId="{1B8F6A77-59A5-455A-B224-942F549CB1DF}" srcOrd="0" destOrd="0" parTransId="{EABC6A46-AB10-4163-8578-127A0392D5B1}" sibTransId="{587FB6A7-17F5-482D-8762-1D28F71F6FD9}"/>
    <dgm:cxn modelId="{E80C4A6C-E955-4C79-A149-556502D78E98}" type="presOf" srcId="{AF23D6FB-0C0F-4173-9520-16C8ACE0EDC1}" destId="{E36BE9FF-ACAA-4958-8042-595F6CE2A676}" srcOrd="0" destOrd="0" presId="urn:microsoft.com/office/officeart/2005/8/layout/lProcess2"/>
    <dgm:cxn modelId="{C65C10DB-E76A-4A0A-83CC-BFB6F5176588}" type="presOf" srcId="{2D1BACA6-81E5-4995-B9F2-74C5E99D2BD6}" destId="{E65785BE-2F51-48B8-BCCD-86A018C0572A}" srcOrd="1" destOrd="0" presId="urn:microsoft.com/office/officeart/2005/8/layout/lProcess2"/>
    <dgm:cxn modelId="{5DBA8F45-7029-483F-AE71-7E8D579614B6}" type="presOf" srcId="{2D1BACA6-81E5-4995-B9F2-74C5E99D2BD6}" destId="{9D009C95-72C3-48A0-9E32-5ADDB5E38458}" srcOrd="0" destOrd="0" presId="urn:microsoft.com/office/officeart/2005/8/layout/lProcess2"/>
    <dgm:cxn modelId="{3FC878C9-DFDC-4F83-9222-2070AA3D9EB5}" srcId="{58803B6C-2D09-4A75-920F-CAA0DC26C168}" destId="{2D1BACA6-81E5-4995-B9F2-74C5E99D2BD6}" srcOrd="0" destOrd="0" parTransId="{66CE25CA-6740-443B-BF76-0259EA1940CB}" sibTransId="{2A1970E6-FE37-40B7-9A6B-865FEB9C2B5E}"/>
    <dgm:cxn modelId="{6A620E18-002A-4B8A-8614-E2127B791A1E}" srcId="{65E0E739-70AE-40C6-886D-3CFD2EB2F25C}" destId="{60658F47-CE10-4242-9A53-71757E9CE452}" srcOrd="0" destOrd="0" parTransId="{6237DA83-69CC-491F-9E0F-E1CF0393BE13}" sibTransId="{293D3178-E69E-41DB-80A9-AD4C09252DB5}"/>
    <dgm:cxn modelId="{E461A326-5D55-4570-89C9-3E516B23C5A4}" type="presOf" srcId="{052F2F02-FF5C-4520-AA04-479EE4484C0B}" destId="{0EB5D9C6-1712-4A6B-A42A-BE813B474290}" srcOrd="0" destOrd="0" presId="urn:microsoft.com/office/officeart/2005/8/layout/lProcess2"/>
    <dgm:cxn modelId="{FD3C4572-15D4-484D-8F6F-1A35F2C8AE24}" srcId="{58803B6C-2D09-4A75-920F-CAA0DC26C168}" destId="{EE678C65-ED0E-4FCA-89F2-BD5A5FB17414}" srcOrd="1" destOrd="0" parTransId="{9DE826F2-8D9B-4114-B524-5C078C7311F5}" sibTransId="{BABCF8A7-D777-4499-88A2-7155E4885910}"/>
    <dgm:cxn modelId="{8C017DFF-7BD4-41C0-90F3-D5A1B5346C36}" type="presOf" srcId="{DF88C8D8-B854-4194-A7A9-2BF6EE6EB0E9}" destId="{E90391A0-07BF-458D-AD38-1DAFD3DAB89F}" srcOrd="0" destOrd="0" presId="urn:microsoft.com/office/officeart/2005/8/layout/lProcess2"/>
    <dgm:cxn modelId="{DCBD8B3A-B090-435E-B702-D0D77B6555D1}" srcId="{EE678C65-ED0E-4FCA-89F2-BD5A5FB17414}" destId="{0B4BD32C-B183-4CB9-98A9-62A1AAD14063}" srcOrd="1" destOrd="0" parTransId="{536358F7-1389-4F14-8811-E97B5C76EB10}" sibTransId="{147A91C9-3275-4353-AA2D-311C4EED77F7}"/>
    <dgm:cxn modelId="{26442871-E1F0-4D77-85F7-892D8D99A097}" type="presOf" srcId="{65E0E739-70AE-40C6-886D-3CFD2EB2F25C}" destId="{4D317FBA-E185-4265-9203-D85191F166E4}" srcOrd="0" destOrd="0" presId="urn:microsoft.com/office/officeart/2005/8/layout/lProcess2"/>
    <dgm:cxn modelId="{557D90CB-1920-4E32-81E5-86623D26F8B7}" srcId="{EE678C65-ED0E-4FCA-89F2-BD5A5FB17414}" destId="{DF88C8D8-B854-4194-A7A9-2BF6EE6EB0E9}" srcOrd="0" destOrd="0" parTransId="{5FCE8116-FDB3-4D82-8500-C61769227349}" sibTransId="{34FFFF5E-8FE8-4BC6-8313-B5C53BC01A44}"/>
    <dgm:cxn modelId="{113A367D-86CC-423C-B791-01C2940F489A}" type="presOf" srcId="{1B8F6A77-59A5-455A-B224-942F549CB1DF}" destId="{4DE985F6-27B2-4283-9D2B-D51E49D152F2}" srcOrd="0" destOrd="0" presId="urn:microsoft.com/office/officeart/2005/8/layout/lProcess2"/>
    <dgm:cxn modelId="{1D7A1FE2-8909-49E4-8812-84CAE4F10EF6}" type="presOf" srcId="{166DE305-E7E5-458E-970D-954CBE90B1E5}" destId="{D257D1A7-65CA-4A40-AC11-FF7551F27B96}" srcOrd="0" destOrd="0" presId="urn:microsoft.com/office/officeart/2005/8/layout/lProcess2"/>
    <dgm:cxn modelId="{91381C9A-BFA3-4430-ADFB-D912409AF50D}" srcId="{58803B6C-2D09-4A75-920F-CAA0DC26C168}" destId="{65E0E739-70AE-40C6-886D-3CFD2EB2F25C}" srcOrd="2" destOrd="0" parTransId="{8C75AABA-53F3-4B0F-B6CD-0169C76A74FD}" sibTransId="{557B9DC1-F92F-49CB-BE6F-5F5A99EAFDEE}"/>
    <dgm:cxn modelId="{24EDAB12-683A-42B7-8BAA-5A97296CFAF1}" type="presParOf" srcId="{1EBD0BC4-EA9A-499D-B72F-394F24573D0A}" destId="{90708AD3-F72D-4DA2-BF24-51D4753FF669}" srcOrd="0" destOrd="0" presId="urn:microsoft.com/office/officeart/2005/8/layout/lProcess2"/>
    <dgm:cxn modelId="{DF1418B5-C050-485A-A9B3-8633D8FEC94F}" type="presParOf" srcId="{90708AD3-F72D-4DA2-BF24-51D4753FF669}" destId="{9D009C95-72C3-48A0-9E32-5ADDB5E38458}" srcOrd="0" destOrd="0" presId="urn:microsoft.com/office/officeart/2005/8/layout/lProcess2"/>
    <dgm:cxn modelId="{6CC9DF05-165F-48EC-B424-3C3DCB0D8276}" type="presParOf" srcId="{90708AD3-F72D-4DA2-BF24-51D4753FF669}" destId="{E65785BE-2F51-48B8-BCCD-86A018C0572A}" srcOrd="1" destOrd="0" presId="urn:microsoft.com/office/officeart/2005/8/layout/lProcess2"/>
    <dgm:cxn modelId="{D4553720-74A0-4C4D-B77A-69F3748191C3}" type="presParOf" srcId="{90708AD3-F72D-4DA2-BF24-51D4753FF669}" destId="{9EE5D764-9289-41B1-AE01-726F5AB0A586}" srcOrd="2" destOrd="0" presId="urn:microsoft.com/office/officeart/2005/8/layout/lProcess2"/>
    <dgm:cxn modelId="{BB043CE2-6ED4-4EAD-9B97-23E7D9525D79}" type="presParOf" srcId="{9EE5D764-9289-41B1-AE01-726F5AB0A586}" destId="{A8717834-0EDA-410D-8334-1C42960A2DBB}" srcOrd="0" destOrd="0" presId="urn:microsoft.com/office/officeart/2005/8/layout/lProcess2"/>
    <dgm:cxn modelId="{2E61E6DB-025B-4FB8-99DD-0BCD7276EF50}" type="presParOf" srcId="{A8717834-0EDA-410D-8334-1C42960A2DBB}" destId="{4DE985F6-27B2-4283-9D2B-D51E49D152F2}" srcOrd="0" destOrd="0" presId="urn:microsoft.com/office/officeart/2005/8/layout/lProcess2"/>
    <dgm:cxn modelId="{A0FBFAC1-561D-4D06-85DA-C412BCC061EB}" type="presParOf" srcId="{A8717834-0EDA-410D-8334-1C42960A2DBB}" destId="{355F998F-C5A6-431D-AC8C-1D6B2182D164}" srcOrd="1" destOrd="0" presId="urn:microsoft.com/office/officeart/2005/8/layout/lProcess2"/>
    <dgm:cxn modelId="{EBA7C0DF-256B-4E8D-AE2F-60027B1FC68A}" type="presParOf" srcId="{A8717834-0EDA-410D-8334-1C42960A2DBB}" destId="{D257D1A7-65CA-4A40-AC11-FF7551F27B96}" srcOrd="2" destOrd="0" presId="urn:microsoft.com/office/officeart/2005/8/layout/lProcess2"/>
    <dgm:cxn modelId="{FBFEBCA0-4AD4-4D02-8335-9CF140976207}" type="presParOf" srcId="{A8717834-0EDA-410D-8334-1C42960A2DBB}" destId="{0140F4A7-F9A5-43BE-A821-E4FECB6F22C6}" srcOrd="3" destOrd="0" presId="urn:microsoft.com/office/officeart/2005/8/layout/lProcess2"/>
    <dgm:cxn modelId="{A9097F26-7F23-4D92-8385-625B7A20D718}" type="presParOf" srcId="{A8717834-0EDA-410D-8334-1C42960A2DBB}" destId="{0EB5D9C6-1712-4A6B-A42A-BE813B474290}" srcOrd="4" destOrd="0" presId="urn:microsoft.com/office/officeart/2005/8/layout/lProcess2"/>
    <dgm:cxn modelId="{4FC6C2A8-F844-4B28-9A6B-1013D97782B3}" type="presParOf" srcId="{A8717834-0EDA-410D-8334-1C42960A2DBB}" destId="{4272958C-58E1-42D4-A825-DA6D0FE8EE23}" srcOrd="5" destOrd="0" presId="urn:microsoft.com/office/officeart/2005/8/layout/lProcess2"/>
    <dgm:cxn modelId="{2DF1D00C-3FFA-473D-81D0-30815EC83C4C}" type="presParOf" srcId="{A8717834-0EDA-410D-8334-1C42960A2DBB}" destId="{E36BE9FF-ACAA-4958-8042-595F6CE2A676}" srcOrd="6" destOrd="0" presId="urn:microsoft.com/office/officeart/2005/8/layout/lProcess2"/>
    <dgm:cxn modelId="{836AB4FE-59CD-42C6-8A4D-921424E228F4}" type="presParOf" srcId="{A8717834-0EDA-410D-8334-1C42960A2DBB}" destId="{8B243C70-F83B-48DF-B4FA-B8B88CA8EEB0}" srcOrd="7" destOrd="0" presId="urn:microsoft.com/office/officeart/2005/8/layout/lProcess2"/>
    <dgm:cxn modelId="{43D0CBBF-C1DF-4D67-BD8D-871379CE5A6F}" type="presParOf" srcId="{A8717834-0EDA-410D-8334-1C42960A2DBB}" destId="{31B948E5-4418-41D9-B1F8-732504D467F8}" srcOrd="8" destOrd="0" presId="urn:microsoft.com/office/officeart/2005/8/layout/lProcess2"/>
    <dgm:cxn modelId="{CE7FE547-F317-41F7-8172-7E55505B4427}" type="presParOf" srcId="{1EBD0BC4-EA9A-499D-B72F-394F24573D0A}" destId="{3A0349A4-A351-42D5-A137-1CB415F29D8C}" srcOrd="1" destOrd="0" presId="urn:microsoft.com/office/officeart/2005/8/layout/lProcess2"/>
    <dgm:cxn modelId="{1B949AF0-50A0-41EF-AB07-16227FA4EAC9}" type="presParOf" srcId="{1EBD0BC4-EA9A-499D-B72F-394F24573D0A}" destId="{FCF95EF5-BC7F-4384-8043-BF911A1AE6A0}" srcOrd="2" destOrd="0" presId="urn:microsoft.com/office/officeart/2005/8/layout/lProcess2"/>
    <dgm:cxn modelId="{EF1931C7-DAD3-4267-A55B-04DBAA8F893B}" type="presParOf" srcId="{FCF95EF5-BC7F-4384-8043-BF911A1AE6A0}" destId="{1D083276-D077-43B2-98A5-05CDB1EDAE69}" srcOrd="0" destOrd="0" presId="urn:microsoft.com/office/officeart/2005/8/layout/lProcess2"/>
    <dgm:cxn modelId="{49F7C710-12EC-4D1F-89A9-062494A2AB24}" type="presParOf" srcId="{FCF95EF5-BC7F-4384-8043-BF911A1AE6A0}" destId="{09A3B120-9037-4AE3-BF79-7192E94C217C}" srcOrd="1" destOrd="0" presId="urn:microsoft.com/office/officeart/2005/8/layout/lProcess2"/>
    <dgm:cxn modelId="{FD150322-3A6F-439C-A4D1-5D08F56EFB63}" type="presParOf" srcId="{FCF95EF5-BC7F-4384-8043-BF911A1AE6A0}" destId="{BD823EA6-DFFA-47E6-A5C8-4F9DE263B07A}" srcOrd="2" destOrd="0" presId="urn:microsoft.com/office/officeart/2005/8/layout/lProcess2"/>
    <dgm:cxn modelId="{46D42583-4745-4762-95EA-300B7DB19A79}" type="presParOf" srcId="{BD823EA6-DFFA-47E6-A5C8-4F9DE263B07A}" destId="{E277EC5C-6385-4DFC-9465-E85740A755EB}" srcOrd="0" destOrd="0" presId="urn:microsoft.com/office/officeart/2005/8/layout/lProcess2"/>
    <dgm:cxn modelId="{C3E3E2D3-1B2F-4C35-BC39-870A2ED44C7A}" type="presParOf" srcId="{E277EC5C-6385-4DFC-9465-E85740A755EB}" destId="{E90391A0-07BF-458D-AD38-1DAFD3DAB89F}" srcOrd="0" destOrd="0" presId="urn:microsoft.com/office/officeart/2005/8/layout/lProcess2"/>
    <dgm:cxn modelId="{CDF42E65-2E72-4B59-818E-53B339D1E0EF}" type="presParOf" srcId="{E277EC5C-6385-4DFC-9465-E85740A755EB}" destId="{67966999-18BC-447E-9BBF-4FC006BA3AD8}" srcOrd="1" destOrd="0" presId="urn:microsoft.com/office/officeart/2005/8/layout/lProcess2"/>
    <dgm:cxn modelId="{3449FB00-30EF-49BA-89A6-10171BC90BA5}" type="presParOf" srcId="{E277EC5C-6385-4DFC-9465-E85740A755EB}" destId="{5A059646-F56D-4642-85BE-F25B106BF91E}" srcOrd="2" destOrd="0" presId="urn:microsoft.com/office/officeart/2005/8/layout/lProcess2"/>
    <dgm:cxn modelId="{95CC14F5-A952-43D1-94E2-71711DD15A99}" type="presParOf" srcId="{E277EC5C-6385-4DFC-9465-E85740A755EB}" destId="{F9E82AC5-3B37-41EA-BA65-D01053868B11}" srcOrd="3" destOrd="0" presId="urn:microsoft.com/office/officeart/2005/8/layout/lProcess2"/>
    <dgm:cxn modelId="{E70535BB-1B4F-41AD-AB75-B5942206FF62}" type="presParOf" srcId="{E277EC5C-6385-4DFC-9465-E85740A755EB}" destId="{DC2C635B-1C28-4D2E-AA03-F48D4C0C4A9A}" srcOrd="4" destOrd="0" presId="urn:microsoft.com/office/officeart/2005/8/layout/lProcess2"/>
    <dgm:cxn modelId="{8F99B613-625B-44DD-9A09-57E0AC0929E3}" type="presParOf" srcId="{1EBD0BC4-EA9A-499D-B72F-394F24573D0A}" destId="{33EE81F5-1A17-4E7F-9803-D62B7FCDB527}" srcOrd="3" destOrd="0" presId="urn:microsoft.com/office/officeart/2005/8/layout/lProcess2"/>
    <dgm:cxn modelId="{ECCB704F-B3E5-4832-8A73-2D565B99133D}" type="presParOf" srcId="{1EBD0BC4-EA9A-499D-B72F-394F24573D0A}" destId="{7D89E9B5-A61D-44A0-8E20-98608CC3F928}" srcOrd="4" destOrd="0" presId="urn:microsoft.com/office/officeart/2005/8/layout/lProcess2"/>
    <dgm:cxn modelId="{B842485C-CAED-4D8F-8DDF-69D2F20D8F6F}" type="presParOf" srcId="{7D89E9B5-A61D-44A0-8E20-98608CC3F928}" destId="{4D317FBA-E185-4265-9203-D85191F166E4}" srcOrd="0" destOrd="0" presId="urn:microsoft.com/office/officeart/2005/8/layout/lProcess2"/>
    <dgm:cxn modelId="{C4980521-0480-42D0-A52E-E4E9666430B4}" type="presParOf" srcId="{7D89E9B5-A61D-44A0-8E20-98608CC3F928}" destId="{5E5879D1-CAE4-41D1-99FD-443135614ED5}" srcOrd="1" destOrd="0" presId="urn:microsoft.com/office/officeart/2005/8/layout/lProcess2"/>
    <dgm:cxn modelId="{FFEF3EA0-6BBD-41D4-A942-566CD6E01959}" type="presParOf" srcId="{7D89E9B5-A61D-44A0-8E20-98608CC3F928}" destId="{DD33E4A9-BAD8-43C4-9C67-DD0968FACB79}" srcOrd="2" destOrd="0" presId="urn:microsoft.com/office/officeart/2005/8/layout/lProcess2"/>
    <dgm:cxn modelId="{F29A78CC-4DA7-4803-955F-658677AFB1F0}" type="presParOf" srcId="{DD33E4A9-BAD8-43C4-9C67-DD0968FACB79}" destId="{15700EE7-B029-4525-BDC3-321D5D87845C}" srcOrd="0" destOrd="0" presId="urn:microsoft.com/office/officeart/2005/8/layout/lProcess2"/>
    <dgm:cxn modelId="{65817490-7EE3-4A99-9544-D6BBBDD82918}" type="presParOf" srcId="{15700EE7-B029-4525-BDC3-321D5D87845C}" destId="{F2164B47-7A95-43FD-998A-CC806512494C}"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009C95-72C3-48A0-9E32-5ADDB5E38458}">
      <dsp:nvSpPr>
        <dsp:cNvPr id="0" name=""/>
        <dsp:cNvSpPr/>
      </dsp:nvSpPr>
      <dsp:spPr>
        <a:xfrm>
          <a:off x="1088" y="0"/>
          <a:ext cx="2829594" cy="57864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ts val="0"/>
            </a:spcAft>
          </a:pPr>
          <a:r>
            <a:rPr lang="id-ID" sz="2400" b="1" kern="1200" dirty="0" smtClean="0"/>
            <a:t>DAK REGULER</a:t>
          </a:r>
        </a:p>
        <a:p>
          <a:pPr lvl="0" algn="l" defTabSz="1066800">
            <a:lnSpc>
              <a:spcPct val="90000"/>
            </a:lnSpc>
            <a:spcBef>
              <a:spcPct val="0"/>
            </a:spcBef>
            <a:spcAft>
              <a:spcPts val="0"/>
            </a:spcAft>
          </a:pPr>
          <a:r>
            <a:rPr lang="id-ID" sz="1000" b="0" kern="1200" smtClean="0">
              <a:latin typeface="Cambria" panose="02040503050406030204" pitchFamily="18" charset="0"/>
            </a:rPr>
            <a:t>Memberikan bantuan kepada pemerintah daerah untuk menyediakan sarana dan prasarana pendidikan dalam rangka pemenuhan secara bertahap standar pelayanan minimal (SPM) pendidikan</a:t>
          </a:r>
        </a:p>
        <a:p>
          <a:pPr lvl="0" algn="l" defTabSz="1066800">
            <a:lnSpc>
              <a:spcPct val="90000"/>
            </a:lnSpc>
            <a:spcBef>
              <a:spcPct val="0"/>
            </a:spcBef>
            <a:spcAft>
              <a:spcPts val="0"/>
            </a:spcAft>
          </a:pPr>
          <a:r>
            <a:rPr lang="id-ID" sz="1000" b="0" kern="1200" smtClean="0">
              <a:latin typeface="Cambria" panose="02040503050406030204" pitchFamily="18" charset="0"/>
            </a:rPr>
            <a:t>Meningkatkan ketersediaan/keterjaminan akses, dan mutu layanan pada pendidikan dasar dan pendidikan menengah dalam rangka pelaksanaan Wajib Belajar Pendidikan 12 Tahun yang berkualitas.</a:t>
          </a:r>
          <a:endParaRPr lang="id-ID" sz="1000" b="0" kern="1200" dirty="0" smtClean="0">
            <a:latin typeface="Cambria" panose="02040503050406030204" pitchFamily="18" charset="0"/>
          </a:endParaRPr>
        </a:p>
      </dsp:txBody>
      <dsp:txXfrm>
        <a:off x="1088" y="0"/>
        <a:ext cx="2829594" cy="1735931"/>
      </dsp:txXfrm>
    </dsp:sp>
    <dsp:sp modelId="{4DE985F6-27B2-4283-9D2B-D51E49D152F2}">
      <dsp:nvSpPr>
        <dsp:cNvPr id="0" name=""/>
        <dsp:cNvSpPr/>
      </dsp:nvSpPr>
      <dsp:spPr>
        <a:xfrm>
          <a:off x="284047" y="1737025"/>
          <a:ext cx="2263675" cy="66940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Dasar (SD)</a:t>
          </a:r>
          <a:endParaRPr lang="id-ID" sz="1600" b="1" kern="1200" dirty="0"/>
        </a:p>
      </dsp:txBody>
      <dsp:txXfrm>
        <a:off x="303653" y="1756631"/>
        <a:ext cx="2224463" cy="630197"/>
      </dsp:txXfrm>
    </dsp:sp>
    <dsp:sp modelId="{D257D1A7-65CA-4A40-AC11-FF7551F27B96}">
      <dsp:nvSpPr>
        <dsp:cNvPr id="0" name=""/>
        <dsp:cNvSpPr/>
      </dsp:nvSpPr>
      <dsp:spPr>
        <a:xfrm>
          <a:off x="284047" y="2509422"/>
          <a:ext cx="2263675" cy="66940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Pertama (SMP)</a:t>
          </a:r>
          <a:endParaRPr lang="id-ID" sz="1600" b="1" kern="1200" dirty="0"/>
        </a:p>
      </dsp:txBody>
      <dsp:txXfrm>
        <a:off x="303653" y="2529028"/>
        <a:ext cx="2224463" cy="630197"/>
      </dsp:txXfrm>
    </dsp:sp>
    <dsp:sp modelId="{0EB5D9C6-1712-4A6B-A42A-BE813B474290}">
      <dsp:nvSpPr>
        <dsp:cNvPr id="0" name=""/>
        <dsp:cNvSpPr/>
      </dsp:nvSpPr>
      <dsp:spPr>
        <a:xfrm>
          <a:off x="284047" y="3281818"/>
          <a:ext cx="2263675" cy="66940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Atas (SMA)</a:t>
          </a:r>
          <a:endParaRPr lang="id-ID" sz="1600" b="1" kern="1200" dirty="0"/>
        </a:p>
      </dsp:txBody>
      <dsp:txXfrm>
        <a:off x="303653" y="3301424"/>
        <a:ext cx="2224463" cy="630197"/>
      </dsp:txXfrm>
    </dsp:sp>
    <dsp:sp modelId="{E36BE9FF-ACAA-4958-8042-595F6CE2A676}">
      <dsp:nvSpPr>
        <dsp:cNvPr id="0" name=""/>
        <dsp:cNvSpPr/>
      </dsp:nvSpPr>
      <dsp:spPr>
        <a:xfrm>
          <a:off x="284047" y="4054214"/>
          <a:ext cx="2263675" cy="66940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Sanggar Kegiatan Belajar (SKB)</a:t>
          </a:r>
          <a:endParaRPr lang="id-ID" sz="1600" b="1" kern="1200" dirty="0"/>
        </a:p>
      </dsp:txBody>
      <dsp:txXfrm>
        <a:off x="303653" y="4073820"/>
        <a:ext cx="2224463" cy="630197"/>
      </dsp:txXfrm>
    </dsp:sp>
    <dsp:sp modelId="{31B948E5-4418-41D9-B1F8-732504D467F8}">
      <dsp:nvSpPr>
        <dsp:cNvPr id="0" name=""/>
        <dsp:cNvSpPr/>
      </dsp:nvSpPr>
      <dsp:spPr>
        <a:xfrm>
          <a:off x="284047" y="4826610"/>
          <a:ext cx="2263675" cy="66940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Luar Biasa (SLB)</a:t>
          </a:r>
          <a:endParaRPr lang="id-ID" sz="1600" b="1" kern="1200" dirty="0"/>
        </a:p>
      </dsp:txBody>
      <dsp:txXfrm>
        <a:off x="303653" y="4846216"/>
        <a:ext cx="2224463" cy="630197"/>
      </dsp:txXfrm>
    </dsp:sp>
    <dsp:sp modelId="{1D083276-D077-43B2-98A5-05CDB1EDAE69}">
      <dsp:nvSpPr>
        <dsp:cNvPr id="0" name=""/>
        <dsp:cNvSpPr/>
      </dsp:nvSpPr>
      <dsp:spPr>
        <a:xfrm>
          <a:off x="3042902" y="0"/>
          <a:ext cx="2829594" cy="57864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ts val="0"/>
            </a:spcAft>
          </a:pPr>
          <a:r>
            <a:rPr lang="id-ID" sz="2400" b="1" kern="1200" dirty="0" smtClean="0"/>
            <a:t>DAK AFIRMASI</a:t>
          </a:r>
        </a:p>
        <a:p>
          <a:pPr lvl="0" algn="l" defTabSz="1066800">
            <a:lnSpc>
              <a:spcPct val="90000"/>
            </a:lnSpc>
            <a:spcBef>
              <a:spcPct val="0"/>
            </a:spcBef>
            <a:spcAft>
              <a:spcPct val="35000"/>
            </a:spcAft>
          </a:pPr>
          <a:r>
            <a:rPr lang="id-ID" sz="1000" b="0" kern="1200" dirty="0" smtClean="0">
              <a:latin typeface="Cambria" panose="02040503050406030204" pitchFamily="18" charset="0"/>
            </a:rPr>
            <a:t>Memberikan bantuan kepada pemerintah daerah untuk pemenuhan sarana dan prasarana penunjang pendidikan dalam rangka mendorong pemerataan pelayanan pendidikan berkualitas antarkelompok masyarakat dan antarwilayah.</a:t>
          </a:r>
        </a:p>
        <a:p>
          <a:pPr lvl="0" algn="l" defTabSz="1066800">
            <a:lnSpc>
              <a:spcPct val="90000"/>
            </a:lnSpc>
            <a:spcBef>
              <a:spcPct val="0"/>
            </a:spcBef>
            <a:spcAft>
              <a:spcPct val="35000"/>
            </a:spcAft>
          </a:pPr>
          <a:endParaRPr lang="id-ID" sz="1200" b="0" kern="1200" dirty="0" smtClean="0">
            <a:latin typeface="Cambria" panose="02040503050406030204" pitchFamily="18" charset="0"/>
          </a:endParaRPr>
        </a:p>
        <a:p>
          <a:pPr lvl="0" algn="l" defTabSz="1066800">
            <a:lnSpc>
              <a:spcPct val="90000"/>
            </a:lnSpc>
            <a:spcBef>
              <a:spcPct val="0"/>
            </a:spcBef>
            <a:spcAft>
              <a:spcPct val="35000"/>
            </a:spcAft>
          </a:pPr>
          <a:endParaRPr lang="id-ID" sz="1200" b="0" kern="1200" dirty="0" smtClean="0">
            <a:latin typeface="Cambria" panose="02040503050406030204" pitchFamily="18" charset="0"/>
          </a:endParaRPr>
        </a:p>
        <a:p>
          <a:pPr lvl="0" algn="l" defTabSz="1066800">
            <a:lnSpc>
              <a:spcPct val="90000"/>
            </a:lnSpc>
            <a:spcBef>
              <a:spcPct val="0"/>
            </a:spcBef>
            <a:spcAft>
              <a:spcPct val="35000"/>
            </a:spcAft>
          </a:pPr>
          <a:endParaRPr lang="id-ID" sz="1200" b="0" kern="1200" dirty="0">
            <a:latin typeface="Cambria" panose="02040503050406030204" pitchFamily="18" charset="0"/>
          </a:endParaRPr>
        </a:p>
      </dsp:txBody>
      <dsp:txXfrm>
        <a:off x="3042902" y="0"/>
        <a:ext cx="2829594" cy="1735931"/>
      </dsp:txXfrm>
    </dsp:sp>
    <dsp:sp modelId="{E90391A0-07BF-458D-AD38-1DAFD3DAB89F}">
      <dsp:nvSpPr>
        <dsp:cNvPr id="0" name=""/>
        <dsp:cNvSpPr/>
      </dsp:nvSpPr>
      <dsp:spPr>
        <a:xfrm>
          <a:off x="3325862" y="1736425"/>
          <a:ext cx="2263675" cy="113680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Dasar (SD)</a:t>
          </a:r>
          <a:endParaRPr lang="id-ID" sz="1600" b="1" kern="1200" dirty="0"/>
        </a:p>
      </dsp:txBody>
      <dsp:txXfrm>
        <a:off x="3359158" y="1769721"/>
        <a:ext cx="2197083" cy="1070211"/>
      </dsp:txXfrm>
    </dsp:sp>
    <dsp:sp modelId="{5A059646-F56D-4642-85BE-F25B106BF91E}">
      <dsp:nvSpPr>
        <dsp:cNvPr id="0" name=""/>
        <dsp:cNvSpPr/>
      </dsp:nvSpPr>
      <dsp:spPr>
        <a:xfrm>
          <a:off x="3325862" y="3048121"/>
          <a:ext cx="2263675" cy="113680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Pertama (SMP)</a:t>
          </a:r>
          <a:endParaRPr lang="id-ID" sz="1600" b="1" kern="1200" dirty="0"/>
        </a:p>
      </dsp:txBody>
      <dsp:txXfrm>
        <a:off x="3359158" y="3081417"/>
        <a:ext cx="2197083" cy="1070211"/>
      </dsp:txXfrm>
    </dsp:sp>
    <dsp:sp modelId="{DC2C635B-1C28-4D2E-AA03-F48D4C0C4A9A}">
      <dsp:nvSpPr>
        <dsp:cNvPr id="0" name=""/>
        <dsp:cNvSpPr/>
      </dsp:nvSpPr>
      <dsp:spPr>
        <a:xfrm>
          <a:off x="3325862" y="4359817"/>
          <a:ext cx="2263675" cy="113680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Atas (SMA)</a:t>
          </a:r>
          <a:endParaRPr lang="id-ID" sz="1600" b="1" kern="1200" dirty="0"/>
        </a:p>
      </dsp:txBody>
      <dsp:txXfrm>
        <a:off x="3359158" y="4393113"/>
        <a:ext cx="2197083" cy="1070211"/>
      </dsp:txXfrm>
    </dsp:sp>
    <dsp:sp modelId="{4D317FBA-E185-4265-9203-D85191F166E4}">
      <dsp:nvSpPr>
        <dsp:cNvPr id="0" name=""/>
        <dsp:cNvSpPr/>
      </dsp:nvSpPr>
      <dsp:spPr>
        <a:xfrm>
          <a:off x="6084716" y="0"/>
          <a:ext cx="2829594" cy="57864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ts val="0"/>
            </a:spcAft>
          </a:pPr>
          <a:r>
            <a:rPr lang="id-ID" sz="2400" b="1" kern="1200" dirty="0" smtClean="0"/>
            <a:t>DAK PENUGASAN</a:t>
          </a:r>
        </a:p>
        <a:p>
          <a:pPr lvl="0" algn="l" defTabSz="1066800">
            <a:lnSpc>
              <a:spcPct val="90000"/>
            </a:lnSpc>
            <a:spcBef>
              <a:spcPct val="0"/>
            </a:spcBef>
            <a:spcAft>
              <a:spcPct val="35000"/>
            </a:spcAft>
          </a:pPr>
          <a:r>
            <a:rPr lang="id-ID" sz="1000" kern="1200" dirty="0" smtClean="0">
              <a:latin typeface="Cambria" panose="02040503050406030204" pitchFamily="18" charset="0"/>
            </a:rPr>
            <a:t>Meningkatkan kualitas pembelajaran sekolah menengah kejuruan (SMK) melalui pembangunan dan pengembangan Prasarana pendidikan, untuk mampu menghasilkan lulusan SMK yang berkualitas dan berkeahlian dalam mendukung pembangunan prioritas nasional terutama di bidang  pariwisata, ketahanan pangan, ketahanan energi, kemaritiman, industri, dan industri kreatif, serta mendorong pemerataan kualitas layanan </a:t>
          </a:r>
          <a:r>
            <a:rPr lang="en-US" sz="1000" kern="1200" dirty="0" smtClean="0">
              <a:latin typeface="Cambria" panose="02040503050406030204" pitchFamily="18" charset="0"/>
            </a:rPr>
            <a:t>SMK </a:t>
          </a:r>
          <a:r>
            <a:rPr lang="id-ID" sz="1000" kern="1200" dirty="0" smtClean="0">
              <a:latin typeface="Cambria" panose="02040503050406030204" pitchFamily="18" charset="0"/>
            </a:rPr>
            <a:t>antarwilayah.</a:t>
          </a:r>
          <a:endParaRPr lang="id-ID" sz="1000" b="1" kern="1200" dirty="0" smtClean="0">
            <a:latin typeface="Cambria" panose="02040503050406030204" pitchFamily="18" charset="0"/>
          </a:endParaRPr>
        </a:p>
      </dsp:txBody>
      <dsp:txXfrm>
        <a:off x="6084716" y="0"/>
        <a:ext cx="2829594" cy="1735931"/>
      </dsp:txXfrm>
    </dsp:sp>
    <dsp:sp modelId="{F2164B47-7A95-43FD-998A-CC806512494C}">
      <dsp:nvSpPr>
        <dsp:cNvPr id="0" name=""/>
        <dsp:cNvSpPr/>
      </dsp:nvSpPr>
      <dsp:spPr>
        <a:xfrm>
          <a:off x="6367676" y="1735931"/>
          <a:ext cx="2263675" cy="376118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id-ID" sz="1600" b="1" kern="1200" dirty="0" smtClean="0"/>
            <a:t>Subbidang Sekolah Menengah Kejuruan (SMK)</a:t>
          </a:r>
          <a:endParaRPr lang="id-ID" sz="1600" b="1" kern="1200" dirty="0"/>
        </a:p>
      </dsp:txBody>
      <dsp:txXfrm>
        <a:off x="6433977" y="1802232"/>
        <a:ext cx="2131073" cy="362858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2" y="15"/>
            <a:ext cx="2918726" cy="492601"/>
          </a:xfrm>
          <a:prstGeom prst="rect">
            <a:avLst/>
          </a:prstGeom>
        </p:spPr>
        <p:txBody>
          <a:bodyPr vert="horz" lIns="91812" tIns="45906" rIns="91812" bIns="45906" rtlCol="0"/>
          <a:lstStyle>
            <a:lvl1pPr algn="l">
              <a:defRPr sz="1200"/>
            </a:lvl1pPr>
          </a:lstStyle>
          <a:p>
            <a:endParaRPr lang="id-ID"/>
          </a:p>
        </p:txBody>
      </p:sp>
      <p:sp>
        <p:nvSpPr>
          <p:cNvPr id="3" name="Date Placeholder 2"/>
          <p:cNvSpPr>
            <a:spLocks noGrp="1"/>
          </p:cNvSpPr>
          <p:nvPr>
            <p:ph type="dt" idx="1"/>
          </p:nvPr>
        </p:nvSpPr>
        <p:spPr>
          <a:xfrm>
            <a:off x="3815475" y="15"/>
            <a:ext cx="2918726" cy="492601"/>
          </a:xfrm>
          <a:prstGeom prst="rect">
            <a:avLst/>
          </a:prstGeom>
        </p:spPr>
        <p:txBody>
          <a:bodyPr vert="horz" lIns="91812" tIns="45906" rIns="91812" bIns="45906" rtlCol="0"/>
          <a:lstStyle>
            <a:lvl1pPr algn="r">
              <a:defRPr sz="1200"/>
            </a:lvl1pPr>
          </a:lstStyle>
          <a:p>
            <a:fld id="{44282526-0608-400D-A941-8DF885818A5D}" type="datetimeFigureOut">
              <a:rPr lang="id-ID" smtClean="0"/>
              <a:pPr/>
              <a:t>13/03/2018</a:t>
            </a:fld>
            <a:endParaRPr lang="id-ID"/>
          </a:p>
        </p:txBody>
      </p:sp>
      <p:sp>
        <p:nvSpPr>
          <p:cNvPr id="4" name="Slide Image Placeholder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812" tIns="45906" rIns="91812" bIns="45906" rtlCol="0" anchor="ctr"/>
          <a:lstStyle/>
          <a:p>
            <a:endParaRPr lang="id-ID"/>
          </a:p>
        </p:txBody>
      </p:sp>
      <p:sp>
        <p:nvSpPr>
          <p:cNvPr id="5" name="Notes Placeholder 4"/>
          <p:cNvSpPr>
            <a:spLocks noGrp="1"/>
          </p:cNvSpPr>
          <p:nvPr>
            <p:ph type="body" sz="quarter" idx="3"/>
          </p:nvPr>
        </p:nvSpPr>
        <p:spPr>
          <a:xfrm>
            <a:off x="672951" y="4686068"/>
            <a:ext cx="5389871" cy="4439762"/>
          </a:xfrm>
          <a:prstGeom prst="rect">
            <a:avLst/>
          </a:prstGeom>
        </p:spPr>
        <p:txBody>
          <a:bodyPr vert="horz" lIns="91812" tIns="45906" rIns="91812" bIns="4590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12" y="9370537"/>
            <a:ext cx="2918726" cy="494189"/>
          </a:xfrm>
          <a:prstGeom prst="rect">
            <a:avLst/>
          </a:prstGeom>
        </p:spPr>
        <p:txBody>
          <a:bodyPr vert="horz" lIns="91812" tIns="45906" rIns="91812" bIns="45906" rtlCol="0" anchor="b"/>
          <a:lstStyle>
            <a:lvl1pPr algn="l">
              <a:defRPr sz="1200"/>
            </a:lvl1pPr>
          </a:lstStyle>
          <a:p>
            <a:endParaRPr lang="id-ID"/>
          </a:p>
        </p:txBody>
      </p:sp>
      <p:sp>
        <p:nvSpPr>
          <p:cNvPr id="7" name="Slide Number Placeholder 6"/>
          <p:cNvSpPr>
            <a:spLocks noGrp="1"/>
          </p:cNvSpPr>
          <p:nvPr>
            <p:ph type="sldNum" sz="quarter" idx="5"/>
          </p:nvPr>
        </p:nvSpPr>
        <p:spPr>
          <a:xfrm>
            <a:off x="3815475" y="9370537"/>
            <a:ext cx="2918726" cy="494189"/>
          </a:xfrm>
          <a:prstGeom prst="rect">
            <a:avLst/>
          </a:prstGeom>
        </p:spPr>
        <p:txBody>
          <a:bodyPr vert="horz" lIns="91812" tIns="45906" rIns="91812" bIns="45906" rtlCol="0" anchor="b"/>
          <a:lstStyle>
            <a:lvl1pPr algn="r">
              <a:defRPr sz="1200"/>
            </a:lvl1pPr>
          </a:lstStyle>
          <a:p>
            <a:fld id="{819297FD-0298-4FEF-9713-B6EABE73F94C}" type="slidenum">
              <a:rPr lang="id-ID" smtClean="0"/>
              <a:pPr/>
              <a:t>‹#›</a:t>
            </a:fld>
            <a:endParaRPr lang="id-ID"/>
          </a:p>
        </p:txBody>
      </p:sp>
    </p:spTree>
    <p:extLst>
      <p:ext uri="{BB962C8B-B14F-4D97-AF65-F5344CB8AC3E}">
        <p14:creationId xmlns:p14="http://schemas.microsoft.com/office/powerpoint/2010/main" val="19865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37378" indent="-283607">
              <a:defRPr>
                <a:solidFill>
                  <a:schemeClr val="tx1"/>
                </a:solidFill>
                <a:latin typeface="Calibri" panose="020F0502020204030204" pitchFamily="34" charset="0"/>
              </a:defRPr>
            </a:lvl2pPr>
            <a:lvl3pPr marL="1134428" indent="-226886">
              <a:defRPr>
                <a:solidFill>
                  <a:schemeClr val="tx1"/>
                </a:solidFill>
                <a:latin typeface="Calibri" panose="020F0502020204030204" pitchFamily="34" charset="0"/>
              </a:defRPr>
            </a:lvl3pPr>
            <a:lvl4pPr marL="1588199" indent="-226886">
              <a:defRPr>
                <a:solidFill>
                  <a:schemeClr val="tx1"/>
                </a:solidFill>
                <a:latin typeface="Calibri" panose="020F0502020204030204" pitchFamily="34" charset="0"/>
              </a:defRPr>
            </a:lvl4pPr>
            <a:lvl5pPr marL="2041970" indent="-226886">
              <a:defRPr>
                <a:solidFill>
                  <a:schemeClr val="tx1"/>
                </a:solidFill>
                <a:latin typeface="Calibri" panose="020F0502020204030204" pitchFamily="34" charset="0"/>
              </a:defRPr>
            </a:lvl5pPr>
            <a:lvl6pPr marL="2495741" indent="-226886" eaLnBrk="0" fontAlgn="base" hangingPunct="0">
              <a:spcBef>
                <a:spcPct val="0"/>
              </a:spcBef>
              <a:spcAft>
                <a:spcPct val="0"/>
              </a:spcAft>
              <a:defRPr>
                <a:solidFill>
                  <a:schemeClr val="tx1"/>
                </a:solidFill>
                <a:latin typeface="Calibri" panose="020F0502020204030204" pitchFamily="34" charset="0"/>
              </a:defRPr>
            </a:lvl6pPr>
            <a:lvl7pPr marL="2949512" indent="-226886" eaLnBrk="0" fontAlgn="base" hangingPunct="0">
              <a:spcBef>
                <a:spcPct val="0"/>
              </a:spcBef>
              <a:spcAft>
                <a:spcPct val="0"/>
              </a:spcAft>
              <a:defRPr>
                <a:solidFill>
                  <a:schemeClr val="tx1"/>
                </a:solidFill>
                <a:latin typeface="Calibri" panose="020F0502020204030204" pitchFamily="34" charset="0"/>
              </a:defRPr>
            </a:lvl7pPr>
            <a:lvl8pPr marL="3403283" indent="-226886" eaLnBrk="0" fontAlgn="base" hangingPunct="0">
              <a:spcBef>
                <a:spcPct val="0"/>
              </a:spcBef>
              <a:spcAft>
                <a:spcPct val="0"/>
              </a:spcAft>
              <a:defRPr>
                <a:solidFill>
                  <a:schemeClr val="tx1"/>
                </a:solidFill>
                <a:latin typeface="Calibri" panose="020F0502020204030204" pitchFamily="34" charset="0"/>
              </a:defRPr>
            </a:lvl8pPr>
            <a:lvl9pPr marL="3857054" indent="-226886"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DF92FFC-76CA-4D9B-9AA5-E733E5A9DCE2}" type="slidenum">
              <a:rPr lang="id-ID" altLang="en-US" smtClean="0"/>
              <a:pPr fontAlgn="base">
                <a:spcBef>
                  <a:spcPct val="0"/>
                </a:spcBef>
                <a:spcAft>
                  <a:spcPct val="0"/>
                </a:spcAft>
              </a:pPr>
              <a:t>3</a:t>
            </a:fld>
            <a:endParaRPr lang="id-ID" altLang="en-US"/>
          </a:p>
        </p:txBody>
      </p:sp>
    </p:spTree>
    <p:extLst>
      <p:ext uri="{BB962C8B-B14F-4D97-AF65-F5344CB8AC3E}">
        <p14:creationId xmlns:p14="http://schemas.microsoft.com/office/powerpoint/2010/main" val="635690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altLang="en-US"/>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37378" indent="-283607">
              <a:defRPr>
                <a:solidFill>
                  <a:schemeClr val="tx1"/>
                </a:solidFill>
                <a:latin typeface="Calibri" panose="020F0502020204030204" pitchFamily="34" charset="0"/>
              </a:defRPr>
            </a:lvl2pPr>
            <a:lvl3pPr marL="1134428" indent="-226886">
              <a:defRPr>
                <a:solidFill>
                  <a:schemeClr val="tx1"/>
                </a:solidFill>
                <a:latin typeface="Calibri" panose="020F0502020204030204" pitchFamily="34" charset="0"/>
              </a:defRPr>
            </a:lvl3pPr>
            <a:lvl4pPr marL="1588199" indent="-226886">
              <a:defRPr>
                <a:solidFill>
                  <a:schemeClr val="tx1"/>
                </a:solidFill>
                <a:latin typeface="Calibri" panose="020F0502020204030204" pitchFamily="34" charset="0"/>
              </a:defRPr>
            </a:lvl4pPr>
            <a:lvl5pPr marL="2041970" indent="-226886">
              <a:defRPr>
                <a:solidFill>
                  <a:schemeClr val="tx1"/>
                </a:solidFill>
                <a:latin typeface="Calibri" panose="020F0502020204030204" pitchFamily="34" charset="0"/>
              </a:defRPr>
            </a:lvl5pPr>
            <a:lvl6pPr marL="2495741" indent="-226886" eaLnBrk="0" fontAlgn="base" hangingPunct="0">
              <a:spcBef>
                <a:spcPct val="0"/>
              </a:spcBef>
              <a:spcAft>
                <a:spcPct val="0"/>
              </a:spcAft>
              <a:defRPr>
                <a:solidFill>
                  <a:schemeClr val="tx1"/>
                </a:solidFill>
                <a:latin typeface="Calibri" panose="020F0502020204030204" pitchFamily="34" charset="0"/>
              </a:defRPr>
            </a:lvl6pPr>
            <a:lvl7pPr marL="2949512" indent="-226886" eaLnBrk="0" fontAlgn="base" hangingPunct="0">
              <a:spcBef>
                <a:spcPct val="0"/>
              </a:spcBef>
              <a:spcAft>
                <a:spcPct val="0"/>
              </a:spcAft>
              <a:defRPr>
                <a:solidFill>
                  <a:schemeClr val="tx1"/>
                </a:solidFill>
                <a:latin typeface="Calibri" panose="020F0502020204030204" pitchFamily="34" charset="0"/>
              </a:defRPr>
            </a:lvl7pPr>
            <a:lvl8pPr marL="3403283" indent="-226886" eaLnBrk="0" fontAlgn="base" hangingPunct="0">
              <a:spcBef>
                <a:spcPct val="0"/>
              </a:spcBef>
              <a:spcAft>
                <a:spcPct val="0"/>
              </a:spcAft>
              <a:defRPr>
                <a:solidFill>
                  <a:schemeClr val="tx1"/>
                </a:solidFill>
                <a:latin typeface="Calibri" panose="020F0502020204030204" pitchFamily="34" charset="0"/>
              </a:defRPr>
            </a:lvl8pPr>
            <a:lvl9pPr marL="3857054" indent="-226886"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DC770F-6BFC-4E8D-BA1D-53E0D8535242}" type="slidenum">
              <a:rPr lang="en-US" altLang="en-US" smtClean="0"/>
              <a:pPr fontAlgn="base">
                <a:spcBef>
                  <a:spcPct val="0"/>
                </a:spcBef>
                <a:spcAft>
                  <a:spcPct val="0"/>
                </a:spcAft>
              </a:pPr>
              <a:t>5</a:t>
            </a:fld>
            <a:endParaRPr lang="en-US" altLang="en-US"/>
          </a:p>
        </p:txBody>
      </p:sp>
    </p:spTree>
    <p:extLst>
      <p:ext uri="{BB962C8B-B14F-4D97-AF65-F5344CB8AC3E}">
        <p14:creationId xmlns:p14="http://schemas.microsoft.com/office/powerpoint/2010/main" val="2966835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pPr>
              <a:defRPr/>
            </a:pPr>
            <a:fld id="{2B139372-51F5-4B6F-AFF5-D17724E62E2B}" type="slidenum">
              <a:rPr lang="id-ID" smtClean="0"/>
              <a:pPr>
                <a:defRPr/>
              </a:pPr>
              <a:t>6</a:t>
            </a:fld>
            <a:endParaRPr lang="id-ID"/>
          </a:p>
        </p:txBody>
      </p:sp>
    </p:spTree>
    <p:extLst>
      <p:ext uri="{BB962C8B-B14F-4D97-AF65-F5344CB8AC3E}">
        <p14:creationId xmlns:p14="http://schemas.microsoft.com/office/powerpoint/2010/main" val="4109672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otes Placeholder"/>
          <p:cNvSpPr>
            <a:spLocks noGrp="1"/>
          </p:cNvSpPr>
          <p:nvPr>
            <p:ph type="body" idx="1"/>
          </p:nvPr>
        </p:nvSpPr>
        <p:spPr bwMode="auto">
          <a:xfrm>
            <a:off x="-1186428880" y="-2147483648"/>
            <a:ext cx="0" cy="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id-ID" altLang="id-ID"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otes Placeholder"/>
          <p:cNvSpPr>
            <a:spLocks noGrp="1"/>
          </p:cNvSpPr>
          <p:nvPr>
            <p:ph type="body" idx="1"/>
          </p:nvPr>
        </p:nvSpPr>
        <p:spPr bwMode="auto">
          <a:xfrm>
            <a:off x="-1186428880" y="-2147483648"/>
            <a:ext cx="0" cy="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id-ID" altLang="id-ID"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Notes Placeholder"/>
          <p:cNvSpPr>
            <a:spLocks noGrp="1"/>
          </p:cNvSpPr>
          <p:nvPr>
            <p:ph type="body" idx="1"/>
          </p:nvPr>
        </p:nvSpPr>
        <p:spPr bwMode="auto">
          <a:xfrm>
            <a:off x="-1186428880" y="-2147483648"/>
            <a:ext cx="0" cy="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id-ID" altLang="id-ID"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otes Placeholder"/>
          <p:cNvSpPr>
            <a:spLocks noGrp="1"/>
          </p:cNvSpPr>
          <p:nvPr>
            <p:ph type="body" idx="1"/>
          </p:nvPr>
        </p:nvSpPr>
        <p:spPr bwMode="auto">
          <a:xfrm>
            <a:off x="-1186428880" y="-2147483648"/>
            <a:ext cx="0" cy="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id-ID" altLang="id-ID"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Notes Placeholder"/>
          <p:cNvSpPr>
            <a:spLocks noGrp="1"/>
          </p:cNvSpPr>
          <p:nvPr>
            <p:ph type="body" idx="1"/>
          </p:nvPr>
        </p:nvSpPr>
        <p:spPr bwMode="auto">
          <a:xfrm>
            <a:off x="-1186428880" y="-2147483648"/>
            <a:ext cx="0" cy="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id-ID" altLang="id-ID"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1" name="Rectangle 30"/>
          <p:cNvSpPr/>
          <p:nvPr userDrawn="1"/>
        </p:nvSpPr>
        <p:spPr>
          <a:xfrm>
            <a:off x="68" y="6364599"/>
            <a:ext cx="9906000" cy="87201"/>
          </a:xfrm>
          <a:prstGeom prst="rect">
            <a:avLst/>
          </a:prstGeom>
          <a:gradFill flip="none" rotWithShape="1">
            <a:gsLst>
              <a:gs pos="0">
                <a:srgbClr val="E6DCAC"/>
              </a:gs>
              <a:gs pos="12000">
                <a:srgbClr val="E6D78A"/>
              </a:gs>
              <a:gs pos="30000">
                <a:srgbClr val="C7AC4C"/>
              </a:gs>
              <a:gs pos="45000">
                <a:srgbClr val="E6D78A"/>
              </a:gs>
              <a:gs pos="77000">
                <a:srgbClr val="C7AC4C"/>
              </a:gs>
              <a:gs pos="100000">
                <a:srgbClr val="E6DCA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30" name="Straight Connector 13"/>
          <p:cNvCxnSpPr>
            <a:cxnSpLocks noChangeShapeType="1"/>
          </p:cNvCxnSpPr>
          <p:nvPr userDrawn="1"/>
        </p:nvCxnSpPr>
        <p:spPr bwMode="auto">
          <a:xfrm>
            <a:off x="396306" y="6381328"/>
            <a:ext cx="9113176" cy="0"/>
          </a:xfrm>
          <a:prstGeom prst="line">
            <a:avLst/>
          </a:prstGeom>
          <a:noFill/>
          <a:ln w="9525" algn="ctr">
            <a:solidFill>
              <a:srgbClr val="EBB323"/>
            </a:solidFill>
            <a:prstDash val="dash"/>
            <a:round/>
            <a:headEnd/>
            <a:tailEnd/>
          </a:ln>
          <a:extLst>
            <a:ext uri="{909E8E84-426E-40DD-AFC4-6F175D3DCCD1}">
              <a14:hiddenFill xmlns:a14="http://schemas.microsoft.com/office/drawing/2010/main">
                <a:noFill/>
              </a14:hiddenFill>
            </a:ext>
          </a:extLst>
        </p:spPr>
      </p:cxnSp>
      <p:grpSp>
        <p:nvGrpSpPr>
          <p:cNvPr id="6" name="Group 17"/>
          <p:cNvGrpSpPr>
            <a:grpSpLocks/>
          </p:cNvGrpSpPr>
          <p:nvPr/>
        </p:nvGrpSpPr>
        <p:grpSpPr bwMode="auto">
          <a:xfrm>
            <a:off x="1470450" y="5346750"/>
            <a:ext cx="6887765" cy="1285875"/>
            <a:chOff x="519065" y="4866254"/>
            <a:chExt cx="6570549" cy="1270856"/>
          </a:xfrm>
        </p:grpSpPr>
        <p:pic>
          <p:nvPicPr>
            <p:cNvPr id="7" name="Picture 6" descr="61112_jembatan_suramadu.jpg"/>
            <p:cNvPicPr>
              <a:picLocks noChangeAspect="1"/>
            </p:cNvPicPr>
            <p:nvPr/>
          </p:nvPicPr>
          <p:blipFill>
            <a:blip r:embed="rId2" cstate="print"/>
            <a:srcRect/>
            <a:stretch>
              <a:fillRect/>
            </a:stretch>
          </p:blipFill>
          <p:spPr bwMode="auto">
            <a:xfrm>
              <a:off x="5429256" y="5072074"/>
              <a:ext cx="1660358" cy="10647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descr="bappenasjpg.jpg"/>
            <p:cNvPicPr>
              <a:picLocks noChangeAspect="1"/>
            </p:cNvPicPr>
            <p:nvPr/>
          </p:nvPicPr>
          <p:blipFill>
            <a:blip r:embed="rId3" cstate="print"/>
            <a:srcRect/>
            <a:stretch>
              <a:fillRect/>
            </a:stretch>
          </p:blipFill>
          <p:spPr bwMode="auto">
            <a:xfrm rot="21164296">
              <a:off x="519065" y="4954381"/>
              <a:ext cx="1764131" cy="10715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descr="pangan.jpg"/>
            <p:cNvPicPr>
              <a:picLocks noChangeAspect="1"/>
            </p:cNvPicPr>
            <p:nvPr/>
          </p:nvPicPr>
          <p:blipFill>
            <a:blip r:embed="rId4" cstate="print"/>
            <a:srcRect/>
            <a:stretch>
              <a:fillRect/>
            </a:stretch>
          </p:blipFill>
          <p:spPr bwMode="auto">
            <a:xfrm rot="277269">
              <a:off x="2183280" y="5069334"/>
              <a:ext cx="1748458" cy="10677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descr="pasar terapung.jpg"/>
            <p:cNvPicPr>
              <a:picLocks noChangeAspect="1"/>
            </p:cNvPicPr>
            <p:nvPr/>
          </p:nvPicPr>
          <p:blipFill>
            <a:blip r:embed="rId5" cstate="print"/>
            <a:srcRect/>
            <a:stretch>
              <a:fillRect/>
            </a:stretch>
          </p:blipFill>
          <p:spPr bwMode="auto">
            <a:xfrm rot="21294033">
              <a:off x="3758468" y="4866254"/>
              <a:ext cx="1846016" cy="10660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
        <p:nvSpPr>
          <p:cNvPr id="2" name="Title 1"/>
          <p:cNvSpPr>
            <a:spLocks noGrp="1"/>
          </p:cNvSpPr>
          <p:nvPr>
            <p:ph type="ctrTitle"/>
          </p:nvPr>
        </p:nvSpPr>
        <p:spPr>
          <a:xfrm>
            <a:off x="851268" y="2428868"/>
            <a:ext cx="8420100" cy="1214446"/>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defRPr b="1" cap="none" spc="50">
                <a:ln w="11430"/>
                <a:solidFill>
                  <a:srgbClr val="C00000"/>
                </a:solidFill>
                <a:effectLst>
                  <a:outerShdw blurRad="76200" dist="50800" dir="5400000" algn="tl" rotWithShape="0">
                    <a:srgbClr val="000000">
                      <a:alpha val="65000"/>
                    </a:srgbClr>
                  </a:outerShdw>
                </a:effectLst>
                <a:latin typeface="Cambria" panose="02040503050406030204" pitchFamily="18" charset="0"/>
              </a:defRPr>
            </a:lvl1pPr>
          </a:lstStyle>
          <a:p>
            <a:r>
              <a:rPr lang="en-US"/>
              <a:t>Click to edit Master title style</a:t>
            </a:r>
            <a:endParaRPr lang="en-US" dirty="0"/>
          </a:p>
        </p:txBody>
      </p:sp>
      <p:sp>
        <p:nvSpPr>
          <p:cNvPr id="3" name="Subtitle 2"/>
          <p:cNvSpPr>
            <a:spLocks noGrp="1"/>
          </p:cNvSpPr>
          <p:nvPr>
            <p:ph type="subTitle" idx="1"/>
          </p:nvPr>
        </p:nvSpPr>
        <p:spPr>
          <a:xfrm>
            <a:off x="1470399" y="4000504"/>
            <a:ext cx="6934200" cy="857256"/>
          </a:xfrm>
        </p:spPr>
        <p:txBody>
          <a:bodyPr/>
          <a:lstStyle>
            <a:lvl1pPr marL="0" indent="0" algn="ctr">
              <a:buNone/>
              <a:defRPr>
                <a:solidFill>
                  <a:srgbClr val="C00000"/>
                </a:solidFill>
                <a:latin typeface="Cambria" panose="020405030504060302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7" name="Date Placeholder 3"/>
          <p:cNvSpPr>
            <a:spLocks noGrp="1"/>
          </p:cNvSpPr>
          <p:nvPr>
            <p:ph type="dt" sz="half" idx="10"/>
          </p:nvPr>
        </p:nvSpPr>
        <p:spPr/>
        <p:txBody>
          <a:bodyPr/>
          <a:lstStyle>
            <a:lvl1pPr>
              <a:defRPr/>
            </a:lvl1pPr>
          </a:lstStyle>
          <a:p>
            <a:fld id="{5051A535-D72D-42E6-8FD3-977C212B2D94}" type="datetime1">
              <a:rPr lang="id-ID" smtClean="0"/>
              <a:pPr/>
              <a:t>13/03/2018</a:t>
            </a:fld>
            <a:endParaRPr lang="id-ID"/>
          </a:p>
        </p:txBody>
      </p:sp>
      <p:sp>
        <p:nvSpPr>
          <p:cNvPr id="18" name="Footer Placeholder 4"/>
          <p:cNvSpPr>
            <a:spLocks noGrp="1"/>
          </p:cNvSpPr>
          <p:nvPr>
            <p:ph type="ftr" sz="quarter" idx="11"/>
          </p:nvPr>
        </p:nvSpPr>
        <p:spPr/>
        <p:txBody>
          <a:bodyPr/>
          <a:lstStyle>
            <a:lvl1pPr>
              <a:defRPr/>
            </a:lvl1pPr>
          </a:lstStyle>
          <a:p>
            <a:endParaRPr lang="id-ID"/>
          </a:p>
        </p:txBody>
      </p:sp>
      <p:sp>
        <p:nvSpPr>
          <p:cNvPr id="19"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cxnSp>
        <p:nvCxnSpPr>
          <p:cNvPr id="28" name="Straight Connector 13"/>
          <p:cNvCxnSpPr>
            <a:cxnSpLocks noChangeShapeType="1"/>
          </p:cNvCxnSpPr>
          <p:nvPr userDrawn="1"/>
        </p:nvCxnSpPr>
        <p:spPr bwMode="auto">
          <a:xfrm>
            <a:off x="383515" y="980728"/>
            <a:ext cx="9113176" cy="0"/>
          </a:xfrm>
          <a:prstGeom prst="line">
            <a:avLst/>
          </a:prstGeom>
          <a:noFill/>
          <a:ln w="9525" algn="ctr">
            <a:solidFill>
              <a:srgbClr val="EBB323"/>
            </a:solidFill>
            <a:prstDash val="dash"/>
            <a:round/>
            <a:headEnd/>
            <a:tailEnd/>
          </a:ln>
          <a:extLst>
            <a:ext uri="{909E8E84-426E-40DD-AFC4-6F175D3DCCD1}">
              <a14:hiddenFill xmlns:a14="http://schemas.microsoft.com/office/drawing/2010/main">
                <a:noFill/>
              </a14:hiddenFill>
            </a:ext>
          </a:extLst>
        </p:spPr>
      </p:cxnSp>
      <p:sp>
        <p:nvSpPr>
          <p:cNvPr id="4" name="Rectangle 3"/>
          <p:cNvSpPr/>
          <p:nvPr userDrawn="1"/>
        </p:nvSpPr>
        <p:spPr>
          <a:xfrm>
            <a:off x="0" y="965535"/>
            <a:ext cx="9906000" cy="87201"/>
          </a:xfrm>
          <a:prstGeom prst="rect">
            <a:avLst/>
          </a:prstGeom>
          <a:gradFill flip="none" rotWithShape="1">
            <a:gsLst>
              <a:gs pos="0">
                <a:srgbClr val="E6DCAC"/>
              </a:gs>
              <a:gs pos="12000">
                <a:srgbClr val="E6D78A"/>
              </a:gs>
              <a:gs pos="30000">
                <a:srgbClr val="C7AC4C"/>
              </a:gs>
              <a:gs pos="45000">
                <a:srgbClr val="E6D78A"/>
              </a:gs>
              <a:gs pos="77000">
                <a:srgbClr val="C7AC4C"/>
              </a:gs>
              <a:gs pos="100000">
                <a:srgbClr val="E6DCA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2" name="Picture 3" descr="E:\Yanuar\Dropbox\Kerjaan\ppt_template_bappenas_newLogo\logo_Bappenas2-01.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328934" y="44624"/>
            <a:ext cx="82034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pic>
      <p:sp>
        <p:nvSpPr>
          <p:cNvPr id="11" name="TextBox 10"/>
          <p:cNvSpPr txBox="1"/>
          <p:nvPr userDrawn="1"/>
        </p:nvSpPr>
        <p:spPr>
          <a:xfrm>
            <a:off x="1449285" y="116632"/>
            <a:ext cx="7104115" cy="707886"/>
          </a:xfrm>
          <a:prstGeom prst="rect">
            <a:avLst/>
          </a:prstGeom>
          <a:noFill/>
        </p:spPr>
        <p:txBody>
          <a:bodyPr wrap="square" rtlCol="0">
            <a:spAutoFit/>
          </a:bodyPr>
          <a:lstStyle/>
          <a:p>
            <a:pPr algn="ctr"/>
            <a:r>
              <a:rPr lang="id-ID" sz="2000" b="1" dirty="0">
                <a:solidFill>
                  <a:schemeClr val="accent6">
                    <a:lumMod val="50000"/>
                  </a:schemeClr>
                </a:solidFill>
              </a:rPr>
              <a:t>Kementerian Perencanaan Pembanguna</a:t>
            </a:r>
            <a:r>
              <a:rPr lang="id-ID" sz="2000" b="1" baseline="0" dirty="0">
                <a:solidFill>
                  <a:schemeClr val="accent6">
                    <a:lumMod val="50000"/>
                  </a:schemeClr>
                </a:solidFill>
              </a:rPr>
              <a:t>n Nasional/</a:t>
            </a:r>
            <a:br>
              <a:rPr lang="id-ID" sz="2000" b="1" baseline="0" dirty="0">
                <a:solidFill>
                  <a:schemeClr val="accent6">
                    <a:lumMod val="50000"/>
                  </a:schemeClr>
                </a:solidFill>
              </a:rPr>
            </a:br>
            <a:r>
              <a:rPr lang="id-ID" sz="2000" b="1" baseline="0" dirty="0">
                <a:solidFill>
                  <a:schemeClr val="accent6">
                    <a:lumMod val="50000"/>
                  </a:schemeClr>
                </a:solidFill>
              </a:rPr>
              <a:t>Badan Perencanaan Pembangunan Nasional</a:t>
            </a:r>
            <a:endParaRPr lang="id-ID" sz="2000" b="1" dirty="0">
              <a:solidFill>
                <a:schemeClr val="accent6">
                  <a:lumMod val="50000"/>
                </a:schemeClr>
              </a:solidFill>
            </a:endParaRPr>
          </a:p>
        </p:txBody>
      </p:sp>
    </p:spTree>
    <p:extLst>
      <p:ext uri="{BB962C8B-B14F-4D97-AF65-F5344CB8AC3E}">
        <p14:creationId xmlns:p14="http://schemas.microsoft.com/office/powerpoint/2010/main" val="3683492262"/>
      </p:ext>
    </p:extLst>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D33656DF-9DB3-4867-9D5C-2FEDCB192A0C}" type="datetime1">
              <a:rPr lang="id-ID" smtClean="0"/>
              <a:pPr/>
              <a:t>13/03/2018</a:t>
            </a:fld>
            <a:endParaRPr lang="id-ID"/>
          </a:p>
        </p:txBody>
      </p:sp>
      <p:sp>
        <p:nvSpPr>
          <p:cNvPr id="5" name="Footer Placeholder 4"/>
          <p:cNvSpPr>
            <a:spLocks noGrp="1"/>
          </p:cNvSpPr>
          <p:nvPr>
            <p:ph type="ftr" sz="quarter" idx="11"/>
          </p:nvPr>
        </p:nvSpPr>
        <p:spPr/>
        <p:txBody>
          <a:bodyPr/>
          <a:lstStyle>
            <a:lvl1pPr>
              <a:defRPr/>
            </a:lvl1pPr>
          </a:lstStyle>
          <a:p>
            <a:endParaRPr lang="id-ID"/>
          </a:p>
        </p:txBody>
      </p:sp>
      <p:sp>
        <p:nvSpPr>
          <p:cNvPr id="6"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2445376438"/>
      </p:ext>
    </p:extLst>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9"/>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49"/>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A836CA92-5C0D-4ED1-B3EA-0BA71E7E8368}" type="datetime1">
              <a:rPr lang="id-ID" smtClean="0"/>
              <a:pPr/>
              <a:t>13/03/2018</a:t>
            </a:fld>
            <a:endParaRPr lang="id-ID"/>
          </a:p>
        </p:txBody>
      </p:sp>
      <p:sp>
        <p:nvSpPr>
          <p:cNvPr id="5" name="Footer Placeholder 4"/>
          <p:cNvSpPr>
            <a:spLocks noGrp="1"/>
          </p:cNvSpPr>
          <p:nvPr>
            <p:ph type="ftr" sz="quarter" idx="11"/>
          </p:nvPr>
        </p:nvSpPr>
        <p:spPr/>
        <p:txBody>
          <a:bodyPr/>
          <a:lstStyle>
            <a:lvl1pPr>
              <a:defRPr/>
            </a:lvl1pPr>
          </a:lstStyle>
          <a:p>
            <a:endParaRPr lang="id-ID"/>
          </a:p>
        </p:txBody>
      </p:sp>
      <p:sp>
        <p:nvSpPr>
          <p:cNvPr id="6"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2347888779"/>
      </p:ext>
    </p:extLst>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grpSp>
        <p:nvGrpSpPr>
          <p:cNvPr id="4" name="Group 6"/>
          <p:cNvGrpSpPr>
            <a:grpSpLocks/>
          </p:cNvGrpSpPr>
          <p:nvPr/>
        </p:nvGrpSpPr>
        <p:grpSpPr bwMode="auto">
          <a:xfrm>
            <a:off x="6" y="285750"/>
            <a:ext cx="9519049" cy="5868988"/>
            <a:chOff x="0" y="285728"/>
            <a:chExt cx="8786842" cy="5869028"/>
          </a:xfrm>
        </p:grpSpPr>
        <p:sp>
          <p:nvSpPr>
            <p:cNvPr id="5" name="Rectangle 4"/>
            <p:cNvSpPr/>
            <p:nvPr userDrawn="1"/>
          </p:nvSpPr>
          <p:spPr>
            <a:xfrm>
              <a:off x="428626" y="285728"/>
              <a:ext cx="8358216" cy="1035057"/>
            </a:xfrm>
            <a:prstGeom prst="rect">
              <a:avLst/>
            </a:prstGeom>
            <a:solidFill>
              <a:srgbClr val="0936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3200" b="1" dirty="0">
                <a:solidFill>
                  <a:prstClr val="white"/>
                </a:solidFill>
                <a:ea typeface="Cambria Math" pitchFamily="18" charset="0"/>
              </a:endParaRPr>
            </a:p>
          </p:txBody>
        </p:sp>
        <p:sp>
          <p:nvSpPr>
            <p:cNvPr id="6" name="Rectangle 5"/>
            <p:cNvSpPr>
              <a:spLocks noChangeArrowheads="1"/>
            </p:cNvSpPr>
            <p:nvPr userDrawn="1"/>
          </p:nvSpPr>
          <p:spPr bwMode="auto">
            <a:xfrm>
              <a:off x="428626" y="1376348"/>
              <a:ext cx="8358216" cy="107951"/>
            </a:xfrm>
            <a:prstGeom prst="rect">
              <a:avLst/>
            </a:prstGeom>
            <a:gradFill rotWithShape="1">
              <a:gsLst>
                <a:gs pos="0">
                  <a:srgbClr val="34B3D6"/>
                </a:gs>
                <a:gs pos="20000">
                  <a:srgbClr val="36B1D2"/>
                </a:gs>
                <a:gs pos="100000">
                  <a:srgbClr val="2787A0"/>
                </a:gs>
              </a:gsLst>
              <a:lin ang="5400000"/>
            </a:gradFill>
            <a:ln w="9525">
              <a:solidFill>
                <a:srgbClr val="46AAC5"/>
              </a:solidFill>
              <a:miter lim="800000"/>
              <a:headEnd/>
              <a:tailEnd/>
            </a:ln>
            <a:effectLst>
              <a:outerShdw dist="23000" dir="5400000" rotWithShape="0">
                <a:srgbClr val="808080">
                  <a:alpha val="34998"/>
                </a:srgbClr>
              </a:outerShdw>
            </a:effectLst>
          </p:spPr>
          <p:txBody>
            <a:bodyPr anchor="ctr"/>
            <a:lstStyle/>
            <a:p>
              <a:pPr algn="ctr" fontAlgn="base">
                <a:spcBef>
                  <a:spcPct val="0"/>
                </a:spcBef>
                <a:spcAft>
                  <a:spcPct val="0"/>
                </a:spcAft>
                <a:defRPr/>
              </a:pPr>
              <a:endParaRPr lang="id-ID">
                <a:solidFill>
                  <a:srgbClr val="FFFFFF"/>
                </a:solidFill>
                <a:ea typeface="ＭＳ Ｐゴシック" pitchFamily="34" charset="-128"/>
              </a:endParaRPr>
            </a:p>
          </p:txBody>
        </p:sp>
        <p:sp>
          <p:nvSpPr>
            <p:cNvPr id="7" name="Rounded Rectangle 6"/>
            <p:cNvSpPr/>
            <p:nvPr userDrawn="1"/>
          </p:nvSpPr>
          <p:spPr>
            <a:xfrm>
              <a:off x="142875" y="1643050"/>
              <a:ext cx="8429653" cy="4500593"/>
            </a:xfrm>
            <a:prstGeom prst="roundRect">
              <a:avLst>
                <a:gd name="adj" fmla="val 1536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sp>
          <p:nvSpPr>
            <p:cNvPr id="8" name="Rectangle 7"/>
            <p:cNvSpPr/>
            <p:nvPr userDrawn="1"/>
          </p:nvSpPr>
          <p:spPr>
            <a:xfrm>
              <a:off x="0" y="1643050"/>
              <a:ext cx="8072465" cy="4511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grpSp>
      <p:pic>
        <p:nvPicPr>
          <p:cNvPr id="10" name="Picture 9" descr="D:\BAPPENAS (Design)\BAPPENAS.WEB\garuda.png"/>
          <p:cNvPicPr>
            <a:picLocks noChangeAspect="1" noChangeArrowheads="1"/>
          </p:cNvPicPr>
          <p:nvPr/>
        </p:nvPicPr>
        <p:blipFill>
          <a:blip r:embed="rId2" cstate="print"/>
          <a:srcRect/>
          <a:stretch>
            <a:fillRect/>
          </a:stretch>
        </p:blipFill>
        <p:spPr bwMode="auto">
          <a:xfrm>
            <a:off x="730918" y="423863"/>
            <a:ext cx="538294" cy="539750"/>
          </a:xfrm>
          <a:prstGeom prst="rect">
            <a:avLst/>
          </a:prstGeom>
          <a:noFill/>
          <a:ln w="9525">
            <a:noFill/>
            <a:miter lim="800000"/>
            <a:headEnd/>
            <a:tailEnd/>
          </a:ln>
          <a:effectLst>
            <a:outerShdw dist="38100" dir="5400000" algn="t" rotWithShape="0">
              <a:srgbClr val="808080">
                <a:alpha val="39998"/>
              </a:srgbClr>
            </a:outerShdw>
          </a:effectLst>
        </p:spPr>
      </p:pic>
      <p:sp>
        <p:nvSpPr>
          <p:cNvPr id="11" name="TextBox 10"/>
          <p:cNvSpPr txBox="1"/>
          <p:nvPr/>
        </p:nvSpPr>
        <p:spPr>
          <a:xfrm>
            <a:off x="443706" y="957263"/>
            <a:ext cx="1155700" cy="311150"/>
          </a:xfrm>
          <a:prstGeom prst="rect">
            <a:avLst/>
          </a:prstGeom>
          <a:noFill/>
        </p:spPr>
        <p:txBody>
          <a:bodyPr>
            <a:spAutoFit/>
          </a:bodyPr>
          <a:lstStyle/>
          <a:p>
            <a:pPr algn="ctr" fontAlgn="base">
              <a:spcBef>
                <a:spcPct val="0"/>
              </a:spcBef>
              <a:spcAft>
                <a:spcPct val="0"/>
              </a:spcAft>
              <a:defRPr/>
            </a:pPr>
            <a:r>
              <a:rPr lang="en-US" sz="700" b="1">
                <a:solidFill>
                  <a:srgbClr val="FFFFFF"/>
                </a:solidFill>
                <a:effectLst>
                  <a:outerShdw blurRad="38100" dist="38100" dir="2700000" algn="tl">
                    <a:srgbClr val="C0C0C0"/>
                  </a:outerShdw>
                </a:effectLst>
                <a:latin typeface="Cambria" pitchFamily="18" charset="0"/>
                <a:ea typeface="ＭＳ Ｐゴシック" pitchFamily="34" charset="-128"/>
                <a:cs typeface="Arial" charset="0"/>
              </a:rPr>
              <a:t>KEMENTERIAN PPN/</a:t>
            </a:r>
          </a:p>
          <a:p>
            <a:pPr algn="ctr" fontAlgn="base">
              <a:spcBef>
                <a:spcPct val="0"/>
              </a:spcBef>
              <a:spcAft>
                <a:spcPct val="0"/>
              </a:spcAft>
              <a:defRPr/>
            </a:pPr>
            <a:r>
              <a:rPr lang="en-US" sz="700" b="1">
                <a:solidFill>
                  <a:srgbClr val="FFFFFF"/>
                </a:solidFill>
                <a:effectLst>
                  <a:outerShdw blurRad="38100" dist="38100" dir="2700000" algn="tl">
                    <a:srgbClr val="C0C0C0"/>
                  </a:outerShdw>
                </a:effectLst>
                <a:latin typeface="Cambria" pitchFamily="18" charset="0"/>
                <a:ea typeface="ＭＳ Ｐゴシック" pitchFamily="34" charset="-128"/>
                <a:cs typeface="Arial" charset="0"/>
              </a:rPr>
              <a:t>BAPPENAS</a:t>
            </a:r>
          </a:p>
        </p:txBody>
      </p:sp>
      <p:sp>
        <p:nvSpPr>
          <p:cNvPr id="12" name="Rectangle 11"/>
          <p:cNvSpPr>
            <a:spLocks noChangeArrowheads="1"/>
          </p:cNvSpPr>
          <p:nvPr/>
        </p:nvSpPr>
        <p:spPr bwMode="auto">
          <a:xfrm>
            <a:off x="443707" y="6597700"/>
            <a:ext cx="9054704" cy="34925"/>
          </a:xfrm>
          <a:prstGeom prst="rect">
            <a:avLst/>
          </a:prstGeom>
          <a:gradFill rotWithShape="1">
            <a:gsLst>
              <a:gs pos="0">
                <a:srgbClr val="34B3D6"/>
              </a:gs>
              <a:gs pos="20000">
                <a:srgbClr val="36B1D2"/>
              </a:gs>
              <a:gs pos="100000">
                <a:srgbClr val="2787A0"/>
              </a:gs>
            </a:gsLst>
            <a:lin ang="5400000"/>
          </a:gradFill>
          <a:ln w="9525">
            <a:solidFill>
              <a:srgbClr val="46AAC5"/>
            </a:solidFill>
            <a:miter lim="800000"/>
            <a:headEnd/>
            <a:tailEnd/>
          </a:ln>
          <a:effectLst>
            <a:outerShdw dist="23000" dir="5400000" rotWithShape="0">
              <a:srgbClr val="808080">
                <a:alpha val="34998"/>
              </a:srgbClr>
            </a:outerShdw>
          </a:effectLst>
        </p:spPr>
        <p:txBody>
          <a:bodyPr anchor="ctr"/>
          <a:lstStyle/>
          <a:p>
            <a:pPr algn="ctr" fontAlgn="base">
              <a:spcBef>
                <a:spcPct val="0"/>
              </a:spcBef>
              <a:spcAft>
                <a:spcPct val="0"/>
              </a:spcAft>
              <a:defRPr/>
            </a:pPr>
            <a:endParaRPr lang="id-ID">
              <a:solidFill>
                <a:srgbClr val="FFFFFF"/>
              </a:solidFill>
              <a:ea typeface="ＭＳ Ｐゴシック" pitchFamily="34" charset="-128"/>
            </a:endParaRPr>
          </a:p>
        </p:txBody>
      </p:sp>
      <p:sp>
        <p:nvSpPr>
          <p:cNvPr id="9" name="Title 1"/>
          <p:cNvSpPr>
            <a:spLocks noGrp="1"/>
          </p:cNvSpPr>
          <p:nvPr>
            <p:ph type="title"/>
          </p:nvPr>
        </p:nvSpPr>
        <p:spPr>
          <a:xfrm>
            <a:off x="992499" y="389062"/>
            <a:ext cx="8875071" cy="778098"/>
          </a:xfrm>
        </p:spPr>
        <p:txBody>
          <a:bodyPr/>
          <a:lstStyle>
            <a:lvl1pPr>
              <a:defRPr sz="4000" b="1">
                <a:solidFill>
                  <a:schemeClr val="bg1"/>
                </a:solidFill>
                <a:effectLst/>
                <a:latin typeface="Cambria" pitchFamily="18" charset="0"/>
              </a:defRPr>
            </a:lvl1pPr>
          </a:lstStyle>
          <a:p>
            <a:r>
              <a:rPr lang="en-US"/>
              <a:t>Click to edit Master title style</a:t>
            </a:r>
            <a:endParaRPr lang="id-ID" dirty="0"/>
          </a:p>
        </p:txBody>
      </p:sp>
      <p:sp>
        <p:nvSpPr>
          <p:cNvPr id="15" name="Content Placeholder 2"/>
          <p:cNvSpPr>
            <a:spLocks noGrp="1"/>
          </p:cNvSpPr>
          <p:nvPr>
            <p:ph idx="1"/>
          </p:nvPr>
        </p:nvSpPr>
        <p:spPr>
          <a:xfrm>
            <a:off x="495305" y="1722441"/>
            <a:ext cx="8915400" cy="4525963"/>
          </a:xfrm>
        </p:spPr>
        <p:txBody>
          <a:bodyPr/>
          <a:lstStyle>
            <a:lvl1pPr>
              <a:defRPr>
                <a:latin typeface="Cambria" pitchFamily="18" charset="0"/>
              </a:defRPr>
            </a:lvl1pPr>
            <a:lvl2pPr>
              <a:defRPr>
                <a:latin typeface="Cambria" pitchFamily="18" charset="0"/>
              </a:defRPr>
            </a:lvl2pPr>
            <a:lvl3pPr>
              <a:defRPr>
                <a:latin typeface="Cambria" pitchFamily="18" charset="0"/>
              </a:defRPr>
            </a:lvl3pPr>
            <a:lvl4pPr>
              <a:defRPr>
                <a:latin typeface="Cambria" pitchFamily="18" charset="0"/>
              </a:defRPr>
            </a:lvl4pPr>
            <a:lvl5pPr>
              <a:defRPr>
                <a:latin typeface="Cambria"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Date Placeholder 3"/>
          <p:cNvSpPr>
            <a:spLocks noGrp="1"/>
          </p:cNvSpPr>
          <p:nvPr>
            <p:ph type="dt" sz="half" idx="10"/>
          </p:nvPr>
        </p:nvSpPr>
        <p:spPr/>
        <p:txBody>
          <a:bodyPr/>
          <a:lstStyle>
            <a:lvl1pPr>
              <a:defRPr>
                <a:solidFill>
                  <a:srgbClr val="002060"/>
                </a:solidFill>
              </a:defRPr>
            </a:lvl1pPr>
          </a:lstStyle>
          <a:p>
            <a:fld id="{EEB78F6A-38D0-4B90-9E5D-94A4957AF34C}" type="datetime1">
              <a:rPr lang="id-ID" smtClean="0"/>
              <a:pPr/>
              <a:t>13/03/2018</a:t>
            </a:fld>
            <a:endParaRPr lang="id-ID"/>
          </a:p>
        </p:txBody>
      </p:sp>
      <p:sp>
        <p:nvSpPr>
          <p:cNvPr id="14" name="Footer Placeholder 4"/>
          <p:cNvSpPr>
            <a:spLocks noGrp="1"/>
          </p:cNvSpPr>
          <p:nvPr>
            <p:ph type="ftr" sz="quarter" idx="11"/>
          </p:nvPr>
        </p:nvSpPr>
        <p:spPr/>
        <p:txBody>
          <a:bodyPr/>
          <a:lstStyle>
            <a:lvl1pPr>
              <a:defRPr>
                <a:solidFill>
                  <a:srgbClr val="002060"/>
                </a:solidFill>
                <a:latin typeface="Cambria" pitchFamily="18" charset="0"/>
              </a:defRPr>
            </a:lvl1pPr>
          </a:lstStyle>
          <a:p>
            <a:endParaRPr lang="id-ID"/>
          </a:p>
        </p:txBody>
      </p:sp>
      <p:sp>
        <p:nvSpPr>
          <p:cNvPr id="16" name="Slide Number Placeholder 5"/>
          <p:cNvSpPr>
            <a:spLocks noGrp="1"/>
          </p:cNvSpPr>
          <p:nvPr>
            <p:ph type="sldNum" sz="quarter" idx="12"/>
          </p:nvPr>
        </p:nvSpPr>
        <p:spPr>
          <a:xfrm>
            <a:off x="7556766" y="6356400"/>
            <a:ext cx="2311400" cy="365125"/>
          </a:xfrm>
        </p:spPr>
        <p:txBody>
          <a:bodyPr/>
          <a:lstStyle>
            <a:lvl1pPr>
              <a:defRPr>
                <a:solidFill>
                  <a:srgbClr val="002060"/>
                </a:solidFill>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762965790"/>
      </p:ext>
    </p:extLst>
  </p:cSld>
  <p:clrMapOvr>
    <a:masterClrMapping/>
  </p:clrMapOvr>
  <p:transition spd="slow">
    <p:push/>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9555" y="577900"/>
            <a:ext cx="1014678" cy="277813"/>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defRPr/>
            </a:pPr>
            <a:r>
              <a:rPr lang="en-US" sz="600" b="1">
                <a:solidFill>
                  <a:prstClr val="white"/>
                </a:solidFill>
                <a:latin typeface="Cambria" pitchFamily="18" charset="0"/>
                <a:ea typeface="ＭＳ Ｐゴシック" pitchFamily="34" charset="-128"/>
              </a:rPr>
              <a:t>KEMENTERIAN PPN/</a:t>
            </a:r>
          </a:p>
          <a:p>
            <a:pPr algn="ctr" eaLnBrk="1" fontAlgn="base" hangingPunct="1">
              <a:spcBef>
                <a:spcPct val="0"/>
              </a:spcBef>
              <a:spcAft>
                <a:spcPct val="0"/>
              </a:spcAft>
              <a:defRPr/>
            </a:pPr>
            <a:r>
              <a:rPr lang="en-US" sz="600" b="1">
                <a:solidFill>
                  <a:prstClr val="white"/>
                </a:solidFill>
                <a:latin typeface="Cambria" pitchFamily="18" charset="0"/>
                <a:ea typeface="ＭＳ Ｐゴシック" pitchFamily="34" charset="-128"/>
              </a:rPr>
              <a:t>BAPPENAS</a:t>
            </a:r>
          </a:p>
        </p:txBody>
      </p:sp>
      <p:grpSp>
        <p:nvGrpSpPr>
          <p:cNvPr id="5" name="Group 6"/>
          <p:cNvGrpSpPr>
            <a:grpSpLocks/>
          </p:cNvGrpSpPr>
          <p:nvPr/>
        </p:nvGrpSpPr>
        <p:grpSpPr bwMode="auto">
          <a:xfrm>
            <a:off x="6" y="285767"/>
            <a:ext cx="9519049" cy="6215063"/>
            <a:chOff x="0" y="285728"/>
            <a:chExt cx="8786842" cy="6215106"/>
          </a:xfrm>
        </p:grpSpPr>
        <p:sp>
          <p:nvSpPr>
            <p:cNvPr id="6" name="Rectangle 5"/>
            <p:cNvSpPr/>
            <p:nvPr userDrawn="1"/>
          </p:nvSpPr>
          <p:spPr>
            <a:xfrm>
              <a:off x="428626" y="1643050"/>
              <a:ext cx="8358216" cy="485778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dirty="0">
                <a:solidFill>
                  <a:prstClr val="white"/>
                </a:solidFill>
              </a:endParaRPr>
            </a:p>
            <a:p>
              <a:pPr algn="ctr">
                <a:defRPr/>
              </a:pPr>
              <a:endParaRPr lang="id-ID" sz="1000" dirty="0">
                <a:solidFill>
                  <a:prstClr val="white"/>
                </a:solidFill>
              </a:endParaRPr>
            </a:p>
          </p:txBody>
        </p:sp>
        <p:sp>
          <p:nvSpPr>
            <p:cNvPr id="7" name="Rectangle 6"/>
            <p:cNvSpPr/>
            <p:nvPr userDrawn="1"/>
          </p:nvSpPr>
          <p:spPr>
            <a:xfrm>
              <a:off x="428626" y="285728"/>
              <a:ext cx="8358216" cy="1143008"/>
            </a:xfrm>
            <a:prstGeom prst="rect">
              <a:avLst/>
            </a:prstGeom>
            <a:solidFill>
              <a:srgbClr val="0936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3200" b="1" dirty="0">
                <a:solidFill>
                  <a:prstClr val="white"/>
                </a:solidFill>
                <a:ea typeface="Cambria Math" pitchFamily="18" charset="0"/>
              </a:endParaRPr>
            </a:p>
          </p:txBody>
        </p:sp>
        <p:sp>
          <p:nvSpPr>
            <p:cNvPr id="8" name="Rectangle 7"/>
            <p:cNvSpPr/>
            <p:nvPr userDrawn="1"/>
          </p:nvSpPr>
          <p:spPr>
            <a:xfrm>
              <a:off x="428626" y="1489061"/>
              <a:ext cx="8358216" cy="107951"/>
            </a:xfrm>
            <a:prstGeom prst="rect">
              <a:avLst/>
            </a:prstGeom>
            <a:solidFill>
              <a:srgbClr val="0936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sp>
          <p:nvSpPr>
            <p:cNvPr id="9" name="Rounded Rectangle 8"/>
            <p:cNvSpPr/>
            <p:nvPr userDrawn="1"/>
          </p:nvSpPr>
          <p:spPr>
            <a:xfrm>
              <a:off x="142875" y="1643050"/>
              <a:ext cx="8429653" cy="4500593"/>
            </a:xfrm>
            <a:prstGeom prst="roundRect">
              <a:avLst>
                <a:gd name="adj" fmla="val 15368"/>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sp>
          <p:nvSpPr>
            <p:cNvPr id="10" name="Rectangle 9"/>
            <p:cNvSpPr/>
            <p:nvPr userDrawn="1"/>
          </p:nvSpPr>
          <p:spPr>
            <a:xfrm>
              <a:off x="0" y="1643050"/>
              <a:ext cx="8072465" cy="4511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endParaRPr>
            </a:p>
          </p:txBody>
        </p:sp>
      </p:grpSp>
      <p:pic>
        <p:nvPicPr>
          <p:cNvPr id="11" name="Picture 2" descr="D:\BAPPENAS (Design)\BAPPENAS.WEB\garuda.png"/>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684480" y="384175"/>
            <a:ext cx="658680" cy="660400"/>
          </a:xfrm>
          <a:prstGeom prst="rect">
            <a:avLst/>
          </a:prstGeom>
          <a:noFill/>
          <a:ln w="9525">
            <a:noFill/>
            <a:miter lim="800000"/>
            <a:headEnd/>
            <a:tailEnd/>
          </a:ln>
          <a:effectLst>
            <a:outerShdw dist="38100" dir="5400000" algn="t" rotWithShape="0">
              <a:srgbClr val="808080">
                <a:alpha val="39998"/>
              </a:srgbClr>
            </a:outerShdw>
          </a:effectLst>
        </p:spPr>
      </p:pic>
      <p:sp>
        <p:nvSpPr>
          <p:cNvPr id="12" name="TextBox 11"/>
          <p:cNvSpPr txBox="1"/>
          <p:nvPr/>
        </p:nvSpPr>
        <p:spPr>
          <a:xfrm>
            <a:off x="445427" y="1079500"/>
            <a:ext cx="1155700" cy="312738"/>
          </a:xfrm>
          <a:prstGeom prst="rect">
            <a:avLst/>
          </a:prstGeom>
          <a:noFill/>
        </p:spPr>
        <p:txBody>
          <a:bodyPr>
            <a:spAutoFit/>
          </a:bodyPr>
          <a:lstStyle/>
          <a:p>
            <a:pPr algn="ctr" fontAlgn="base">
              <a:spcBef>
                <a:spcPct val="0"/>
              </a:spcBef>
              <a:spcAft>
                <a:spcPct val="0"/>
              </a:spcAft>
              <a:defRPr/>
            </a:pPr>
            <a:r>
              <a:rPr lang="en-US" sz="700" b="1">
                <a:solidFill>
                  <a:prstClr val="white"/>
                </a:solidFill>
                <a:effectLst>
                  <a:outerShdw blurRad="38100" dist="38100" dir="2700000" algn="tl">
                    <a:srgbClr val="C0C0C0"/>
                  </a:outerShdw>
                </a:effectLst>
                <a:ea typeface="ＭＳ Ｐゴシック" pitchFamily="34" charset="-128"/>
                <a:cs typeface="Arial" charset="0"/>
              </a:rPr>
              <a:t>KEMENTERIAN PPN/</a:t>
            </a:r>
          </a:p>
          <a:p>
            <a:pPr algn="ctr" fontAlgn="base">
              <a:spcBef>
                <a:spcPct val="0"/>
              </a:spcBef>
              <a:spcAft>
                <a:spcPct val="0"/>
              </a:spcAft>
              <a:defRPr/>
            </a:pPr>
            <a:r>
              <a:rPr lang="en-US" sz="700" b="1">
                <a:solidFill>
                  <a:prstClr val="white"/>
                </a:solidFill>
                <a:effectLst>
                  <a:outerShdw blurRad="38100" dist="38100" dir="2700000" algn="tl">
                    <a:srgbClr val="C0C0C0"/>
                  </a:outerShdw>
                </a:effectLst>
                <a:ea typeface="ＭＳ Ｐゴシック" pitchFamily="34" charset="-128"/>
                <a:cs typeface="Arial" charset="0"/>
              </a:rPr>
              <a:t>BAPPENAS</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Date Placeholder 3"/>
          <p:cNvSpPr>
            <a:spLocks noGrp="1"/>
          </p:cNvSpPr>
          <p:nvPr>
            <p:ph type="dt" sz="half" idx="10"/>
          </p:nvPr>
        </p:nvSpPr>
        <p:spPr/>
        <p:txBody>
          <a:bodyPr/>
          <a:lstStyle>
            <a:lvl1pPr>
              <a:defRPr/>
            </a:lvl1pPr>
          </a:lstStyle>
          <a:p>
            <a:fld id="{10057B50-B3B3-49BF-A0E4-DAC5A873140E}" type="datetime1">
              <a:rPr lang="id-ID" smtClean="0"/>
              <a:pPr/>
              <a:t>13/03/2018</a:t>
            </a:fld>
            <a:endParaRPr lang="id-ID"/>
          </a:p>
        </p:txBody>
      </p:sp>
      <p:sp>
        <p:nvSpPr>
          <p:cNvPr id="14" name="Footer Placeholder 4"/>
          <p:cNvSpPr>
            <a:spLocks noGrp="1"/>
          </p:cNvSpPr>
          <p:nvPr>
            <p:ph type="ftr" sz="quarter" idx="11"/>
          </p:nvPr>
        </p:nvSpPr>
        <p:spPr/>
        <p:txBody>
          <a:bodyPr/>
          <a:lstStyle>
            <a:lvl1pPr>
              <a:defRPr/>
            </a:lvl1pPr>
          </a:lstStyle>
          <a:p>
            <a:endParaRPr lang="id-ID"/>
          </a:p>
        </p:txBody>
      </p:sp>
      <p:sp>
        <p:nvSpPr>
          <p:cNvPr id="15"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1408143599"/>
      </p:ext>
    </p:extLst>
  </p:cSld>
  <p:clrMapOvr>
    <a:masterClrMapping/>
  </p:clrMapOvr>
  <p:transitio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42950" y="465155"/>
            <a:ext cx="8420100" cy="1431925"/>
          </a:xfrm>
        </p:spPr>
        <p:txBody>
          <a:bodyPr/>
          <a:lstStyle/>
          <a:p>
            <a:r>
              <a:rPr lang="en-US"/>
              <a:t>Click to edit Master title style</a:t>
            </a:r>
            <a:endParaRPr lang="id-ID"/>
          </a:p>
        </p:txBody>
      </p:sp>
      <p:sp>
        <p:nvSpPr>
          <p:cNvPr id="3" name="Table Placeholder 2"/>
          <p:cNvSpPr>
            <a:spLocks noGrp="1"/>
          </p:cNvSpPr>
          <p:nvPr>
            <p:ph type="tbl" idx="1"/>
          </p:nvPr>
        </p:nvSpPr>
        <p:spPr>
          <a:xfrm>
            <a:off x="742950" y="1981200"/>
            <a:ext cx="8420100" cy="4114800"/>
          </a:xfrm>
        </p:spPr>
        <p:txBody>
          <a:bodyPr rtlCol="0">
            <a:normAutofit/>
          </a:bodyPr>
          <a:lstStyle/>
          <a:p>
            <a:pPr lvl="0"/>
            <a:r>
              <a:rPr lang="en-US" noProof="0"/>
              <a:t>Click icon to add table</a:t>
            </a:r>
            <a:endParaRPr lang="id-ID" noProof="0"/>
          </a:p>
        </p:txBody>
      </p:sp>
      <p:sp>
        <p:nvSpPr>
          <p:cNvPr id="4" name="Rectangle 32"/>
          <p:cNvSpPr>
            <a:spLocks noGrp="1" noChangeArrowheads="1"/>
          </p:cNvSpPr>
          <p:nvPr>
            <p:ph type="dt" sz="half" idx="10"/>
          </p:nvPr>
        </p:nvSpPr>
        <p:spPr/>
        <p:txBody>
          <a:bodyPr/>
          <a:lstStyle>
            <a:lvl1pPr>
              <a:defRPr/>
            </a:lvl1pPr>
          </a:lstStyle>
          <a:p>
            <a:fld id="{0E69CFBB-EFD3-4E3A-B67D-FB224559D768}" type="datetime1">
              <a:rPr lang="id-ID" smtClean="0"/>
              <a:pPr/>
              <a:t>13/03/2018</a:t>
            </a:fld>
            <a:endParaRPr lang="id-ID"/>
          </a:p>
        </p:txBody>
      </p:sp>
      <p:sp>
        <p:nvSpPr>
          <p:cNvPr id="5" name="Rectangle 33"/>
          <p:cNvSpPr>
            <a:spLocks noGrp="1" noChangeArrowheads="1"/>
          </p:cNvSpPr>
          <p:nvPr>
            <p:ph type="ftr" sz="quarter" idx="11"/>
          </p:nvPr>
        </p:nvSpPr>
        <p:spPr/>
        <p:txBody>
          <a:bodyPr/>
          <a:lstStyle>
            <a:lvl1pPr>
              <a:defRPr/>
            </a:lvl1pPr>
          </a:lstStyle>
          <a:p>
            <a:endParaRPr lang="id-ID"/>
          </a:p>
        </p:txBody>
      </p:sp>
      <p:sp>
        <p:nvSpPr>
          <p:cNvPr id="6" name="Rectangle 34"/>
          <p:cNvSpPr>
            <a:spLocks noGrp="1" noChangeArrowheads="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1962697660"/>
      </p:ext>
    </p:extLst>
  </p:cSld>
  <p:clrMapOvr>
    <a:masterClrMapping/>
  </p:clrMapOvr>
  <p:transition>
    <p:check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Section Header">
    <p:spTree>
      <p:nvGrpSpPr>
        <p:cNvPr id="1" name=""/>
        <p:cNvGrpSpPr/>
        <p:nvPr/>
      </p:nvGrpSpPr>
      <p:grpSpPr>
        <a:xfrm>
          <a:off x="0" y="0"/>
          <a:ext cx="0" cy="0"/>
          <a:chOff x="0" y="0"/>
          <a:chExt cx="0" cy="0"/>
        </a:xfrm>
      </p:grpSpPr>
      <p:sp>
        <p:nvSpPr>
          <p:cNvPr id="3" name="Rectangle 2"/>
          <p:cNvSpPr>
            <a:spLocks noChangeArrowheads="1"/>
          </p:cNvSpPr>
          <p:nvPr/>
        </p:nvSpPr>
        <p:spPr bwMode="auto">
          <a:xfrm>
            <a:off x="0" y="2928938"/>
            <a:ext cx="9906000" cy="1571625"/>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nchor="ctr"/>
          <a:lstStyle/>
          <a:p>
            <a:pPr algn="ctr">
              <a:defRPr/>
            </a:pPr>
            <a:endParaRPr lang="id-ID">
              <a:solidFill>
                <a:srgbClr val="000000"/>
              </a:solidFill>
            </a:endParaRPr>
          </a:p>
        </p:txBody>
      </p:sp>
      <p:pic>
        <p:nvPicPr>
          <p:cNvPr id="4" name="Picture 7" descr="logo_Bappenas-01.png"/>
          <p:cNvPicPr>
            <a:picLocks noChangeAspect="1"/>
          </p:cNvPicPr>
          <p:nvPr/>
        </p:nvPicPr>
        <p:blipFill>
          <a:blip r:embed="rId2" cstate="print"/>
          <a:srcRect/>
          <a:stretch>
            <a:fillRect/>
          </a:stretch>
        </p:blipFill>
        <p:spPr bwMode="auto">
          <a:xfrm>
            <a:off x="2631304" y="1000125"/>
            <a:ext cx="4256485" cy="1546225"/>
          </a:xfrm>
          <a:prstGeom prst="rect">
            <a:avLst/>
          </a:prstGeom>
          <a:noFill/>
          <a:ln w="9525">
            <a:noFill/>
            <a:miter lim="800000"/>
            <a:headEnd/>
            <a:tailEnd/>
          </a:ln>
        </p:spPr>
      </p:pic>
      <p:sp>
        <p:nvSpPr>
          <p:cNvPr id="5" name="Rectangle 4"/>
          <p:cNvSpPr>
            <a:spLocks noChangeArrowheads="1"/>
          </p:cNvSpPr>
          <p:nvPr/>
        </p:nvSpPr>
        <p:spPr bwMode="auto">
          <a:xfrm>
            <a:off x="154785" y="3038475"/>
            <a:ext cx="428229" cy="395288"/>
          </a:xfrm>
          <a:prstGeom prst="rect">
            <a:avLst/>
          </a:prstGeom>
          <a:gradFill rotWithShape="1">
            <a:gsLst>
              <a:gs pos="0">
                <a:srgbClr val="FF8F26"/>
              </a:gs>
              <a:gs pos="20000">
                <a:srgbClr val="FF8F2A"/>
              </a:gs>
              <a:gs pos="100000">
                <a:srgbClr val="CB6C1D"/>
              </a:gs>
            </a:gsLst>
            <a:lin ang="5400000"/>
          </a:gradFill>
          <a:ln w="9525">
            <a:solidFill>
              <a:srgbClr val="F69240"/>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6" name="Rectangle 5"/>
          <p:cNvSpPr>
            <a:spLocks noChangeArrowheads="1"/>
          </p:cNvSpPr>
          <p:nvPr/>
        </p:nvSpPr>
        <p:spPr bwMode="auto">
          <a:xfrm>
            <a:off x="149626" y="3479800"/>
            <a:ext cx="428228" cy="395288"/>
          </a:xfrm>
          <a:prstGeom prst="rect">
            <a:avLst/>
          </a:prstGeom>
          <a:gradFill rotWithShape="1">
            <a:gsLst>
              <a:gs pos="0">
                <a:srgbClr val="9CC746"/>
              </a:gs>
              <a:gs pos="20000">
                <a:srgbClr val="9BC348"/>
              </a:gs>
              <a:gs pos="100000">
                <a:srgbClr val="769535"/>
              </a:gs>
            </a:gsLst>
            <a:lin ang="5400000"/>
          </a:gradFill>
          <a:ln w="9525">
            <a:solidFill>
              <a:srgbClr val="98B954"/>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7" name="Rectangle 6"/>
          <p:cNvSpPr>
            <a:spLocks noChangeArrowheads="1"/>
          </p:cNvSpPr>
          <p:nvPr/>
        </p:nvSpPr>
        <p:spPr bwMode="auto">
          <a:xfrm>
            <a:off x="149626" y="3929063"/>
            <a:ext cx="428228" cy="395287"/>
          </a:xfrm>
          <a:prstGeom prst="rect">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2" name="Title 1"/>
          <p:cNvSpPr>
            <a:spLocks noGrp="1"/>
          </p:cNvSpPr>
          <p:nvPr>
            <p:ph type="title"/>
          </p:nvPr>
        </p:nvSpPr>
        <p:spPr>
          <a:xfrm>
            <a:off x="1934756" y="3000376"/>
            <a:ext cx="7739117" cy="1362075"/>
          </a:xfrm>
        </p:spPr>
        <p:txBody>
          <a:bodyPr anchor="t"/>
          <a:lstStyle>
            <a:lvl1pPr algn="l">
              <a:defRPr sz="4000" b="1" cap="all"/>
            </a:lvl1pPr>
          </a:lstStyle>
          <a:p>
            <a:r>
              <a:rPr lang="en-US"/>
              <a:t>Click to edit Master title style</a:t>
            </a:r>
            <a:endParaRPr lang="en-US" dirty="0"/>
          </a:p>
        </p:txBody>
      </p:sp>
      <p:sp>
        <p:nvSpPr>
          <p:cNvPr id="8" name="Date Placeholder 3"/>
          <p:cNvSpPr>
            <a:spLocks noGrp="1"/>
          </p:cNvSpPr>
          <p:nvPr>
            <p:ph type="dt" sz="half" idx="10"/>
          </p:nvPr>
        </p:nvSpPr>
        <p:spPr/>
        <p:txBody>
          <a:bodyPr/>
          <a:lstStyle>
            <a:lvl1pPr>
              <a:defRPr smtClean="0"/>
            </a:lvl1pPr>
          </a:lstStyle>
          <a:p>
            <a:fld id="{5128E623-8367-41A4-9FF7-88D30D7CE5DB}" type="datetime1">
              <a:rPr lang="id-ID" smtClean="0"/>
              <a:pPr/>
              <a:t>13/03/2018</a:t>
            </a:fld>
            <a:endParaRPr lang="id-ID"/>
          </a:p>
        </p:txBody>
      </p:sp>
      <p:sp>
        <p:nvSpPr>
          <p:cNvPr id="9" name="Footer Placeholder 4"/>
          <p:cNvSpPr>
            <a:spLocks noGrp="1"/>
          </p:cNvSpPr>
          <p:nvPr>
            <p:ph type="ftr" sz="quarter" idx="11"/>
          </p:nvPr>
        </p:nvSpPr>
        <p:spPr/>
        <p:txBody>
          <a:bodyPr/>
          <a:lstStyle>
            <a:lvl1pPr>
              <a:defRPr/>
            </a:lvl1pPr>
          </a:lstStyle>
          <a:p>
            <a:endParaRPr lang="id-ID"/>
          </a:p>
        </p:txBody>
      </p:sp>
      <p:sp>
        <p:nvSpPr>
          <p:cNvPr id="10" name="Slide Number Placeholder 5"/>
          <p:cNvSpPr>
            <a:spLocks noGrp="1"/>
          </p:cNvSpPr>
          <p:nvPr>
            <p:ph type="sldNum" sz="quarter" idx="12"/>
          </p:nvPr>
        </p:nvSpPr>
        <p:spPr/>
        <p:txBody>
          <a:bodyPr/>
          <a:lstStyle>
            <a:lvl1pPr>
              <a:defRPr smtClean="0"/>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2285613906"/>
      </p:ext>
    </p:extLst>
  </p:cSld>
  <p:clrMapOvr>
    <a:masterClrMapping/>
  </p:clrMapOvr>
  <p:transition>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Section Header">
    <p:spTree>
      <p:nvGrpSpPr>
        <p:cNvPr id="1" name=""/>
        <p:cNvGrpSpPr/>
        <p:nvPr/>
      </p:nvGrpSpPr>
      <p:grpSpPr>
        <a:xfrm>
          <a:off x="0" y="0"/>
          <a:ext cx="0" cy="0"/>
          <a:chOff x="0" y="0"/>
          <a:chExt cx="0" cy="0"/>
        </a:xfrm>
      </p:grpSpPr>
      <p:sp>
        <p:nvSpPr>
          <p:cNvPr id="3" name="Rectangle 2"/>
          <p:cNvSpPr>
            <a:spLocks noChangeArrowheads="1"/>
          </p:cNvSpPr>
          <p:nvPr/>
        </p:nvSpPr>
        <p:spPr bwMode="auto">
          <a:xfrm>
            <a:off x="0" y="2928938"/>
            <a:ext cx="9906000" cy="1571625"/>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nchor="ctr"/>
          <a:lstStyle/>
          <a:p>
            <a:pPr algn="ctr">
              <a:defRPr/>
            </a:pPr>
            <a:endParaRPr lang="id-ID">
              <a:solidFill>
                <a:srgbClr val="000000"/>
              </a:solidFill>
            </a:endParaRPr>
          </a:p>
        </p:txBody>
      </p:sp>
      <p:pic>
        <p:nvPicPr>
          <p:cNvPr id="4" name="Picture 7" descr="logo_Bappenas-01.png"/>
          <p:cNvPicPr>
            <a:picLocks noChangeAspect="1"/>
          </p:cNvPicPr>
          <p:nvPr/>
        </p:nvPicPr>
        <p:blipFill>
          <a:blip r:embed="rId2" cstate="print"/>
          <a:srcRect/>
          <a:stretch>
            <a:fillRect/>
          </a:stretch>
        </p:blipFill>
        <p:spPr bwMode="auto">
          <a:xfrm>
            <a:off x="2631304" y="1000125"/>
            <a:ext cx="4256485" cy="1546225"/>
          </a:xfrm>
          <a:prstGeom prst="rect">
            <a:avLst/>
          </a:prstGeom>
          <a:noFill/>
          <a:ln w="9525">
            <a:noFill/>
            <a:miter lim="800000"/>
            <a:headEnd/>
            <a:tailEnd/>
          </a:ln>
        </p:spPr>
      </p:pic>
      <p:sp>
        <p:nvSpPr>
          <p:cNvPr id="5" name="Rectangle 4"/>
          <p:cNvSpPr>
            <a:spLocks noChangeArrowheads="1"/>
          </p:cNvSpPr>
          <p:nvPr/>
        </p:nvSpPr>
        <p:spPr bwMode="auto">
          <a:xfrm>
            <a:off x="154785" y="3038475"/>
            <a:ext cx="428229" cy="395288"/>
          </a:xfrm>
          <a:prstGeom prst="rect">
            <a:avLst/>
          </a:prstGeom>
          <a:gradFill rotWithShape="1">
            <a:gsLst>
              <a:gs pos="0">
                <a:srgbClr val="FF8F26"/>
              </a:gs>
              <a:gs pos="20000">
                <a:srgbClr val="FF8F2A"/>
              </a:gs>
              <a:gs pos="100000">
                <a:srgbClr val="CB6C1D"/>
              </a:gs>
            </a:gsLst>
            <a:lin ang="5400000"/>
          </a:gradFill>
          <a:ln w="9525">
            <a:solidFill>
              <a:srgbClr val="F69240"/>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6" name="Rectangle 5"/>
          <p:cNvSpPr>
            <a:spLocks noChangeArrowheads="1"/>
          </p:cNvSpPr>
          <p:nvPr/>
        </p:nvSpPr>
        <p:spPr bwMode="auto">
          <a:xfrm>
            <a:off x="149626" y="3479800"/>
            <a:ext cx="428228" cy="395288"/>
          </a:xfrm>
          <a:prstGeom prst="rect">
            <a:avLst/>
          </a:prstGeom>
          <a:gradFill rotWithShape="1">
            <a:gsLst>
              <a:gs pos="0">
                <a:srgbClr val="9CC746"/>
              </a:gs>
              <a:gs pos="20000">
                <a:srgbClr val="9BC348"/>
              </a:gs>
              <a:gs pos="100000">
                <a:srgbClr val="769535"/>
              </a:gs>
            </a:gsLst>
            <a:lin ang="5400000"/>
          </a:gradFill>
          <a:ln w="9525">
            <a:solidFill>
              <a:srgbClr val="98B954"/>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7" name="Rectangle 6"/>
          <p:cNvSpPr>
            <a:spLocks noChangeArrowheads="1"/>
          </p:cNvSpPr>
          <p:nvPr/>
        </p:nvSpPr>
        <p:spPr bwMode="auto">
          <a:xfrm>
            <a:off x="149626" y="3929063"/>
            <a:ext cx="428228" cy="395287"/>
          </a:xfrm>
          <a:prstGeom prst="rect">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prstClr val="white"/>
              </a:solidFill>
            </a:endParaRPr>
          </a:p>
        </p:txBody>
      </p:sp>
      <p:sp>
        <p:nvSpPr>
          <p:cNvPr id="2" name="Title 1"/>
          <p:cNvSpPr>
            <a:spLocks noGrp="1"/>
          </p:cNvSpPr>
          <p:nvPr>
            <p:ph type="title"/>
          </p:nvPr>
        </p:nvSpPr>
        <p:spPr>
          <a:xfrm>
            <a:off x="1934756" y="3000376"/>
            <a:ext cx="7739117" cy="1362075"/>
          </a:xfrm>
        </p:spPr>
        <p:txBody>
          <a:bodyPr anchor="t"/>
          <a:lstStyle>
            <a:lvl1pPr algn="l">
              <a:defRPr sz="4000" b="1" cap="all"/>
            </a:lvl1pPr>
          </a:lstStyle>
          <a:p>
            <a:r>
              <a:rPr lang="en-US"/>
              <a:t>Click to edit Master title style</a:t>
            </a:r>
            <a:endParaRPr lang="en-US" dirty="0"/>
          </a:p>
        </p:txBody>
      </p:sp>
      <p:sp>
        <p:nvSpPr>
          <p:cNvPr id="8" name="Date Placeholder 3"/>
          <p:cNvSpPr>
            <a:spLocks noGrp="1"/>
          </p:cNvSpPr>
          <p:nvPr>
            <p:ph type="dt" sz="half" idx="10"/>
          </p:nvPr>
        </p:nvSpPr>
        <p:spPr/>
        <p:txBody>
          <a:bodyPr/>
          <a:lstStyle>
            <a:lvl1pPr>
              <a:defRPr smtClean="0"/>
            </a:lvl1pPr>
          </a:lstStyle>
          <a:p>
            <a:fld id="{B3EA81F1-8AA8-4E24-AB8F-16579DB7BC9D}" type="datetime1">
              <a:rPr lang="id-ID" smtClean="0"/>
              <a:pPr/>
              <a:t>13/03/2018</a:t>
            </a:fld>
            <a:endParaRPr lang="id-ID"/>
          </a:p>
        </p:txBody>
      </p:sp>
      <p:sp>
        <p:nvSpPr>
          <p:cNvPr id="9" name="Footer Placeholder 4"/>
          <p:cNvSpPr>
            <a:spLocks noGrp="1"/>
          </p:cNvSpPr>
          <p:nvPr>
            <p:ph type="ftr" sz="quarter" idx="11"/>
          </p:nvPr>
        </p:nvSpPr>
        <p:spPr/>
        <p:txBody>
          <a:bodyPr/>
          <a:lstStyle>
            <a:lvl1pPr>
              <a:defRPr/>
            </a:lvl1pPr>
          </a:lstStyle>
          <a:p>
            <a:endParaRPr lang="id-ID"/>
          </a:p>
        </p:txBody>
      </p:sp>
      <p:sp>
        <p:nvSpPr>
          <p:cNvPr id="10" name="Slide Number Placeholder 5"/>
          <p:cNvSpPr>
            <a:spLocks noGrp="1"/>
          </p:cNvSpPr>
          <p:nvPr>
            <p:ph type="sldNum" sz="quarter" idx="12"/>
          </p:nvPr>
        </p:nvSpPr>
        <p:spPr/>
        <p:txBody>
          <a:bodyPr/>
          <a:lstStyle>
            <a:lvl1pPr>
              <a:defRPr smtClean="0"/>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3463534585"/>
      </p:ext>
    </p:extLst>
  </p:cSld>
  <p:clrMapOvr>
    <a:masterClrMapping/>
  </p:clrMapOvr>
  <p:transition>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8_Custom Layout">
    <p:spTree>
      <p:nvGrpSpPr>
        <p:cNvPr id="1" name=""/>
        <p:cNvGrpSpPr/>
        <p:nvPr/>
      </p:nvGrpSpPr>
      <p:grpSpPr>
        <a:xfrm>
          <a:off x="0" y="0"/>
          <a:ext cx="0" cy="0"/>
          <a:chOff x="0" y="0"/>
          <a:chExt cx="0" cy="0"/>
        </a:xfrm>
      </p:grpSpPr>
      <p:sp>
        <p:nvSpPr>
          <p:cNvPr id="3" name="Rectangle 2"/>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pic>
        <p:nvPicPr>
          <p:cNvPr id="4" name="Picture 9" descr="E:\Yanuar\Dropbox\Kerjaan\ppt_template_bappenas_newLogo\logo_Bappenas2-01.png"/>
          <p:cNvPicPr>
            <a:picLocks noChangeAspect="1" noChangeArrowheads="1"/>
          </p:cNvPicPr>
          <p:nvPr/>
        </p:nvPicPr>
        <p:blipFill>
          <a:blip r:embed="rId2" cstate="print"/>
          <a:srcRect/>
          <a:stretch>
            <a:fillRect/>
          </a:stretch>
        </p:blipFill>
        <p:spPr bwMode="auto">
          <a:xfrm>
            <a:off x="309566" y="3"/>
            <a:ext cx="1021556" cy="942975"/>
          </a:xfrm>
          <a:prstGeom prst="rect">
            <a:avLst/>
          </a:prstGeom>
          <a:noFill/>
          <a:ln w="9525">
            <a:noFill/>
            <a:miter lim="800000"/>
            <a:headEnd/>
            <a:tailEnd/>
          </a:ln>
        </p:spPr>
      </p:pic>
      <p:pic>
        <p:nvPicPr>
          <p:cNvPr id="5" name="Picture 2" descr="E:\Yanuar\Dropbox\Kerjaan\ppt_template_bappenas_newLogo\gradient-01.png"/>
          <p:cNvPicPr>
            <a:picLocks noChangeAspect="1" noChangeArrowheads="1"/>
          </p:cNvPicPr>
          <p:nvPr/>
        </p:nvPicPr>
        <p:blipFill>
          <a:blip r:embed="rId3" cstate="print"/>
          <a:srcRect/>
          <a:stretch>
            <a:fillRect/>
          </a:stretch>
        </p:blipFill>
        <p:spPr bwMode="auto">
          <a:xfrm>
            <a:off x="0" y="919166"/>
            <a:ext cx="9906000" cy="46037"/>
          </a:xfrm>
          <a:prstGeom prst="rect">
            <a:avLst/>
          </a:prstGeom>
          <a:noFill/>
          <a:ln w="9525">
            <a:noFill/>
            <a:miter lim="800000"/>
            <a:headEnd/>
            <a:tailEnd/>
          </a:ln>
        </p:spPr>
      </p:pic>
      <p:sp>
        <p:nvSpPr>
          <p:cNvPr id="2" name="Title 1"/>
          <p:cNvSpPr>
            <a:spLocks noGrp="1"/>
          </p:cNvSpPr>
          <p:nvPr>
            <p:ph type="title"/>
          </p:nvPr>
        </p:nvSpPr>
        <p:spPr>
          <a:xfrm>
            <a:off x="1981203" y="71414"/>
            <a:ext cx="7429500" cy="842946"/>
          </a:xfrm>
        </p:spPr>
        <p:txBody>
          <a:bodyPr>
            <a:normAutofit/>
          </a:bodyPr>
          <a:lstStyle>
            <a:lvl1pPr>
              <a:defRPr sz="4000">
                <a:latin typeface="Cambria" pitchFamily="18" charset="0"/>
              </a:defRPr>
            </a:lvl1pPr>
          </a:lstStyle>
          <a:p>
            <a:r>
              <a:rPr lang="en-US"/>
              <a:t>Click to edit Master title style</a:t>
            </a:r>
            <a:endParaRPr lang="en-US" dirty="0"/>
          </a:p>
        </p:txBody>
      </p:sp>
      <p:sp>
        <p:nvSpPr>
          <p:cNvPr id="6" name="Date Placeholder 2"/>
          <p:cNvSpPr>
            <a:spLocks noGrp="1"/>
          </p:cNvSpPr>
          <p:nvPr>
            <p:ph type="dt" sz="half" idx="10"/>
          </p:nvPr>
        </p:nvSpPr>
        <p:spPr/>
        <p:txBody>
          <a:bodyPr/>
          <a:lstStyle>
            <a:lvl1pPr>
              <a:defRPr/>
            </a:lvl1pPr>
          </a:lstStyle>
          <a:p>
            <a:fld id="{7D1F2262-C38B-4055-A9EA-51ED94DDD3CB}" type="datetime1">
              <a:rPr lang="id-ID" smtClean="0"/>
              <a:pPr/>
              <a:t>13/03/2018</a:t>
            </a:fld>
            <a:endParaRPr lang="id-ID"/>
          </a:p>
        </p:txBody>
      </p:sp>
      <p:sp>
        <p:nvSpPr>
          <p:cNvPr id="7" name="Footer Placeholder 3"/>
          <p:cNvSpPr>
            <a:spLocks noGrp="1"/>
          </p:cNvSpPr>
          <p:nvPr>
            <p:ph type="ftr" sz="quarter" idx="11"/>
          </p:nvPr>
        </p:nvSpPr>
        <p:spPr/>
        <p:txBody>
          <a:bodyPr/>
          <a:lstStyle>
            <a:lvl1pPr>
              <a:defRPr/>
            </a:lvl1pPr>
          </a:lstStyle>
          <a:p>
            <a:endParaRPr lang="id-ID"/>
          </a:p>
        </p:txBody>
      </p:sp>
      <p:sp>
        <p:nvSpPr>
          <p:cNvPr id="8" name="Slide Number Placeholder 4"/>
          <p:cNvSpPr>
            <a:spLocks noGrp="1"/>
          </p:cNvSpPr>
          <p:nvPr>
            <p:ph type="sldNum" sz="quarter" idx="12"/>
          </p:nvPr>
        </p:nvSpPr>
        <p:spPr>
          <a:xfrm>
            <a:off x="7594600" y="6492927"/>
            <a:ext cx="2311400" cy="365125"/>
          </a:xfrm>
        </p:spPr>
        <p:txBody>
          <a:bodyPr/>
          <a:lstStyle>
            <a:lvl1pPr>
              <a:defRPr/>
            </a:lvl1pPr>
          </a:lstStyle>
          <a:p>
            <a:fld id="{FB05F9C7-6D2C-44D0-B8C3-A1C09B61E934}" type="slidenum">
              <a:rPr lang="id-ID" smtClean="0"/>
              <a:pPr/>
              <a:t>‹#›</a:t>
            </a:fld>
            <a:endParaRPr lang="id-ID"/>
          </a:p>
        </p:txBody>
      </p:sp>
      <p:sp>
        <p:nvSpPr>
          <p:cNvPr id="9" name="Content Placeholder 2"/>
          <p:cNvSpPr>
            <a:spLocks noGrp="1"/>
          </p:cNvSpPr>
          <p:nvPr>
            <p:ph idx="1"/>
          </p:nvPr>
        </p:nvSpPr>
        <p:spPr>
          <a:xfrm>
            <a:off x="464316" y="1071571"/>
            <a:ext cx="8915400" cy="4525963"/>
          </a:xfrm>
        </p:spPr>
        <p:txBody>
          <a:bodyPr/>
          <a:lstStyle>
            <a:lvl1pPr>
              <a:defRPr>
                <a:latin typeface="Cambria" pitchFamily="18" charset="0"/>
              </a:defRPr>
            </a:lvl1pPr>
            <a:lvl2pPr>
              <a:defRPr>
                <a:latin typeface="Cambria" pitchFamily="18" charset="0"/>
              </a:defRPr>
            </a:lvl2pPr>
            <a:lvl3pPr>
              <a:defRPr>
                <a:latin typeface="Cambria" pitchFamily="18" charset="0"/>
              </a:defRPr>
            </a:lvl3pPr>
            <a:lvl4pPr>
              <a:defRPr>
                <a:latin typeface="Cambria" pitchFamily="18" charset="0"/>
              </a:defRPr>
            </a:lvl4pPr>
            <a:lvl5pPr>
              <a:defRPr>
                <a:latin typeface="Cambria"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0863224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34" y="1"/>
            <a:ext cx="9909634" cy="789680"/>
          </a:xfrm>
          <a:prstGeom prst="rect">
            <a:avLst/>
          </a:prstGeom>
        </p:spPr>
      </p:pic>
      <p:sp>
        <p:nvSpPr>
          <p:cNvPr id="4" name="Date Placeholder 3"/>
          <p:cNvSpPr>
            <a:spLocks noGrp="1"/>
          </p:cNvSpPr>
          <p:nvPr>
            <p:ph type="dt" sz="half" idx="10"/>
          </p:nvPr>
        </p:nvSpPr>
        <p:spPr>
          <a:xfrm>
            <a:off x="681038" y="6554520"/>
            <a:ext cx="2228850" cy="365125"/>
          </a:xfrm>
          <a:prstGeom prst="rect">
            <a:avLst/>
          </a:prstGeom>
        </p:spPr>
        <p:txBody>
          <a:bodyPr/>
          <a:lstStyle/>
          <a:p>
            <a:fld id="{9900DCD6-24C6-427E-9140-96DCB6BED86F}" type="datetime1">
              <a:rPr lang="en-US" smtClean="0"/>
              <a:pPr/>
              <a:t>3/13/2018</a:t>
            </a:fld>
            <a:endParaRPr lang="en-US" dirty="0"/>
          </a:p>
        </p:txBody>
      </p:sp>
      <p:sp>
        <p:nvSpPr>
          <p:cNvPr id="5" name="Footer Placeholder 4"/>
          <p:cNvSpPr>
            <a:spLocks noGrp="1"/>
          </p:cNvSpPr>
          <p:nvPr>
            <p:ph type="ftr" sz="quarter" idx="11"/>
          </p:nvPr>
        </p:nvSpPr>
        <p:spPr>
          <a:xfrm>
            <a:off x="3281371" y="6554520"/>
            <a:ext cx="3343275" cy="365125"/>
          </a:xfrm>
          <a:prstGeom prst="rect">
            <a:avLst/>
          </a:prstGeom>
        </p:spPr>
        <p:txBody>
          <a:bodyPr/>
          <a:lstStyle/>
          <a:p>
            <a:endParaRPr lang="en-US" dirty="0"/>
          </a:p>
        </p:txBody>
      </p:sp>
      <p:pic>
        <p:nvPicPr>
          <p:cNvPr id="8" name="Picture 7"/>
          <p:cNvPicPr>
            <a:picLocks noChangeAspect="1"/>
          </p:cNvPicPr>
          <p:nvPr userDrawn="1"/>
        </p:nvPicPr>
        <p:blipFill>
          <a:blip r:embed="rId3"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120308" y="9529"/>
            <a:ext cx="406916" cy="518891"/>
          </a:xfrm>
          <a:prstGeom prst="rect">
            <a:avLst/>
          </a:prstGeom>
          <a:effectLst>
            <a:glow rad="63500">
              <a:schemeClr val="bg1">
                <a:alpha val="40000"/>
              </a:schemeClr>
            </a:glow>
          </a:effectLst>
        </p:spPr>
      </p:pic>
      <p:sp>
        <p:nvSpPr>
          <p:cNvPr id="9" name="TextBox 8"/>
          <p:cNvSpPr txBox="1"/>
          <p:nvPr userDrawn="1"/>
        </p:nvSpPr>
        <p:spPr>
          <a:xfrm>
            <a:off x="34972" y="472701"/>
            <a:ext cx="559388" cy="523220"/>
          </a:xfrm>
          <a:prstGeom prst="rect">
            <a:avLst/>
          </a:prstGeom>
          <a:noFill/>
        </p:spPr>
        <p:txBody>
          <a:bodyPr wrap="square" rtlCol="0">
            <a:spAutoFit/>
          </a:bodyPr>
          <a:lstStyle/>
          <a:p>
            <a:pPr algn="ctr"/>
            <a:r>
              <a:rPr lang="en-US" sz="700" b="1" dirty="0">
                <a:solidFill>
                  <a:schemeClr val="accent4">
                    <a:lumMod val="50000"/>
                  </a:schemeClr>
                </a:solidFill>
                <a:effectLst>
                  <a:glow rad="63500">
                    <a:schemeClr val="bg1">
                      <a:alpha val="40000"/>
                    </a:schemeClr>
                  </a:glow>
                </a:effectLst>
                <a:latin typeface="Arial" panose="020B0604020202020204" pitchFamily="34" charset="0"/>
                <a:cs typeface="Arial" panose="020B0604020202020204" pitchFamily="34" charset="0"/>
              </a:rPr>
              <a:t>REPUBLIK INDONESIA</a:t>
            </a: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56778" y="9531"/>
            <a:ext cx="640946" cy="780163"/>
          </a:xfrm>
          <a:prstGeom prst="rect">
            <a:avLst/>
          </a:prstGeom>
        </p:spPr>
      </p:pic>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t="51527"/>
          <a:stretch/>
        </p:blipFill>
        <p:spPr>
          <a:xfrm>
            <a:off x="-3634" y="6720889"/>
            <a:ext cx="9909634" cy="124913"/>
          </a:xfrm>
          <a:prstGeom prst="rect">
            <a:avLst/>
          </a:prstGeom>
        </p:spPr>
      </p:pic>
      <p:sp>
        <p:nvSpPr>
          <p:cNvPr id="12" name="Rounded Rectangle 11"/>
          <p:cNvSpPr/>
          <p:nvPr userDrawn="1"/>
        </p:nvSpPr>
        <p:spPr>
          <a:xfrm>
            <a:off x="9055853" y="6503613"/>
            <a:ext cx="829961" cy="338173"/>
          </a:xfrm>
          <a:prstGeom prst="roundRect">
            <a:avLst/>
          </a:prstGeom>
          <a:solidFill>
            <a:srgbClr val="D09E00"/>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 name="Slide Number Placeholder 5"/>
          <p:cNvSpPr>
            <a:spLocks noGrp="1"/>
          </p:cNvSpPr>
          <p:nvPr>
            <p:ph type="sldNum" sz="quarter" idx="12"/>
          </p:nvPr>
        </p:nvSpPr>
        <p:spPr>
          <a:xfrm>
            <a:off x="9055850" y="6511145"/>
            <a:ext cx="829961" cy="330641"/>
          </a:xfrm>
        </p:spPr>
        <p:txBody>
          <a:bodyPr/>
          <a:lstStyle>
            <a:lvl1pPr algn="r">
              <a:defRPr b="1">
                <a:solidFill>
                  <a:schemeClr val="bg1"/>
                </a:solidFill>
                <a:latin typeface="Calibri" panose="020F0502020204030204" pitchFamily="34" charset="0"/>
                <a:ea typeface="Tahoma" panose="020B0604030504040204" pitchFamily="34" charset="0"/>
                <a:cs typeface="Tahoma" panose="020B0604030504040204" pitchFamily="34" charset="0"/>
              </a:defRPr>
            </a:lvl1pPr>
          </a:lstStyle>
          <a:p>
            <a:fld id="{FEDA7C93-9141-4A12-827E-60EB1BD797E1}" type="slidenum">
              <a:rPr lang="en-US" smtClean="0"/>
              <a:pPr/>
              <a:t>‹#›</a:t>
            </a:fld>
            <a:endParaRPr lang="en-US" dirty="0"/>
          </a:p>
        </p:txBody>
      </p:sp>
    </p:spTree>
    <p:extLst>
      <p:ext uri="{BB962C8B-B14F-4D97-AF65-F5344CB8AC3E}">
        <p14:creationId xmlns:p14="http://schemas.microsoft.com/office/powerpoint/2010/main" val="970737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34" y="1"/>
            <a:ext cx="9909634" cy="789680"/>
          </a:xfrm>
          <a:prstGeom prst="rect">
            <a:avLst/>
          </a:prstGeom>
        </p:spPr>
      </p:pic>
      <p:sp>
        <p:nvSpPr>
          <p:cNvPr id="4" name="Date Placeholder 3"/>
          <p:cNvSpPr>
            <a:spLocks noGrp="1"/>
          </p:cNvSpPr>
          <p:nvPr>
            <p:ph type="dt" sz="half" idx="10"/>
          </p:nvPr>
        </p:nvSpPr>
        <p:spPr>
          <a:xfrm>
            <a:off x="681038" y="6554520"/>
            <a:ext cx="2228850" cy="365125"/>
          </a:xfrm>
          <a:prstGeom prst="rect">
            <a:avLst/>
          </a:prstGeom>
        </p:spPr>
        <p:txBody>
          <a:bodyPr/>
          <a:lstStyle/>
          <a:p>
            <a:fld id="{9900DCD6-24C6-427E-9140-96DCB6BED86F}" type="datetime1">
              <a:rPr lang="en-US" smtClean="0"/>
              <a:pPr/>
              <a:t>3/13/2018</a:t>
            </a:fld>
            <a:endParaRPr lang="en-US" dirty="0"/>
          </a:p>
        </p:txBody>
      </p:sp>
      <p:sp>
        <p:nvSpPr>
          <p:cNvPr id="5" name="Footer Placeholder 4"/>
          <p:cNvSpPr>
            <a:spLocks noGrp="1"/>
          </p:cNvSpPr>
          <p:nvPr>
            <p:ph type="ftr" sz="quarter" idx="11"/>
          </p:nvPr>
        </p:nvSpPr>
        <p:spPr>
          <a:xfrm>
            <a:off x="3281371" y="6554520"/>
            <a:ext cx="3343275" cy="365125"/>
          </a:xfrm>
          <a:prstGeom prst="rect">
            <a:avLst/>
          </a:prstGeom>
        </p:spPr>
        <p:txBody>
          <a:bodyPr/>
          <a:lstStyle/>
          <a:p>
            <a:endParaRPr lang="en-US" dirty="0"/>
          </a:p>
        </p:txBody>
      </p:sp>
      <p:pic>
        <p:nvPicPr>
          <p:cNvPr id="8" name="Picture 7"/>
          <p:cNvPicPr>
            <a:picLocks noChangeAspect="1"/>
          </p:cNvPicPr>
          <p:nvPr userDrawn="1"/>
        </p:nvPicPr>
        <p:blipFill>
          <a:blip r:embed="rId3"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120308" y="9529"/>
            <a:ext cx="406916" cy="518891"/>
          </a:xfrm>
          <a:prstGeom prst="rect">
            <a:avLst/>
          </a:prstGeom>
          <a:effectLst>
            <a:glow rad="63500">
              <a:schemeClr val="bg1">
                <a:alpha val="40000"/>
              </a:schemeClr>
            </a:glow>
          </a:effectLst>
        </p:spPr>
      </p:pic>
      <p:sp>
        <p:nvSpPr>
          <p:cNvPr id="9" name="TextBox 8"/>
          <p:cNvSpPr txBox="1"/>
          <p:nvPr userDrawn="1"/>
        </p:nvSpPr>
        <p:spPr>
          <a:xfrm>
            <a:off x="34972" y="472701"/>
            <a:ext cx="559388" cy="523220"/>
          </a:xfrm>
          <a:prstGeom prst="rect">
            <a:avLst/>
          </a:prstGeom>
          <a:noFill/>
        </p:spPr>
        <p:txBody>
          <a:bodyPr wrap="square" rtlCol="0">
            <a:spAutoFit/>
          </a:bodyPr>
          <a:lstStyle/>
          <a:p>
            <a:pPr algn="ctr"/>
            <a:r>
              <a:rPr lang="en-US" sz="700" b="1" dirty="0">
                <a:solidFill>
                  <a:schemeClr val="accent4">
                    <a:lumMod val="50000"/>
                  </a:schemeClr>
                </a:solidFill>
                <a:effectLst>
                  <a:glow rad="63500">
                    <a:schemeClr val="bg1">
                      <a:alpha val="40000"/>
                    </a:schemeClr>
                  </a:glow>
                </a:effectLst>
                <a:latin typeface="Arial" panose="020B0604020202020204" pitchFamily="34" charset="0"/>
                <a:cs typeface="Arial" panose="020B0604020202020204" pitchFamily="34" charset="0"/>
              </a:rPr>
              <a:t>REPUBLIK INDONESIA</a:t>
            </a:r>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56778" y="9531"/>
            <a:ext cx="640946" cy="780163"/>
          </a:xfrm>
          <a:prstGeom prst="rect">
            <a:avLst/>
          </a:prstGeom>
        </p:spPr>
      </p:pic>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t="51527"/>
          <a:stretch/>
        </p:blipFill>
        <p:spPr>
          <a:xfrm>
            <a:off x="-3634" y="6720889"/>
            <a:ext cx="9909634" cy="124913"/>
          </a:xfrm>
          <a:prstGeom prst="rect">
            <a:avLst/>
          </a:prstGeom>
        </p:spPr>
      </p:pic>
      <p:sp>
        <p:nvSpPr>
          <p:cNvPr id="12" name="Rounded Rectangle 11"/>
          <p:cNvSpPr/>
          <p:nvPr userDrawn="1"/>
        </p:nvSpPr>
        <p:spPr>
          <a:xfrm>
            <a:off x="9055853" y="6503613"/>
            <a:ext cx="829961" cy="338173"/>
          </a:xfrm>
          <a:prstGeom prst="roundRect">
            <a:avLst/>
          </a:prstGeom>
          <a:solidFill>
            <a:srgbClr val="D09E00"/>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6" name="Slide Number Placeholder 5"/>
          <p:cNvSpPr>
            <a:spLocks noGrp="1"/>
          </p:cNvSpPr>
          <p:nvPr>
            <p:ph type="sldNum" sz="quarter" idx="12"/>
          </p:nvPr>
        </p:nvSpPr>
        <p:spPr>
          <a:xfrm>
            <a:off x="9055850" y="6511145"/>
            <a:ext cx="829961" cy="330641"/>
          </a:xfrm>
        </p:spPr>
        <p:txBody>
          <a:bodyPr/>
          <a:lstStyle>
            <a:lvl1pPr algn="r">
              <a:defRPr b="1">
                <a:solidFill>
                  <a:schemeClr val="bg1"/>
                </a:solidFill>
                <a:latin typeface="Calibri" panose="020F0502020204030204" pitchFamily="34" charset="0"/>
                <a:ea typeface="Tahoma" panose="020B0604030504040204" pitchFamily="34" charset="0"/>
                <a:cs typeface="Tahoma" panose="020B0604030504040204" pitchFamily="34" charset="0"/>
              </a:defRPr>
            </a:lvl1pPr>
          </a:lstStyle>
          <a:p>
            <a:fld id="{FEDA7C93-9141-4A12-827E-60EB1BD797E1}" type="slidenum">
              <a:rPr lang="en-US" smtClean="0"/>
              <a:pPr/>
              <a:t>‹#›</a:t>
            </a:fld>
            <a:endParaRPr lang="en-US" dirty="0"/>
          </a:p>
        </p:txBody>
      </p:sp>
    </p:spTree>
    <p:extLst>
      <p:ext uri="{BB962C8B-B14F-4D97-AF65-F5344CB8AC3E}">
        <p14:creationId xmlns:p14="http://schemas.microsoft.com/office/powerpoint/2010/main" val="97073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0" y="12"/>
            <a:ext cx="9906000" cy="1071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pic>
        <p:nvPicPr>
          <p:cNvPr id="5" name="Picture 3" descr="E:\Yanuar\Dropbox\Kerjaan\ppt_template_bappenas_newLogo\logo_Bappenas2-01.png"/>
          <p:cNvPicPr>
            <a:picLocks noChangeAspect="1" noChangeArrowheads="1"/>
          </p:cNvPicPr>
          <p:nvPr/>
        </p:nvPicPr>
        <p:blipFill>
          <a:blip r:embed="rId2" cstate="print"/>
          <a:srcRect/>
          <a:stretch>
            <a:fillRect/>
          </a:stretch>
        </p:blipFill>
        <p:spPr bwMode="auto">
          <a:xfrm>
            <a:off x="12039" y="-24730"/>
            <a:ext cx="777212" cy="717426"/>
          </a:xfrm>
          <a:prstGeom prst="rect">
            <a:avLst/>
          </a:prstGeom>
          <a:noFill/>
          <a:ln w="9525">
            <a:noFill/>
            <a:miter lim="800000"/>
            <a:headEnd/>
            <a:tailEnd/>
          </a:ln>
        </p:spPr>
      </p:pic>
      <p:pic>
        <p:nvPicPr>
          <p:cNvPr id="6" name="Picture 2" descr="E:\Yanuar\Dropbox\Kerjaan\ppt_template_bappenas_newLogo\gradient-01.png"/>
          <p:cNvPicPr>
            <a:picLocks noChangeAspect="1" noChangeArrowheads="1"/>
          </p:cNvPicPr>
          <p:nvPr/>
        </p:nvPicPr>
        <p:blipFill>
          <a:blip r:embed="rId3" cstate="print"/>
          <a:srcRect/>
          <a:stretch>
            <a:fillRect/>
          </a:stretch>
        </p:blipFill>
        <p:spPr bwMode="auto">
          <a:xfrm>
            <a:off x="0" y="718260"/>
            <a:ext cx="9906000" cy="152400"/>
          </a:xfrm>
          <a:prstGeom prst="rect">
            <a:avLst/>
          </a:prstGeom>
          <a:noFill/>
          <a:ln w="9525">
            <a:noFill/>
            <a:miter lim="800000"/>
            <a:headEnd/>
            <a:tailEnd/>
          </a:ln>
        </p:spPr>
      </p:pic>
      <p:sp>
        <p:nvSpPr>
          <p:cNvPr id="7" name="Rectangle 6"/>
          <p:cNvSpPr/>
          <p:nvPr/>
        </p:nvSpPr>
        <p:spPr>
          <a:xfrm rot="9088777">
            <a:off x="48160" y="670663"/>
            <a:ext cx="273449" cy="252413"/>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Rectangle 7"/>
          <p:cNvSpPr/>
          <p:nvPr/>
        </p:nvSpPr>
        <p:spPr>
          <a:xfrm rot="9088777">
            <a:off x="280348" y="670663"/>
            <a:ext cx="273447" cy="252413"/>
          </a:xfrm>
          <a:prstGeom prst="rect">
            <a:avLst/>
          </a:prstGeom>
        </p:spPr>
        <p:style>
          <a:lnRef idx="1">
            <a:schemeClr val="accent3"/>
          </a:lnRef>
          <a:fillRef idx="3">
            <a:schemeClr val="accent3"/>
          </a:fillRef>
          <a:effectRef idx="2">
            <a:schemeClr val="accent3"/>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9" name="Rectangle 8"/>
          <p:cNvSpPr/>
          <p:nvPr/>
        </p:nvSpPr>
        <p:spPr>
          <a:xfrm rot="9088777">
            <a:off x="483277" y="670663"/>
            <a:ext cx="273447" cy="252413"/>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776536" y="71438"/>
            <a:ext cx="8928992" cy="477242"/>
          </a:xfrm>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200479" y="1268767"/>
            <a:ext cx="9577064" cy="48574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3"/>
          <p:cNvSpPr>
            <a:spLocks noGrp="1"/>
          </p:cNvSpPr>
          <p:nvPr>
            <p:ph type="dt" sz="half" idx="10"/>
          </p:nvPr>
        </p:nvSpPr>
        <p:spPr/>
        <p:txBody>
          <a:bodyPr/>
          <a:lstStyle>
            <a:lvl1pPr>
              <a:defRPr/>
            </a:lvl1pPr>
          </a:lstStyle>
          <a:p>
            <a:fld id="{46E710EC-885D-4DC7-8088-D5981D4E486E}" type="datetime1">
              <a:rPr lang="id-ID" smtClean="0"/>
              <a:pPr/>
              <a:t>13/03/2018</a:t>
            </a:fld>
            <a:endParaRPr lang="id-ID"/>
          </a:p>
        </p:txBody>
      </p:sp>
      <p:sp>
        <p:nvSpPr>
          <p:cNvPr id="11" name="Footer Placeholder 4"/>
          <p:cNvSpPr>
            <a:spLocks noGrp="1"/>
          </p:cNvSpPr>
          <p:nvPr>
            <p:ph type="ftr" sz="quarter" idx="11"/>
          </p:nvPr>
        </p:nvSpPr>
        <p:spPr/>
        <p:txBody>
          <a:bodyPr/>
          <a:lstStyle>
            <a:lvl1pPr>
              <a:defRPr/>
            </a:lvl1pPr>
          </a:lstStyle>
          <a:p>
            <a:endParaRPr lang="id-ID"/>
          </a:p>
        </p:txBody>
      </p:sp>
      <p:sp>
        <p:nvSpPr>
          <p:cNvPr id="12"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1149811615"/>
      </p:ext>
    </p:extLst>
  </p:cSld>
  <p:clrMapOvr>
    <a:masterClrMapping/>
  </p:clrMapOvr>
  <p:transition>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10" name="Rectangle 9"/>
          <p:cNvSpPr/>
          <p:nvPr userDrawn="1"/>
        </p:nvSpPr>
        <p:spPr>
          <a:xfrm>
            <a:off x="154782" y="2571744"/>
            <a:ext cx="9596470" cy="2071702"/>
          </a:xfrm>
          <a:prstGeom prst="rect">
            <a:avLst/>
          </a:prstGeom>
          <a:solidFill>
            <a:schemeClr val="accent5">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d-ID">
              <a:solidFill>
                <a:prstClr val="white"/>
              </a:solidFill>
            </a:endParaRPr>
          </a:p>
        </p:txBody>
      </p:sp>
      <p:sp>
        <p:nvSpPr>
          <p:cNvPr id="2" name="Title 1"/>
          <p:cNvSpPr>
            <a:spLocks noGrp="1"/>
          </p:cNvSpPr>
          <p:nvPr>
            <p:ph type="title"/>
          </p:nvPr>
        </p:nvSpPr>
        <p:spPr>
          <a:xfrm>
            <a:off x="1857353" y="2857496"/>
            <a:ext cx="7816508" cy="1500198"/>
          </a:xfrm>
        </p:spPr>
        <p:txBody>
          <a:bodyPr anchor="ctr"/>
          <a:lstStyle>
            <a:lvl1pPr algn="l">
              <a:defRPr sz="4000" b="1" cap="all">
                <a:solidFill>
                  <a:schemeClr val="tx1"/>
                </a:solidFill>
              </a:defRPr>
            </a:lvl1pPr>
          </a:lstStyle>
          <a:p>
            <a:r>
              <a:rPr lang="en-US" dirty="0" smtClean="0"/>
              <a:t>Click to edit Master title style</a:t>
            </a:r>
            <a:endParaRPr lang="id-ID" dirty="0"/>
          </a:p>
        </p:txBody>
      </p:sp>
      <p:sp>
        <p:nvSpPr>
          <p:cNvPr id="3" name="Text Placeholder 2"/>
          <p:cNvSpPr>
            <a:spLocks noGrp="1"/>
          </p:cNvSpPr>
          <p:nvPr>
            <p:ph type="body" idx="1" hasCustomPrompt="1"/>
          </p:nvPr>
        </p:nvSpPr>
        <p:spPr>
          <a:xfrm>
            <a:off x="309532" y="2857496"/>
            <a:ext cx="1393041" cy="1500187"/>
          </a:xfrm>
        </p:spPr>
        <p:style>
          <a:lnRef idx="0">
            <a:schemeClr val="accent3"/>
          </a:lnRef>
          <a:fillRef idx="3">
            <a:schemeClr val="accent3"/>
          </a:fillRef>
          <a:effectRef idx="3">
            <a:schemeClr val="accent3"/>
          </a:effectRef>
          <a:fontRef idx="none"/>
        </p:style>
        <p:txBody>
          <a:bodyPr anchor="ctr">
            <a:noAutofit/>
          </a:bodyPr>
          <a:lstStyle>
            <a:lvl1pPr marL="0" indent="0" algn="ctr">
              <a:buNone/>
              <a:defRPr sz="72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d-ID" dirty="0" smtClean="0"/>
              <a:t>I</a:t>
            </a:r>
            <a:endParaRPr lang="en-US" dirty="0" smtClean="0"/>
          </a:p>
        </p:txBody>
      </p:sp>
      <p:sp>
        <p:nvSpPr>
          <p:cNvPr id="4" name="Date Placeholder 3"/>
          <p:cNvSpPr>
            <a:spLocks noGrp="1"/>
          </p:cNvSpPr>
          <p:nvPr>
            <p:ph type="dt" sz="half" idx="10"/>
          </p:nvPr>
        </p:nvSpPr>
        <p:spPr/>
        <p:txBody>
          <a:bodyPr/>
          <a:lstStyle/>
          <a:p>
            <a:fld id="{D9416856-EA2E-43DB-8542-E7EB832F1433}" type="datetime1">
              <a:rPr lang="id-ID" smtClean="0">
                <a:solidFill>
                  <a:prstClr val="black">
                    <a:tint val="75000"/>
                  </a:prstClr>
                </a:solidFill>
              </a:rPr>
              <a:pPr/>
              <a:t>13/03/2018</a:t>
            </a:fld>
            <a:endParaRPr lang="id-ID">
              <a:solidFill>
                <a:prstClr val="black">
                  <a:tint val="75000"/>
                </a:prstClr>
              </a:solidFill>
            </a:endParaRPr>
          </a:p>
        </p:txBody>
      </p:sp>
      <p:sp>
        <p:nvSpPr>
          <p:cNvPr id="5" name="Footer Placeholder 4"/>
          <p:cNvSpPr>
            <a:spLocks noGrp="1"/>
          </p:cNvSpPr>
          <p:nvPr>
            <p:ph type="ftr" sz="quarter" idx="11"/>
          </p:nvPr>
        </p:nvSpPr>
        <p:spPr/>
        <p:txBody>
          <a:bodyPr/>
          <a:lstStyle/>
          <a:p>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p>
            <a:fld id="{BCEC6223-48AB-4AAB-9BBD-9A97D12BA105}" type="slidenum">
              <a:rPr lang="id-ID" smtClean="0">
                <a:solidFill>
                  <a:prstClr val="black"/>
                </a:solidFill>
              </a:rPr>
              <a:pPr/>
              <a:t>‹#›</a:t>
            </a:fld>
            <a:endParaRPr lang="id-ID">
              <a:solidFill>
                <a:prstClr val="black"/>
              </a:solidFill>
            </a:endParaRPr>
          </a:p>
        </p:txBody>
      </p:sp>
      <p:pic>
        <p:nvPicPr>
          <p:cNvPr id="9" name="Picture 3" descr="E:\Yanuar\Dropbox\Kerjaan\ppt_template_bappenas_newLogo\logo_Bappenas2-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586" y="71438"/>
            <a:ext cx="1016856" cy="100010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userDrawn="1"/>
        </p:nvSpPr>
        <p:spPr>
          <a:xfrm>
            <a:off x="154782" y="4786322"/>
            <a:ext cx="9596470" cy="142876"/>
          </a:xfrm>
          <a:prstGeom prst="rect">
            <a:avLst/>
          </a:prstGeom>
          <a:solidFill>
            <a:schemeClr val="accent5">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d-ID">
              <a:solidFill>
                <a:prstClr val="white"/>
              </a:solidFill>
            </a:endParaRPr>
          </a:p>
        </p:txBody>
      </p:sp>
      <p:sp>
        <p:nvSpPr>
          <p:cNvPr id="12" name="Rectangle 11"/>
          <p:cNvSpPr/>
          <p:nvPr userDrawn="1"/>
        </p:nvSpPr>
        <p:spPr>
          <a:xfrm>
            <a:off x="154782" y="2285992"/>
            <a:ext cx="9596470" cy="142876"/>
          </a:xfrm>
          <a:prstGeom prst="rect">
            <a:avLst/>
          </a:prstGeom>
          <a:solidFill>
            <a:schemeClr val="accent5">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d-ID">
              <a:solidFill>
                <a:prstClr val="white"/>
              </a:solidFill>
            </a:endParaRPr>
          </a:p>
        </p:txBody>
      </p:sp>
    </p:spTree>
    <p:extLst>
      <p:ext uri="{BB962C8B-B14F-4D97-AF65-F5344CB8AC3E}">
        <p14:creationId xmlns:p14="http://schemas.microsoft.com/office/powerpoint/2010/main" val="30572664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9" name="Rectangle 8"/>
          <p:cNvSpPr/>
          <p:nvPr userDrawn="1"/>
        </p:nvSpPr>
        <p:spPr>
          <a:xfrm>
            <a:off x="-1" y="3722146"/>
            <a:ext cx="9906002" cy="3135854"/>
          </a:xfrm>
          <a:prstGeom prst="rect">
            <a:avLst/>
          </a:prstGeom>
          <a:gradFill flip="none" rotWithShape="1">
            <a:gsLst>
              <a:gs pos="43000">
                <a:srgbClr val="569835"/>
              </a:gs>
              <a:gs pos="26000">
                <a:srgbClr val="D61621"/>
              </a:gs>
              <a:gs pos="0">
                <a:srgbClr val="FAA634"/>
              </a:gs>
              <a:gs pos="100000">
                <a:srgbClr val="00508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7"/>
          <p:cNvGrpSpPr/>
          <p:nvPr userDrawn="1"/>
        </p:nvGrpSpPr>
        <p:grpSpPr>
          <a:xfrm>
            <a:off x="9286876" y="-12799"/>
            <a:ext cx="675552" cy="1232433"/>
            <a:chOff x="11429999" y="-12799"/>
            <a:chExt cx="831448" cy="1232433"/>
          </a:xfrm>
        </p:grpSpPr>
        <p:sp>
          <p:nvSpPr>
            <p:cNvPr id="14" name="Rectangle 13"/>
            <p:cNvSpPr/>
            <p:nvPr userDrawn="1"/>
          </p:nvSpPr>
          <p:spPr>
            <a:xfrm>
              <a:off x="11679943" y="-12799"/>
              <a:ext cx="484826" cy="1067540"/>
            </a:xfrm>
            <a:prstGeom prst="rect">
              <a:avLst/>
            </a:prstGeom>
            <a:solidFill>
              <a:srgbClr val="00508F"/>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a:p>
          </p:txBody>
        </p:sp>
        <p:sp>
          <p:nvSpPr>
            <p:cNvPr id="5" name="Isosceles Triangle 4"/>
            <p:cNvSpPr/>
            <p:nvPr userDrawn="1"/>
          </p:nvSpPr>
          <p:spPr>
            <a:xfrm>
              <a:off x="11429999" y="766556"/>
              <a:ext cx="831448" cy="45307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Flowchart: Manual Input 6"/>
          <p:cNvSpPr/>
          <p:nvPr userDrawn="1"/>
        </p:nvSpPr>
        <p:spPr>
          <a:xfrm flipV="1">
            <a:off x="-1379" y="3420950"/>
            <a:ext cx="9907380" cy="3263943"/>
          </a:xfrm>
          <a:prstGeom prst="trapezoid">
            <a:avLst>
              <a:gd name="adj" fmla="val 1416"/>
            </a:avLst>
          </a:prstGeom>
          <a:solidFill>
            <a:schemeClr val="bg1"/>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Slide Number Placeholder 5"/>
          <p:cNvSpPr>
            <a:spLocks noGrp="1"/>
          </p:cNvSpPr>
          <p:nvPr>
            <p:ph type="sldNum" sz="quarter" idx="12"/>
          </p:nvPr>
        </p:nvSpPr>
        <p:spPr>
          <a:xfrm>
            <a:off x="9493948" y="255798"/>
            <a:ext cx="393922" cy="198805"/>
          </a:xfrm>
        </p:spPr>
        <p:txBody>
          <a:bodyPr/>
          <a:lstStyle>
            <a:lvl1pPr algn="ctr">
              <a:defRPr sz="1400" b="1">
                <a:solidFill>
                  <a:schemeClr val="bg1"/>
                </a:solidFill>
              </a:defRPr>
            </a:lvl1pPr>
          </a:lstStyle>
          <a:p>
            <a:fld id="{192C646E-8A71-4229-9321-274B093DFD02}" type="slidenum">
              <a:rPr lang="en-US" smtClean="0"/>
              <a:pPr/>
              <a:t>‹#›</a:t>
            </a:fld>
            <a:endParaRPr lang="en-US"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68" y="-54856"/>
            <a:ext cx="793109" cy="904710"/>
          </a:xfrm>
          <a:prstGeom prst="rect">
            <a:avLst/>
          </a:prstGeom>
        </p:spPr>
      </p:pic>
    </p:spTree>
    <p:extLst>
      <p:ext uri="{BB962C8B-B14F-4D97-AF65-F5344CB8AC3E}">
        <p14:creationId xmlns:p14="http://schemas.microsoft.com/office/powerpoint/2010/main" val="48107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634" y="1"/>
            <a:ext cx="9909634" cy="789680"/>
          </a:xfrm>
          <a:prstGeom prst="rect">
            <a:avLst/>
          </a:prstGeom>
        </p:spPr>
      </p:pic>
      <p:sp>
        <p:nvSpPr>
          <p:cNvPr id="4" name="Date Placeholder 3"/>
          <p:cNvSpPr>
            <a:spLocks noGrp="1"/>
          </p:cNvSpPr>
          <p:nvPr>
            <p:ph type="dt" sz="half" idx="10"/>
          </p:nvPr>
        </p:nvSpPr>
        <p:spPr>
          <a:xfrm>
            <a:off x="681040" y="6554513"/>
            <a:ext cx="2228850" cy="365125"/>
          </a:xfrm>
          <a:prstGeom prst="rect">
            <a:avLst/>
          </a:prstGeom>
        </p:spPr>
        <p:txBody>
          <a:bodyPr lIns="91384" tIns="45692" rIns="91384" bIns="45692"/>
          <a:lstStyle/>
          <a:p>
            <a:fld id="{9D2BFDA1-50DF-4D4A-9212-2F721608782E}" type="datetimeFigureOut">
              <a:rPr lang="id-ID" smtClean="0"/>
              <a:pPr/>
              <a:t>13/03/2018</a:t>
            </a:fld>
            <a:endParaRPr lang="id-ID"/>
          </a:p>
        </p:txBody>
      </p:sp>
      <p:sp>
        <p:nvSpPr>
          <p:cNvPr id="5" name="Footer Placeholder 4"/>
          <p:cNvSpPr>
            <a:spLocks noGrp="1"/>
          </p:cNvSpPr>
          <p:nvPr>
            <p:ph type="ftr" sz="quarter" idx="11"/>
          </p:nvPr>
        </p:nvSpPr>
        <p:spPr>
          <a:xfrm>
            <a:off x="6087828" y="4951"/>
            <a:ext cx="3343275" cy="365125"/>
          </a:xfrm>
          <a:prstGeom prst="rect">
            <a:avLst/>
          </a:prstGeom>
        </p:spPr>
        <p:txBody>
          <a:bodyPr lIns="91384" tIns="45692" rIns="91384" bIns="45692"/>
          <a:lstStyle>
            <a:lvl1pPr algn="r">
              <a:defRPr sz="1100" b="1" i="1">
                <a:solidFill>
                  <a:srgbClr val="0070C0"/>
                </a:solidFill>
              </a:defRPr>
            </a:lvl1pPr>
          </a:lstStyle>
          <a:p>
            <a:endParaRPr lang="id-ID"/>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54736" y="-1210"/>
            <a:ext cx="842990" cy="780163"/>
          </a:xfrm>
          <a:prstGeom prst="rect">
            <a:avLst/>
          </a:prstGeom>
        </p:spPr>
      </p:pic>
      <p:sp>
        <p:nvSpPr>
          <p:cNvPr id="12" name="Rounded Rectangle 11"/>
          <p:cNvSpPr/>
          <p:nvPr/>
        </p:nvSpPr>
        <p:spPr>
          <a:xfrm>
            <a:off x="9431100" y="6554500"/>
            <a:ext cx="454706" cy="287266"/>
          </a:xfrm>
          <a:prstGeom prst="roundRect">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384" tIns="45692" rIns="91384" bIns="45692" numCol="1" spcCol="0" rtlCol="0" fromWordArt="0" anchor="ctr" anchorCtr="0" forceAA="0" compatLnSpc="1">
            <a:prstTxWarp prst="textNoShape">
              <a:avLst/>
            </a:prstTxWarp>
            <a:noAutofit/>
          </a:bodyPr>
          <a:lstStyle/>
          <a:p>
            <a:pPr algn="ctr"/>
            <a:endParaRPr lang="en-US" sz="1800"/>
          </a:p>
        </p:txBody>
      </p:sp>
      <p:sp>
        <p:nvSpPr>
          <p:cNvPr id="6" name="Slide Number Placeholder 5"/>
          <p:cNvSpPr>
            <a:spLocks noGrp="1"/>
          </p:cNvSpPr>
          <p:nvPr>
            <p:ph type="sldNum" sz="quarter" idx="12"/>
          </p:nvPr>
        </p:nvSpPr>
        <p:spPr>
          <a:xfrm>
            <a:off x="9055845" y="6511137"/>
            <a:ext cx="829961" cy="330641"/>
          </a:xfrm>
        </p:spPr>
        <p:txBody>
          <a:bodyPr/>
          <a:lstStyle>
            <a:lvl1pPr algn="r">
              <a:defRPr b="1">
                <a:solidFill>
                  <a:schemeClr val="tx1"/>
                </a:solidFill>
                <a:latin typeface="Calibri" panose="020F0502020204030204" pitchFamily="34" charset="0"/>
                <a:ea typeface="Tahoma" panose="020B0604030504040204" pitchFamily="34" charset="0"/>
                <a:cs typeface="Tahoma" panose="020B0604030504040204" pitchFamily="34" charset="0"/>
              </a:defRPr>
            </a:lvl1pPr>
          </a:lstStyle>
          <a:p>
            <a:fld id="{D55389AA-5B49-436A-905E-965AE4B35156}" type="slidenum">
              <a:rPr lang="id-ID" smtClean="0"/>
              <a:pPr/>
              <a:t>‹#›</a:t>
            </a:fld>
            <a:endParaRPr lang="id-ID"/>
          </a:p>
        </p:txBody>
      </p:sp>
    </p:spTree>
    <p:extLst>
      <p:ext uri="{BB962C8B-B14F-4D97-AF65-F5344CB8AC3E}">
        <p14:creationId xmlns:p14="http://schemas.microsoft.com/office/powerpoint/2010/main" val="970737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pic>
        <p:nvPicPr>
          <p:cNvPr id="2" name="Picture 3" descr="E:\Yanuar\Dropbox\Kerjaan\ppt_template_bappenas_newLogo\logo_Bappenas2-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69040" y="0"/>
            <a:ext cx="927397"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pic>
      <p:pic>
        <p:nvPicPr>
          <p:cNvPr id="3" name="Picture 8"/>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3084" y="-27384"/>
            <a:ext cx="395475" cy="48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userDrawn="1"/>
        </p:nvSpPr>
        <p:spPr>
          <a:xfrm>
            <a:off x="-136038" y="791634"/>
            <a:ext cx="1634165" cy="215394"/>
          </a:xfrm>
          <a:prstGeom prst="rect">
            <a:avLst/>
          </a:prstGeom>
          <a:noFill/>
        </p:spPr>
        <p:txBody>
          <a:bodyPr>
            <a:spAutoFit/>
          </a:bodyPr>
          <a:lstStyle/>
          <a:p>
            <a:pPr algn="ctr" defTabSz="913986">
              <a:defRPr/>
            </a:pPr>
            <a:r>
              <a:rPr lang="en-US" sz="800" b="1" dirty="0">
                <a:solidFill>
                  <a:srgbClr val="FFC000">
                    <a:lumMod val="50000"/>
                  </a:srgbClr>
                </a:solidFill>
                <a:effectLst>
                  <a:glow rad="63500">
                    <a:prstClr val="white">
                      <a:alpha val="40000"/>
                    </a:prstClr>
                  </a:glow>
                </a:effectLst>
                <a:latin typeface="Arial" panose="020B0604020202020204" pitchFamily="34" charset="0"/>
                <a:cs typeface="Arial" panose="020B0604020202020204" pitchFamily="34" charset="0"/>
              </a:rPr>
              <a:t>REPUBLIK INDONESIA</a:t>
            </a:r>
          </a:p>
        </p:txBody>
      </p:sp>
      <p:sp>
        <p:nvSpPr>
          <p:cNvPr id="5" name="Slide Number Placeholder 5"/>
          <p:cNvSpPr>
            <a:spLocks noGrp="1"/>
          </p:cNvSpPr>
          <p:nvPr>
            <p:ph type="sldNum" sz="quarter" idx="10"/>
          </p:nvPr>
        </p:nvSpPr>
        <p:spPr>
          <a:xfrm>
            <a:off x="8776097" y="6494464"/>
            <a:ext cx="1120875" cy="363537"/>
          </a:xfrm>
        </p:spPr>
        <p:txBody>
          <a:bodyPr wrap="square" numCol="1" anchorCtr="0" compatLnSpc="1">
            <a:prstTxWarp prst="textNoShape">
              <a:avLst/>
            </a:prstTxWarp>
          </a:bodyPr>
          <a:lstStyle>
            <a:lvl1pPr defTabSz="912813" eaLnBrk="0" fontAlgn="base" hangingPunct="0">
              <a:spcBef>
                <a:spcPct val="0"/>
              </a:spcBef>
              <a:spcAft>
                <a:spcPct val="0"/>
              </a:spcAft>
              <a:defRPr>
                <a:solidFill>
                  <a:srgbClr val="898989"/>
                </a:solidFill>
                <a:cs typeface="Arial" panose="020B0604020202020204" pitchFamily="34" charset="0"/>
              </a:defRPr>
            </a:lvl1pPr>
          </a:lstStyle>
          <a:p>
            <a:pPr>
              <a:defRPr/>
            </a:pPr>
            <a:r>
              <a:rPr lang="id-ID" altLang="id-ID"/>
              <a:t>Slide - </a:t>
            </a:r>
            <a:fld id="{144BB056-56C9-4038-BF27-8625FCEEDDF6}" type="slidenum">
              <a:rPr lang="id-ID" altLang="id-ID"/>
              <a:pPr>
                <a:defRPr/>
              </a:pPr>
              <a:t>‹#›</a:t>
            </a:fld>
            <a:endParaRPr lang="id-ID" altLang="id-ID"/>
          </a:p>
        </p:txBody>
      </p:sp>
      <p:cxnSp>
        <p:nvCxnSpPr>
          <p:cNvPr id="7" name="Straight Connector 6"/>
          <p:cNvCxnSpPr/>
          <p:nvPr userDrawn="1"/>
        </p:nvCxnSpPr>
        <p:spPr>
          <a:xfrm>
            <a:off x="-159568" y="692696"/>
            <a:ext cx="103536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8347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0" y="1399033"/>
            <a:ext cx="9906000" cy="3145981"/>
          </a:xfrm>
        </p:spPr>
        <p:txBody>
          <a:bodyPr/>
          <a:lstStyle>
            <a:lvl1pPr marL="0" indent="0" algn="ctr">
              <a:buNone/>
              <a:defRPr/>
            </a:lvl1pPr>
          </a:lstStyle>
          <a:p>
            <a:endParaRPr lang="id-ID"/>
          </a:p>
        </p:txBody>
      </p:sp>
      <p:sp>
        <p:nvSpPr>
          <p:cNvPr id="14" name="Rounded Rectangle 13"/>
          <p:cNvSpPr/>
          <p:nvPr userDrawn="1"/>
        </p:nvSpPr>
        <p:spPr>
          <a:xfrm>
            <a:off x="9320646" y="372775"/>
            <a:ext cx="350251" cy="298739"/>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50000"/>
                </a:schemeClr>
              </a:solidFill>
            </a:endParaRPr>
          </a:p>
        </p:txBody>
      </p:sp>
      <p:sp>
        <p:nvSpPr>
          <p:cNvPr id="11" name="Text Placeholder 10"/>
          <p:cNvSpPr>
            <a:spLocks noGrp="1"/>
          </p:cNvSpPr>
          <p:nvPr>
            <p:ph type="body" sz="quarter" idx="13"/>
          </p:nvPr>
        </p:nvSpPr>
        <p:spPr>
          <a:xfrm>
            <a:off x="270867" y="397249"/>
            <a:ext cx="8860507" cy="444500"/>
          </a:xfrm>
        </p:spPr>
        <p:txBody>
          <a:bodyPr lIns="0" tIns="0" rIns="0" bIns="0">
            <a:normAutofit/>
          </a:bodyPr>
          <a:lstStyle>
            <a:lvl1pPr marL="0" indent="0">
              <a:buNone/>
              <a:defRPr sz="2000">
                <a:solidFill>
                  <a:schemeClr val="tx1">
                    <a:lumMod val="75000"/>
                    <a:lumOff val="25000"/>
                  </a:schemeClr>
                </a:solidFill>
                <a:latin typeface="Lato" panose="020F0502020204030203" pitchFamily="34" charset="0"/>
              </a:defRPr>
            </a:lvl1pPr>
          </a:lstStyle>
          <a:p>
            <a:pPr lvl="0"/>
            <a:endParaRPr lang="id-ID" dirty="0"/>
          </a:p>
        </p:txBody>
      </p:sp>
      <p:sp>
        <p:nvSpPr>
          <p:cNvPr id="6" name="Slide Number Placeholder 5"/>
          <p:cNvSpPr>
            <a:spLocks noGrp="1"/>
          </p:cNvSpPr>
          <p:nvPr>
            <p:ph type="sldNum" sz="quarter" idx="12"/>
          </p:nvPr>
        </p:nvSpPr>
        <p:spPr>
          <a:xfrm>
            <a:off x="9320646" y="327461"/>
            <a:ext cx="350251" cy="389083"/>
          </a:xfrm>
        </p:spPr>
        <p:txBody>
          <a:bodyPr lIns="0" tIns="0" rIns="0" bIns="0"/>
          <a:lstStyle>
            <a:lvl1pPr algn="ctr">
              <a:defRPr sz="1000">
                <a:solidFill>
                  <a:schemeClr val="bg1">
                    <a:lumMod val="50000"/>
                  </a:schemeClr>
                </a:solidFill>
                <a:latin typeface="Lato" panose="020F0502020204030203" pitchFamily="34" charset="0"/>
              </a:defRPr>
            </a:lvl1pPr>
          </a:lstStyle>
          <a:p>
            <a:fld id="{FCEE2C88-6C8F-484D-AF69-578F576B1F44}" type="slidenum">
              <a:rPr lang="en-US" smtClean="0"/>
              <a:pPr/>
              <a:t>‹#›</a:t>
            </a:fld>
            <a:endParaRPr lang="en-US" dirty="0"/>
          </a:p>
        </p:txBody>
      </p:sp>
      <p:sp>
        <p:nvSpPr>
          <p:cNvPr id="12" name="Text Placeholder 10"/>
          <p:cNvSpPr>
            <a:spLocks noGrp="1"/>
          </p:cNvSpPr>
          <p:nvPr>
            <p:ph type="body" sz="quarter" idx="14"/>
          </p:nvPr>
        </p:nvSpPr>
        <p:spPr>
          <a:xfrm>
            <a:off x="270867" y="790433"/>
            <a:ext cx="8860507" cy="280985"/>
          </a:xfrm>
        </p:spPr>
        <p:txBody>
          <a:bodyPr lIns="0" tIns="0" rIns="0" bIns="0">
            <a:normAutofit/>
          </a:bodyPr>
          <a:lstStyle>
            <a:lvl1pPr marL="0" indent="0">
              <a:buNone/>
              <a:defRPr sz="1000">
                <a:solidFill>
                  <a:schemeClr val="bg1">
                    <a:lumMod val="50000"/>
                  </a:schemeClr>
                </a:solidFill>
                <a:latin typeface="+mn-lt"/>
              </a:defRPr>
            </a:lvl1pPr>
          </a:lstStyle>
          <a:p>
            <a:pPr lvl="0"/>
            <a:endParaRPr lang="id-ID" dirty="0"/>
          </a:p>
        </p:txBody>
      </p:sp>
      <p:sp>
        <p:nvSpPr>
          <p:cNvPr id="8" name="Rounded Rectangle 7"/>
          <p:cNvSpPr/>
          <p:nvPr userDrawn="1"/>
        </p:nvSpPr>
        <p:spPr>
          <a:xfrm>
            <a:off x="-333382" y="372775"/>
            <a:ext cx="531694" cy="298739"/>
          </a:xfrm>
          <a:prstGeom prst="roundRect">
            <a:avLst>
              <a:gd name="adj" fmla="val 50000"/>
            </a:avLst>
          </a:prstGeom>
          <a:solidFill>
            <a:srgbClr val="00BB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87711190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7_Custom Layout">
    <p:spTree>
      <p:nvGrpSpPr>
        <p:cNvPr id="1" name=""/>
        <p:cNvGrpSpPr/>
        <p:nvPr/>
      </p:nvGrpSpPr>
      <p:grpSpPr>
        <a:xfrm>
          <a:off x="0" y="0"/>
          <a:ext cx="0" cy="0"/>
          <a:chOff x="0" y="0"/>
          <a:chExt cx="0" cy="0"/>
        </a:xfrm>
      </p:grpSpPr>
      <p:pic>
        <p:nvPicPr>
          <p:cNvPr id="4" name="Picture 9" descr="E:\Yanuar\Dropbox\Kerjaan\ppt_template_bappenas_newLogo\logo_Bappenas2-01.png"/>
          <p:cNvPicPr>
            <a:picLocks noChangeAspect="1" noChangeArrowheads="1"/>
          </p:cNvPicPr>
          <p:nvPr/>
        </p:nvPicPr>
        <p:blipFill>
          <a:blip r:embed="rId2" cstate="print"/>
          <a:srcRect/>
          <a:stretch>
            <a:fillRect/>
          </a:stretch>
        </p:blipFill>
        <p:spPr bwMode="auto">
          <a:xfrm>
            <a:off x="309566" y="3"/>
            <a:ext cx="1021556" cy="942975"/>
          </a:xfrm>
          <a:prstGeom prst="rect">
            <a:avLst/>
          </a:prstGeom>
          <a:noFill/>
          <a:ln w="9525">
            <a:noFill/>
            <a:miter lim="800000"/>
            <a:headEnd/>
            <a:tailEnd/>
          </a:ln>
        </p:spPr>
      </p:pic>
      <p:pic>
        <p:nvPicPr>
          <p:cNvPr id="5" name="Picture 2" descr="E:\Yanuar\Dropbox\Kerjaan\ppt_template_bappenas_newLogo\gradient-01.png"/>
          <p:cNvPicPr>
            <a:picLocks noChangeAspect="1" noChangeArrowheads="1"/>
          </p:cNvPicPr>
          <p:nvPr/>
        </p:nvPicPr>
        <p:blipFill>
          <a:blip r:embed="rId3" cstate="print"/>
          <a:srcRect/>
          <a:stretch>
            <a:fillRect/>
          </a:stretch>
        </p:blipFill>
        <p:spPr bwMode="auto">
          <a:xfrm>
            <a:off x="0" y="919166"/>
            <a:ext cx="9906000" cy="46037"/>
          </a:xfrm>
          <a:prstGeom prst="rect">
            <a:avLst/>
          </a:prstGeom>
          <a:noFill/>
          <a:ln w="9525">
            <a:noFill/>
            <a:miter lim="800000"/>
            <a:headEnd/>
            <a:tailEnd/>
          </a:ln>
        </p:spPr>
      </p:pic>
      <p:sp>
        <p:nvSpPr>
          <p:cNvPr id="2" name="Title 1"/>
          <p:cNvSpPr>
            <a:spLocks noGrp="1"/>
          </p:cNvSpPr>
          <p:nvPr>
            <p:ph type="title"/>
          </p:nvPr>
        </p:nvSpPr>
        <p:spPr>
          <a:xfrm>
            <a:off x="1981203" y="71414"/>
            <a:ext cx="7429500" cy="842946"/>
          </a:xfrm>
        </p:spPr>
        <p:txBody>
          <a:bodyPr>
            <a:normAutofit/>
          </a:bodyPr>
          <a:lstStyle>
            <a:lvl1pPr>
              <a:defRPr sz="4000">
                <a:latin typeface="Cambria" pitchFamily="18" charset="0"/>
              </a:defRPr>
            </a:lvl1pPr>
          </a:lstStyle>
          <a:p>
            <a:r>
              <a:rPr lang="en-US"/>
              <a:t>Click to edit Master title style</a:t>
            </a:r>
            <a:endParaRPr lang="en-US" dirty="0"/>
          </a:p>
        </p:txBody>
      </p:sp>
      <p:sp>
        <p:nvSpPr>
          <p:cNvPr id="6" name="Date Placeholder 2"/>
          <p:cNvSpPr>
            <a:spLocks noGrp="1"/>
          </p:cNvSpPr>
          <p:nvPr>
            <p:ph type="dt" sz="half" idx="10"/>
          </p:nvPr>
        </p:nvSpPr>
        <p:spPr/>
        <p:txBody>
          <a:bodyPr/>
          <a:lstStyle>
            <a:lvl1pPr>
              <a:defRPr/>
            </a:lvl1pPr>
          </a:lstStyle>
          <a:p>
            <a:fld id="{2F2F13BF-4D3D-4CD3-A7F4-13DF6295E2FE}" type="datetime1">
              <a:rPr lang="id-ID" smtClean="0"/>
              <a:pPr/>
              <a:t>13/03/2018</a:t>
            </a:fld>
            <a:endParaRPr lang="id-ID"/>
          </a:p>
        </p:txBody>
      </p:sp>
      <p:sp>
        <p:nvSpPr>
          <p:cNvPr id="7" name="Footer Placeholder 3"/>
          <p:cNvSpPr>
            <a:spLocks noGrp="1"/>
          </p:cNvSpPr>
          <p:nvPr>
            <p:ph type="ftr" sz="quarter" idx="11"/>
          </p:nvPr>
        </p:nvSpPr>
        <p:spPr/>
        <p:txBody>
          <a:bodyPr/>
          <a:lstStyle>
            <a:lvl1pPr>
              <a:defRPr/>
            </a:lvl1pPr>
          </a:lstStyle>
          <a:p>
            <a:endParaRPr lang="id-ID"/>
          </a:p>
        </p:txBody>
      </p:sp>
      <p:sp>
        <p:nvSpPr>
          <p:cNvPr id="8" name="Slide Number Placeholder 4"/>
          <p:cNvSpPr>
            <a:spLocks noGrp="1"/>
          </p:cNvSpPr>
          <p:nvPr>
            <p:ph type="sldNum" sz="quarter" idx="12"/>
          </p:nvPr>
        </p:nvSpPr>
        <p:spPr>
          <a:xfrm>
            <a:off x="7594600" y="6492927"/>
            <a:ext cx="2311400" cy="365125"/>
          </a:xfrm>
        </p:spPr>
        <p:txBody>
          <a:bodyPr/>
          <a:lstStyle>
            <a:lvl1pPr>
              <a:defRPr/>
            </a:lvl1pPr>
          </a:lstStyle>
          <a:p>
            <a:fld id="{FB05F9C7-6D2C-44D0-B8C3-A1C09B61E934}" type="slidenum">
              <a:rPr lang="id-ID" smtClean="0"/>
              <a:pPr/>
              <a:t>‹#›</a:t>
            </a:fld>
            <a:endParaRPr lang="id-ID"/>
          </a:p>
        </p:txBody>
      </p:sp>
      <p:sp>
        <p:nvSpPr>
          <p:cNvPr id="9" name="Content Placeholder 2"/>
          <p:cNvSpPr>
            <a:spLocks noGrp="1"/>
          </p:cNvSpPr>
          <p:nvPr>
            <p:ph idx="1"/>
          </p:nvPr>
        </p:nvSpPr>
        <p:spPr>
          <a:xfrm>
            <a:off x="464316" y="1071571"/>
            <a:ext cx="8915400" cy="4525963"/>
          </a:xfrm>
        </p:spPr>
        <p:txBody>
          <a:bodyPr/>
          <a:lstStyle>
            <a:lvl1pPr>
              <a:defRPr>
                <a:latin typeface="Cambria" pitchFamily="18" charset="0"/>
              </a:defRPr>
            </a:lvl1pPr>
            <a:lvl2pPr>
              <a:defRPr>
                <a:latin typeface="Cambria" pitchFamily="18" charset="0"/>
              </a:defRPr>
            </a:lvl2pPr>
            <a:lvl3pPr>
              <a:defRPr>
                <a:latin typeface="Cambria" pitchFamily="18" charset="0"/>
              </a:defRPr>
            </a:lvl3pPr>
            <a:lvl4pPr>
              <a:defRPr>
                <a:latin typeface="Cambria" pitchFamily="18" charset="0"/>
              </a:defRPr>
            </a:lvl4pPr>
            <a:lvl5pPr>
              <a:defRPr>
                <a:latin typeface="Cambria"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3019294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Rectangle 2"/>
          <p:cNvSpPr>
            <a:spLocks noChangeArrowheads="1"/>
          </p:cNvSpPr>
          <p:nvPr/>
        </p:nvSpPr>
        <p:spPr bwMode="auto">
          <a:xfrm>
            <a:off x="0" y="2928938"/>
            <a:ext cx="9906000" cy="1571625"/>
          </a:xfrm>
          <a:prstGeom prst="rect">
            <a:avLst/>
          </a:prstGeom>
          <a:gradFill flip="none" rotWithShape="1">
            <a:gsLst>
              <a:gs pos="0">
                <a:schemeClr val="accent6">
                  <a:lumMod val="20000"/>
                  <a:lumOff val="80000"/>
                </a:schemeClr>
              </a:gs>
              <a:gs pos="64999">
                <a:schemeClr val="accent6">
                  <a:lumMod val="60000"/>
                  <a:lumOff val="40000"/>
                </a:schemeClr>
              </a:gs>
              <a:gs pos="100000">
                <a:schemeClr val="accent6">
                  <a:lumMod val="50000"/>
                </a:schemeClr>
              </a:gs>
            </a:gsLst>
            <a:path path="shape">
              <a:fillToRect l="50000" t="50000" r="50000" b="50000"/>
            </a:path>
            <a:tileRect/>
          </a:gradFill>
          <a:ln w="9525">
            <a:solidFill>
              <a:srgbClr val="98B954"/>
            </a:solidFill>
            <a:miter lim="800000"/>
            <a:headEnd/>
            <a:tailEnd/>
          </a:ln>
          <a:effectLst>
            <a:outerShdw dist="20000" dir="5400000" rotWithShape="0">
              <a:srgbClr val="808080">
                <a:alpha val="37999"/>
              </a:srgbClr>
            </a:outerShdw>
          </a:effectLst>
        </p:spPr>
        <p:txBody>
          <a:bodyPr anchor="ctr"/>
          <a:lstStyle/>
          <a:p>
            <a:pPr algn="ctr" fontAlgn="base">
              <a:spcBef>
                <a:spcPct val="0"/>
              </a:spcBef>
              <a:spcAft>
                <a:spcPct val="0"/>
              </a:spcAft>
              <a:defRPr/>
            </a:pPr>
            <a:endParaRPr lang="id-ID">
              <a:solidFill>
                <a:srgbClr val="000000"/>
              </a:solidFill>
              <a:ea typeface="ＭＳ Ｐゴシック" pitchFamily="34" charset="-128"/>
            </a:endParaRPr>
          </a:p>
        </p:txBody>
      </p:sp>
      <p:pic>
        <p:nvPicPr>
          <p:cNvPr id="4" name="Picture 7" descr="logo_Bappenas-01.png"/>
          <p:cNvPicPr>
            <a:picLocks noChangeAspect="1"/>
          </p:cNvPicPr>
          <p:nvPr/>
        </p:nvPicPr>
        <p:blipFill>
          <a:blip r:embed="rId2" cstate="print"/>
          <a:srcRect/>
          <a:stretch>
            <a:fillRect/>
          </a:stretch>
        </p:blipFill>
        <p:spPr bwMode="auto">
          <a:xfrm>
            <a:off x="2631304" y="1000125"/>
            <a:ext cx="4256485" cy="1546225"/>
          </a:xfrm>
          <a:prstGeom prst="rect">
            <a:avLst/>
          </a:prstGeom>
          <a:noFill/>
          <a:ln w="9525">
            <a:noFill/>
            <a:miter lim="800000"/>
            <a:headEnd/>
            <a:tailEnd/>
          </a:ln>
        </p:spPr>
      </p:pic>
      <p:sp>
        <p:nvSpPr>
          <p:cNvPr id="2" name="Title 1"/>
          <p:cNvSpPr>
            <a:spLocks noGrp="1"/>
          </p:cNvSpPr>
          <p:nvPr>
            <p:ph type="title"/>
          </p:nvPr>
        </p:nvSpPr>
        <p:spPr>
          <a:xfrm>
            <a:off x="528391" y="3000376"/>
            <a:ext cx="8915277" cy="1362075"/>
          </a:xfrm>
        </p:spPr>
        <p:txBody>
          <a:bodyPr anchor="t"/>
          <a:lstStyle>
            <a:lvl1pPr algn="ctr">
              <a:defRPr sz="4000" b="1" cap="all">
                <a:ln w="19050">
                  <a:solidFill>
                    <a:schemeClr val="accent6">
                      <a:lumMod val="50000"/>
                    </a:schemeClr>
                  </a:solidFill>
                </a:ln>
                <a:solidFill>
                  <a:srgbClr val="FFFF00"/>
                </a:solidFill>
                <a:latin typeface="+mj-lt"/>
              </a:defRPr>
            </a:lvl1pPr>
          </a:lstStyle>
          <a:p>
            <a:r>
              <a:rPr lang="en-US" dirty="0"/>
              <a:t>Click to edit Master title style</a:t>
            </a:r>
          </a:p>
        </p:txBody>
      </p:sp>
      <p:sp>
        <p:nvSpPr>
          <p:cNvPr id="8" name="Date Placeholder 3"/>
          <p:cNvSpPr>
            <a:spLocks noGrp="1"/>
          </p:cNvSpPr>
          <p:nvPr>
            <p:ph type="dt" sz="half" idx="10"/>
          </p:nvPr>
        </p:nvSpPr>
        <p:spPr/>
        <p:txBody>
          <a:bodyPr/>
          <a:lstStyle>
            <a:lvl1pPr>
              <a:defRPr/>
            </a:lvl1pPr>
          </a:lstStyle>
          <a:p>
            <a:fld id="{809D833A-CBE5-4BC3-A9CA-6B427CEAE0BE}" type="datetime1">
              <a:rPr lang="id-ID" smtClean="0"/>
              <a:pPr/>
              <a:t>13/03/2018</a:t>
            </a:fld>
            <a:endParaRPr lang="id-ID"/>
          </a:p>
        </p:txBody>
      </p:sp>
      <p:sp>
        <p:nvSpPr>
          <p:cNvPr id="9" name="Footer Placeholder 4"/>
          <p:cNvSpPr>
            <a:spLocks noGrp="1"/>
          </p:cNvSpPr>
          <p:nvPr>
            <p:ph type="ftr" sz="quarter" idx="11"/>
          </p:nvPr>
        </p:nvSpPr>
        <p:spPr/>
        <p:txBody>
          <a:bodyPr/>
          <a:lstStyle>
            <a:lvl1pPr>
              <a:defRPr/>
            </a:lvl1pPr>
          </a:lstStyle>
          <a:p>
            <a:endParaRPr lang="id-ID"/>
          </a:p>
        </p:txBody>
      </p:sp>
      <p:sp>
        <p:nvSpPr>
          <p:cNvPr id="10"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2193036208"/>
      </p:ext>
    </p:extLst>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21FC425E-ED5B-4851-8BCA-4C55ACEAFCDE}" type="datetime1">
              <a:rPr lang="id-ID" smtClean="0"/>
              <a:pPr/>
              <a:t>13/03/2018</a:t>
            </a:fld>
            <a:endParaRPr lang="id-ID"/>
          </a:p>
        </p:txBody>
      </p:sp>
      <p:sp>
        <p:nvSpPr>
          <p:cNvPr id="6" name="Footer Placeholder 4"/>
          <p:cNvSpPr>
            <a:spLocks noGrp="1"/>
          </p:cNvSpPr>
          <p:nvPr>
            <p:ph type="ftr" sz="quarter" idx="11"/>
          </p:nvPr>
        </p:nvSpPr>
        <p:spPr/>
        <p:txBody>
          <a:bodyPr/>
          <a:lstStyle>
            <a:lvl1pPr>
              <a:defRPr/>
            </a:lvl1pPr>
          </a:lstStyle>
          <a:p>
            <a:endParaRPr lang="id-ID"/>
          </a:p>
        </p:txBody>
      </p:sp>
      <p:sp>
        <p:nvSpPr>
          <p:cNvPr id="7"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1605168120"/>
      </p:ext>
    </p:extLst>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1"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1"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6"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6"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F151ECEA-FFBF-4E96-844B-21491B937F6E}" type="datetime1">
              <a:rPr lang="id-ID" smtClean="0"/>
              <a:pPr/>
              <a:t>13/03/2018</a:t>
            </a:fld>
            <a:endParaRPr lang="id-ID"/>
          </a:p>
        </p:txBody>
      </p:sp>
      <p:sp>
        <p:nvSpPr>
          <p:cNvPr id="8" name="Footer Placeholder 4"/>
          <p:cNvSpPr>
            <a:spLocks noGrp="1"/>
          </p:cNvSpPr>
          <p:nvPr>
            <p:ph type="ftr" sz="quarter" idx="11"/>
          </p:nvPr>
        </p:nvSpPr>
        <p:spPr/>
        <p:txBody>
          <a:bodyPr/>
          <a:lstStyle>
            <a:lvl1pPr>
              <a:defRPr/>
            </a:lvl1pPr>
          </a:lstStyle>
          <a:p>
            <a:endParaRPr lang="id-ID"/>
          </a:p>
        </p:txBody>
      </p:sp>
      <p:sp>
        <p:nvSpPr>
          <p:cNvPr id="9"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2720177628"/>
      </p:ext>
    </p:extLst>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DFC4E232-AC36-49C0-BE8E-082F64B9F309}" type="datetime1">
              <a:rPr lang="id-ID" smtClean="0"/>
              <a:pPr/>
              <a:t>13/03/2018</a:t>
            </a:fld>
            <a:endParaRPr lang="id-ID"/>
          </a:p>
        </p:txBody>
      </p:sp>
      <p:sp>
        <p:nvSpPr>
          <p:cNvPr id="4" name="Footer Placeholder 4"/>
          <p:cNvSpPr>
            <a:spLocks noGrp="1"/>
          </p:cNvSpPr>
          <p:nvPr>
            <p:ph type="ftr" sz="quarter" idx="11"/>
          </p:nvPr>
        </p:nvSpPr>
        <p:spPr/>
        <p:txBody>
          <a:bodyPr/>
          <a:lstStyle>
            <a:lvl1pPr>
              <a:defRPr/>
            </a:lvl1pPr>
          </a:lstStyle>
          <a:p>
            <a:endParaRPr lang="id-ID"/>
          </a:p>
        </p:txBody>
      </p:sp>
      <p:sp>
        <p:nvSpPr>
          <p:cNvPr id="5"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989912923"/>
      </p:ext>
    </p:extLst>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D79F16F-56EA-4A60-B2DE-5E61F367824F}" type="datetime1">
              <a:rPr lang="id-ID" smtClean="0"/>
              <a:pPr/>
              <a:t>13/03/2018</a:t>
            </a:fld>
            <a:endParaRPr lang="id-ID"/>
          </a:p>
        </p:txBody>
      </p:sp>
      <p:sp>
        <p:nvSpPr>
          <p:cNvPr id="3" name="Footer Placeholder 4"/>
          <p:cNvSpPr>
            <a:spLocks noGrp="1"/>
          </p:cNvSpPr>
          <p:nvPr>
            <p:ph type="ftr" sz="quarter" idx="11"/>
          </p:nvPr>
        </p:nvSpPr>
        <p:spPr/>
        <p:txBody>
          <a:bodyPr/>
          <a:lstStyle>
            <a:lvl1pPr>
              <a:defRPr/>
            </a:lvl1pPr>
          </a:lstStyle>
          <a:p>
            <a:endParaRPr lang="id-ID"/>
          </a:p>
        </p:txBody>
      </p:sp>
      <p:sp>
        <p:nvSpPr>
          <p:cNvPr id="4"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4141782132"/>
      </p:ext>
    </p:extLst>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9" y="273050"/>
            <a:ext cx="3259006"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2978" y="27306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9"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9C717A8B-F4B6-47C8-A15C-D50C1B5B731D}" type="datetime1">
              <a:rPr lang="id-ID" smtClean="0"/>
              <a:pPr/>
              <a:t>13/03/2018</a:t>
            </a:fld>
            <a:endParaRPr lang="id-ID"/>
          </a:p>
        </p:txBody>
      </p:sp>
      <p:sp>
        <p:nvSpPr>
          <p:cNvPr id="6" name="Footer Placeholder 4"/>
          <p:cNvSpPr>
            <a:spLocks noGrp="1"/>
          </p:cNvSpPr>
          <p:nvPr>
            <p:ph type="ftr" sz="quarter" idx="11"/>
          </p:nvPr>
        </p:nvSpPr>
        <p:spPr/>
        <p:txBody>
          <a:bodyPr/>
          <a:lstStyle>
            <a:lvl1pPr>
              <a:defRPr/>
            </a:lvl1pPr>
          </a:lstStyle>
          <a:p>
            <a:endParaRPr lang="id-ID"/>
          </a:p>
        </p:txBody>
      </p:sp>
      <p:sp>
        <p:nvSpPr>
          <p:cNvPr id="7"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108947255"/>
      </p:ext>
    </p:extLst>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A752C38-35DC-4D52-B406-04BFEA07054B}" type="datetime1">
              <a:rPr lang="id-ID" smtClean="0"/>
              <a:pPr/>
              <a:t>13/03/2018</a:t>
            </a:fld>
            <a:endParaRPr lang="id-ID"/>
          </a:p>
        </p:txBody>
      </p:sp>
      <p:sp>
        <p:nvSpPr>
          <p:cNvPr id="6" name="Footer Placeholder 4"/>
          <p:cNvSpPr>
            <a:spLocks noGrp="1"/>
          </p:cNvSpPr>
          <p:nvPr>
            <p:ph type="ftr" sz="quarter" idx="11"/>
          </p:nvPr>
        </p:nvSpPr>
        <p:spPr/>
        <p:txBody>
          <a:bodyPr/>
          <a:lstStyle>
            <a:lvl1pPr>
              <a:defRPr/>
            </a:lvl1pPr>
          </a:lstStyle>
          <a:p>
            <a:endParaRPr lang="id-ID"/>
          </a:p>
        </p:txBody>
      </p:sp>
      <p:sp>
        <p:nvSpPr>
          <p:cNvPr id="7" name="Slide Number Placeholder 5"/>
          <p:cNvSpPr>
            <a:spLocks noGrp="1"/>
          </p:cNvSpPr>
          <p:nvPr>
            <p:ph type="sldNum" sz="quarter" idx="12"/>
          </p:nvPr>
        </p:nvSpPr>
        <p:spPr/>
        <p:txBody>
          <a:bodyPr/>
          <a:lstStyle>
            <a:lvl1pPr>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442420557"/>
      </p:ext>
    </p:extLst>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95305"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95305"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5300" y="6356400"/>
            <a:ext cx="2311400" cy="365125"/>
          </a:xfrm>
          <a:prstGeom prst="rect">
            <a:avLst/>
          </a:prstGeom>
        </p:spPr>
        <p:txBody>
          <a:bodyPr vert="horz" wrap="square" lIns="91440" tIns="45720" rIns="91440" bIns="45720" numCol="1" anchor="ctr" anchorCtr="0" compatLnSpc="1">
            <a:prstTxWarp prst="textNoShape">
              <a:avLst/>
            </a:prstTxWarp>
          </a:bodyPr>
          <a:lstStyle>
            <a:lvl1pPr>
              <a:defRPr sz="1200">
                <a:latin typeface="Cambria" pitchFamily="18" charset="0"/>
                <a:ea typeface="ＭＳ Ｐゴシック" pitchFamily="34" charset="-128"/>
                <a:cs typeface="Arial" charset="0"/>
              </a:defRPr>
            </a:lvl1pPr>
          </a:lstStyle>
          <a:p>
            <a:fld id="{F361A536-FFC6-49D3-BEEF-03ED11568CF7}" type="datetime1">
              <a:rPr lang="id-ID" smtClean="0"/>
              <a:pPr/>
              <a:t>13/03/2018</a:t>
            </a:fld>
            <a:endParaRPr lang="id-ID"/>
          </a:p>
        </p:txBody>
      </p:sp>
      <p:sp>
        <p:nvSpPr>
          <p:cNvPr id="5" name="Footer Placeholder 4"/>
          <p:cNvSpPr>
            <a:spLocks noGrp="1"/>
          </p:cNvSpPr>
          <p:nvPr>
            <p:ph type="ftr" sz="quarter" idx="3"/>
          </p:nvPr>
        </p:nvSpPr>
        <p:spPr>
          <a:xfrm>
            <a:off x="3384550" y="6356400"/>
            <a:ext cx="31369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solidFill>
                <a:latin typeface="Cambria" pitchFamily="18" charset="0"/>
                <a:ea typeface="+mn-ea"/>
                <a:cs typeface="+mn-cs"/>
              </a:defRPr>
            </a:lvl1pPr>
          </a:lstStyle>
          <a:p>
            <a:endParaRPr lang="id-ID"/>
          </a:p>
        </p:txBody>
      </p:sp>
      <p:sp>
        <p:nvSpPr>
          <p:cNvPr id="6" name="Slide Number Placeholder 5"/>
          <p:cNvSpPr>
            <a:spLocks noGrp="1"/>
          </p:cNvSpPr>
          <p:nvPr>
            <p:ph type="sldNum" sz="quarter" idx="4"/>
          </p:nvPr>
        </p:nvSpPr>
        <p:spPr>
          <a:xfrm>
            <a:off x="7560204" y="6461175"/>
            <a:ext cx="2311400" cy="365125"/>
          </a:xfrm>
          <a:prstGeom prst="rect">
            <a:avLst/>
          </a:prstGeom>
        </p:spPr>
        <p:txBody>
          <a:bodyPr vert="horz" wrap="square" lIns="91440" tIns="45720" rIns="91440" bIns="45720" numCol="1" anchor="ctr" anchorCtr="0" compatLnSpc="1">
            <a:prstTxWarp prst="textNoShape">
              <a:avLst/>
            </a:prstTxWarp>
          </a:bodyPr>
          <a:lstStyle>
            <a:lvl1pPr algn="r">
              <a:defRPr sz="1100" b="1">
                <a:latin typeface="Cambria" pitchFamily="18" charset="0"/>
                <a:ea typeface="ＭＳ Ｐゴシック" pitchFamily="34" charset="-128"/>
                <a:cs typeface="Arial" charset="0"/>
              </a:defRPr>
            </a:lvl1pPr>
          </a:lstStyle>
          <a:p>
            <a:fld id="{FB05F9C7-6D2C-44D0-B8C3-A1C09B61E934}" type="slidenum">
              <a:rPr lang="id-ID" smtClean="0"/>
              <a:pPr/>
              <a:t>‹#›</a:t>
            </a:fld>
            <a:endParaRPr lang="id-ID"/>
          </a:p>
        </p:txBody>
      </p:sp>
    </p:spTree>
    <p:extLst>
      <p:ext uri="{BB962C8B-B14F-4D97-AF65-F5344CB8AC3E}">
        <p14:creationId xmlns:p14="http://schemas.microsoft.com/office/powerpoint/2010/main" val="6440465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92" r:id="rId15"/>
    <p:sldLayoutId id="2147483693" r:id="rId16"/>
    <p:sldLayoutId id="2147483702" r:id="rId17"/>
    <p:sldLayoutId id="2147483709" r:id="rId18"/>
    <p:sldLayoutId id="2147483711" r:id="rId19"/>
    <p:sldLayoutId id="2147483715" r:id="rId20"/>
    <p:sldLayoutId id="2147483718" r:id="rId21"/>
    <p:sldLayoutId id="2147483727" r:id="rId22"/>
    <p:sldLayoutId id="2147483729" r:id="rId23"/>
    <p:sldLayoutId id="2147483730" r:id="rId24"/>
    <p:sldLayoutId id="2147483731" r:id="rId25"/>
  </p:sldLayoutIdLst>
  <p:transition>
    <p:wipe dir="d"/>
  </p:transition>
  <p:hf hdr="0" ftr="0" dt="0"/>
  <p:txStyles>
    <p:titleStyle>
      <a:lvl1pPr algn="ctr" rtl="0" eaLnBrk="1" fontAlgn="base" hangingPunct="1">
        <a:spcBef>
          <a:spcPct val="0"/>
        </a:spcBef>
        <a:spcAft>
          <a:spcPct val="0"/>
        </a:spcAft>
        <a:defRPr sz="4400" b="1" kern="1200">
          <a:solidFill>
            <a:schemeClr val="tx1"/>
          </a:solidFill>
          <a:latin typeface="Cambria" pitchFamily="18" charset="0"/>
          <a:ea typeface="MS PGothic" pitchFamily="34" charset="-128"/>
          <a:cs typeface="ＭＳ Ｐゴシック" charset="0"/>
        </a:defRPr>
      </a:lvl1pPr>
      <a:lvl2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2pPr>
      <a:lvl3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3pPr>
      <a:lvl4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4pPr>
      <a:lvl5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5pPr>
      <a:lvl6pPr marL="457200" algn="ctr" rtl="0" eaLnBrk="1" fontAlgn="base" hangingPunct="1">
        <a:spcBef>
          <a:spcPct val="0"/>
        </a:spcBef>
        <a:spcAft>
          <a:spcPct val="0"/>
        </a:spcAft>
        <a:defRPr sz="4400" b="1">
          <a:solidFill>
            <a:schemeClr val="tx1"/>
          </a:solidFill>
          <a:latin typeface="Cambria" pitchFamily="18" charset="0"/>
        </a:defRPr>
      </a:lvl6pPr>
      <a:lvl7pPr marL="914400" algn="ctr" rtl="0" eaLnBrk="1" fontAlgn="base" hangingPunct="1">
        <a:spcBef>
          <a:spcPct val="0"/>
        </a:spcBef>
        <a:spcAft>
          <a:spcPct val="0"/>
        </a:spcAft>
        <a:defRPr sz="4400" b="1">
          <a:solidFill>
            <a:schemeClr val="tx1"/>
          </a:solidFill>
          <a:latin typeface="Cambria" pitchFamily="18" charset="0"/>
        </a:defRPr>
      </a:lvl7pPr>
      <a:lvl8pPr marL="1371600" algn="ctr" rtl="0" eaLnBrk="1" fontAlgn="base" hangingPunct="1">
        <a:spcBef>
          <a:spcPct val="0"/>
        </a:spcBef>
        <a:spcAft>
          <a:spcPct val="0"/>
        </a:spcAft>
        <a:defRPr sz="4400" b="1">
          <a:solidFill>
            <a:schemeClr val="tx1"/>
          </a:solidFill>
          <a:latin typeface="Cambria" pitchFamily="18" charset="0"/>
        </a:defRPr>
      </a:lvl8pPr>
      <a:lvl9pPr marL="1828800" algn="ctr" rtl="0" eaLnBrk="1" fontAlgn="base" hangingPunct="1">
        <a:spcBef>
          <a:spcPct val="0"/>
        </a:spcBef>
        <a:spcAft>
          <a:spcPct val="0"/>
        </a:spcAft>
        <a:defRPr sz="4400" b="1">
          <a:solidFill>
            <a:schemeClr val="tx1"/>
          </a:solidFill>
          <a:latin typeface="Cambria" pitchFamily="18"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Cambria" pitchFamily="18" charset="0"/>
          <a:ea typeface="MS PGothic" pitchFamily="34" charset="-128"/>
          <a:cs typeface="ＭＳ Ｐゴシック" charset="0"/>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Cambria" pitchFamily="18" charset="0"/>
          <a:ea typeface="MS PGothic" pitchFamily="34" charset="-128"/>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Cambria" pitchFamily="18" charset="0"/>
          <a:ea typeface="MS PGothic" pitchFamily="34" charset="-128"/>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Cambria" pitchFamily="18" charset="0"/>
          <a:ea typeface="MS PGothic" pitchFamily="34" charset="-128"/>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Cambria" pitchFamily="18" charset="0"/>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3.png"/><Relationship Id="rId7" Type="http://schemas.openxmlformats.org/officeDocument/2006/relationships/image" Target="../media/image41.png"/><Relationship Id="rId12"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472" y="1584297"/>
            <a:ext cx="9505086" cy="1366442"/>
          </a:xfrm>
        </p:spPr>
        <p:txBody>
          <a:bodyPr/>
          <a:lstStyle/>
          <a:p>
            <a:r>
              <a:rPr lang="id-ID" sz="3200" dirty="0" smtClean="0">
                <a:solidFill>
                  <a:srgbClr val="3333FF"/>
                </a:solidFill>
              </a:rPr>
              <a:t>Perencanaan </a:t>
            </a:r>
            <a:r>
              <a:rPr lang="en-US" sz="3200" dirty="0" smtClean="0">
                <a:solidFill>
                  <a:srgbClr val="3333FF"/>
                </a:solidFill>
              </a:rPr>
              <a:t>D</a:t>
            </a:r>
            <a:r>
              <a:rPr lang="id-ID" sz="3200" dirty="0" smtClean="0">
                <a:solidFill>
                  <a:srgbClr val="3333FF"/>
                </a:solidFill>
              </a:rPr>
              <a:t>AK Fisik Bidang Pendidikan Tahun 2019</a:t>
            </a:r>
            <a:endParaRPr lang="id-ID" sz="3200" dirty="0">
              <a:solidFill>
                <a:srgbClr val="3333FF"/>
              </a:solidFill>
            </a:endParaRPr>
          </a:p>
        </p:txBody>
      </p:sp>
      <p:sp>
        <p:nvSpPr>
          <p:cNvPr id="4" name="Slide Number Placeholder 3"/>
          <p:cNvSpPr>
            <a:spLocks noGrp="1"/>
          </p:cNvSpPr>
          <p:nvPr>
            <p:ph type="sldNum" sz="quarter" idx="12"/>
          </p:nvPr>
        </p:nvSpPr>
        <p:spPr/>
        <p:txBody>
          <a:bodyPr/>
          <a:lstStyle/>
          <a:p>
            <a:fld id="{FB05F9C7-6D2C-44D0-B8C3-A1C09B61E934}" type="slidenum">
              <a:rPr lang="id-ID" smtClean="0"/>
              <a:pPr/>
              <a:t>1</a:t>
            </a:fld>
            <a:endParaRPr lang="id-ID"/>
          </a:p>
        </p:txBody>
      </p:sp>
      <p:sp>
        <p:nvSpPr>
          <p:cNvPr id="5" name="Rectangle 4"/>
          <p:cNvSpPr/>
          <p:nvPr/>
        </p:nvSpPr>
        <p:spPr>
          <a:xfrm>
            <a:off x="1595436" y="3861048"/>
            <a:ext cx="6715171" cy="1661993"/>
          </a:xfrm>
          <a:prstGeom prst="rect">
            <a:avLst/>
          </a:prstGeom>
        </p:spPr>
        <p:txBody>
          <a:bodyPr wrap="square">
            <a:spAutoFit/>
          </a:bodyPr>
          <a:lstStyle/>
          <a:p>
            <a:pPr algn="ctr"/>
            <a:r>
              <a:rPr lang="id-ID" sz="2800" b="1" dirty="0" smtClean="0"/>
              <a:t>Dr. Hadiat, MA</a:t>
            </a:r>
            <a:endParaRPr lang="id-ID" sz="2000" b="1" dirty="0" smtClean="0"/>
          </a:p>
          <a:p>
            <a:pPr algn="ctr"/>
            <a:r>
              <a:rPr lang="en-US" sz="2000" b="1" dirty="0" smtClean="0"/>
              <a:t>D</a:t>
            </a:r>
            <a:r>
              <a:rPr lang="id-ID" sz="2000" b="1" dirty="0" smtClean="0"/>
              <a:t>irektur Pendidikan dan Agama</a:t>
            </a:r>
          </a:p>
          <a:p>
            <a:pPr algn="ctr"/>
            <a:endParaRPr lang="id-ID" b="1" dirty="0" smtClean="0"/>
          </a:p>
          <a:p>
            <a:pPr algn="ctr"/>
            <a:r>
              <a:rPr lang="id-ID" b="1" dirty="0" smtClean="0"/>
              <a:t/>
            </a:r>
            <a:br>
              <a:rPr lang="id-ID" b="1" dirty="0" smtClean="0"/>
            </a:br>
            <a:endParaRPr lang="id-ID" dirty="0" smtClean="0"/>
          </a:p>
        </p:txBody>
      </p:sp>
    </p:spTree>
    <p:extLst>
      <p:ext uri="{BB962C8B-B14F-4D97-AF65-F5344CB8AC3E}">
        <p14:creationId xmlns:p14="http://schemas.microsoft.com/office/powerpoint/2010/main" val="2612020386"/>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object 3"/>
          <p:cNvSpPr>
            <a:spLocks noChangeArrowheads="1"/>
          </p:cNvSpPr>
          <p:nvPr/>
        </p:nvSpPr>
        <p:spPr bwMode="auto">
          <a:xfrm>
            <a:off x="8123436" y="1500189"/>
            <a:ext cx="1782564" cy="4319587"/>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4" name="object 4"/>
          <p:cNvSpPr txBox="1">
            <a:spLocks noGrp="1"/>
          </p:cNvSpPr>
          <p:nvPr>
            <p:ph type="title"/>
          </p:nvPr>
        </p:nvSpPr>
        <p:spPr>
          <a:xfrm>
            <a:off x="1006152" y="116632"/>
            <a:ext cx="8915400" cy="1143000"/>
          </a:xfrm>
        </p:spPr>
        <p:txBody>
          <a:bodyPr tIns="98425" rtlCol="0"/>
          <a:lstStyle/>
          <a:p>
            <a:pPr marL="2211070" eaLnBrk="1" fontAlgn="auto" hangingPunct="1">
              <a:spcBef>
                <a:spcPts val="0"/>
              </a:spcBef>
              <a:spcAft>
                <a:spcPts val="0"/>
              </a:spcAft>
              <a:defRPr/>
            </a:pPr>
            <a:r>
              <a:rPr sz="2800" spc="-20" dirty="0">
                <a:latin typeface="Calibri"/>
                <a:cs typeface="Calibri"/>
              </a:rPr>
              <a:t>JENI</a:t>
            </a:r>
            <a:r>
              <a:rPr sz="2800" spc="-15" dirty="0">
                <a:latin typeface="Calibri"/>
                <a:cs typeface="Calibri"/>
              </a:rPr>
              <a:t>S</a:t>
            </a:r>
            <a:r>
              <a:rPr sz="2800" spc="-50" dirty="0">
                <a:latin typeface="Times New Roman"/>
                <a:cs typeface="Times New Roman"/>
              </a:rPr>
              <a:t> </a:t>
            </a:r>
            <a:r>
              <a:rPr sz="2800" i="1" spc="-20" dirty="0">
                <a:latin typeface="Calibri"/>
                <a:cs typeface="Calibri"/>
              </a:rPr>
              <a:t>USER</a:t>
            </a:r>
            <a:r>
              <a:rPr sz="2800" i="1" spc="-75" dirty="0">
                <a:latin typeface="Times New Roman"/>
                <a:cs typeface="Times New Roman"/>
              </a:rPr>
              <a:t> </a:t>
            </a:r>
            <a:r>
              <a:rPr sz="2800" i="1" spc="-50" dirty="0">
                <a:latin typeface="Calibri"/>
                <a:cs typeface="Calibri"/>
              </a:rPr>
              <a:t>R</a:t>
            </a:r>
            <a:r>
              <a:rPr sz="2800" i="1" spc="-25" dirty="0">
                <a:latin typeface="Calibri"/>
                <a:cs typeface="Calibri"/>
              </a:rPr>
              <a:t>O</a:t>
            </a:r>
            <a:r>
              <a:rPr sz="2800" i="1" spc="-10" dirty="0">
                <a:latin typeface="Calibri"/>
                <a:cs typeface="Calibri"/>
              </a:rPr>
              <a:t>L</a:t>
            </a:r>
            <a:r>
              <a:rPr sz="2800" i="1" spc="-15" dirty="0">
                <a:latin typeface="Calibri"/>
                <a:cs typeface="Calibri"/>
              </a:rPr>
              <a:t>E</a:t>
            </a:r>
            <a:r>
              <a:rPr sz="2800" i="1" spc="-40" dirty="0">
                <a:latin typeface="Times New Roman"/>
                <a:cs typeface="Times New Roman"/>
              </a:rPr>
              <a:t> </a:t>
            </a:r>
            <a:r>
              <a:rPr sz="2800" spc="-80" dirty="0">
                <a:latin typeface="Calibri"/>
                <a:cs typeface="Calibri"/>
              </a:rPr>
              <a:t>D</a:t>
            </a:r>
            <a:r>
              <a:rPr sz="2800" spc="-20" dirty="0">
                <a:latin typeface="Calibri"/>
                <a:cs typeface="Calibri"/>
              </a:rPr>
              <a:t>AN</a:t>
            </a:r>
            <a:r>
              <a:rPr sz="2800" spc="-65" dirty="0">
                <a:latin typeface="Times New Roman"/>
                <a:cs typeface="Times New Roman"/>
              </a:rPr>
              <a:t> </a:t>
            </a:r>
            <a:r>
              <a:rPr sz="2800" spc="-20" dirty="0">
                <a:latin typeface="Calibri"/>
                <a:cs typeface="Calibri"/>
              </a:rPr>
              <a:t>A</a:t>
            </a:r>
            <a:r>
              <a:rPr sz="2800" spc="-55" dirty="0">
                <a:latin typeface="Calibri"/>
                <a:cs typeface="Calibri"/>
              </a:rPr>
              <a:t>K</a:t>
            </a:r>
            <a:r>
              <a:rPr sz="2800" spc="-15" dirty="0">
                <a:latin typeface="Calibri"/>
                <a:cs typeface="Calibri"/>
              </a:rPr>
              <a:t>SI</a:t>
            </a:r>
            <a:r>
              <a:rPr sz="2800" spc="-35" dirty="0">
                <a:latin typeface="Calibri"/>
                <a:cs typeface="Calibri"/>
              </a:rPr>
              <a:t>N</a:t>
            </a:r>
            <a:r>
              <a:rPr sz="2800" spc="-260" dirty="0">
                <a:latin typeface="Calibri"/>
                <a:cs typeface="Calibri"/>
              </a:rPr>
              <a:t>Y</a:t>
            </a:r>
            <a:r>
              <a:rPr sz="2800" spc="-20" dirty="0">
                <a:latin typeface="Calibri"/>
                <a:cs typeface="Calibri"/>
              </a:rPr>
              <a:t>A</a:t>
            </a:r>
            <a:r>
              <a:rPr sz="2800" dirty="0">
                <a:latin typeface="Calibri"/>
                <a:cs typeface="Calibri"/>
              </a:rPr>
              <a:t/>
            </a:r>
            <a:br>
              <a:rPr sz="2800" dirty="0">
                <a:latin typeface="Calibri"/>
                <a:cs typeface="Calibri"/>
              </a:rPr>
            </a:br>
            <a:r>
              <a:rPr sz="2800" b="0" spc="-65" dirty="0">
                <a:latin typeface="Calibri Light"/>
                <a:cs typeface="Calibri Light"/>
              </a:rPr>
              <a:t>D</a:t>
            </a:r>
            <a:r>
              <a:rPr sz="2800" b="0" spc="-20" dirty="0">
                <a:latin typeface="Calibri Light"/>
                <a:cs typeface="Calibri Light"/>
              </a:rPr>
              <a:t>A</a:t>
            </a:r>
            <a:r>
              <a:rPr sz="2800" b="0" spc="-35" dirty="0">
                <a:latin typeface="Calibri Light"/>
                <a:cs typeface="Calibri Light"/>
              </a:rPr>
              <a:t>L</a:t>
            </a:r>
            <a:r>
              <a:rPr sz="2800" b="0" spc="-30" dirty="0">
                <a:latin typeface="Calibri Light"/>
                <a:cs typeface="Calibri Light"/>
              </a:rPr>
              <a:t>A</a:t>
            </a:r>
            <a:r>
              <a:rPr sz="2800" b="0" spc="-25" dirty="0">
                <a:latin typeface="Calibri Light"/>
                <a:cs typeface="Calibri Light"/>
              </a:rPr>
              <a:t>M</a:t>
            </a:r>
            <a:r>
              <a:rPr sz="2800" b="0" spc="-150" dirty="0">
                <a:latin typeface="Times New Roman"/>
                <a:cs typeface="Times New Roman"/>
              </a:rPr>
              <a:t> </a:t>
            </a:r>
            <a:r>
              <a:rPr sz="2800" b="0" spc="-20" dirty="0">
                <a:latin typeface="Calibri Light"/>
                <a:cs typeface="Calibri Light"/>
              </a:rPr>
              <a:t>A</a:t>
            </a:r>
            <a:r>
              <a:rPr sz="2800" b="0" spc="-35" dirty="0">
                <a:latin typeface="Calibri Light"/>
                <a:cs typeface="Calibri Light"/>
              </a:rPr>
              <a:t>P</a:t>
            </a:r>
            <a:r>
              <a:rPr sz="2800" b="0" spc="-25" dirty="0">
                <a:latin typeface="Calibri Light"/>
                <a:cs typeface="Calibri Light"/>
              </a:rPr>
              <a:t>L</a:t>
            </a:r>
            <a:r>
              <a:rPr sz="2800" b="0" spc="-5" dirty="0">
                <a:latin typeface="Calibri Light"/>
                <a:cs typeface="Calibri Light"/>
              </a:rPr>
              <a:t>I</a:t>
            </a:r>
            <a:r>
              <a:rPr sz="2800" b="0" spc="-20" dirty="0">
                <a:latin typeface="Calibri Light"/>
                <a:cs typeface="Calibri Light"/>
              </a:rPr>
              <a:t>K</a:t>
            </a:r>
            <a:r>
              <a:rPr sz="2800" b="0" spc="-30" dirty="0">
                <a:latin typeface="Calibri Light"/>
                <a:cs typeface="Calibri Light"/>
              </a:rPr>
              <a:t>A</a:t>
            </a:r>
            <a:r>
              <a:rPr sz="2800" b="0" spc="-35" dirty="0">
                <a:latin typeface="Calibri Light"/>
                <a:cs typeface="Calibri Light"/>
              </a:rPr>
              <a:t>S</a:t>
            </a:r>
            <a:r>
              <a:rPr sz="2800" b="0" dirty="0">
                <a:latin typeface="Calibri Light"/>
                <a:cs typeface="Calibri Light"/>
              </a:rPr>
              <a:t>I</a:t>
            </a:r>
            <a:r>
              <a:rPr sz="2800" b="0" spc="-120" dirty="0">
                <a:latin typeface="Times New Roman"/>
                <a:cs typeface="Times New Roman"/>
              </a:rPr>
              <a:t> </a:t>
            </a:r>
            <a:r>
              <a:rPr sz="2800" b="0" spc="-5" dirty="0">
                <a:latin typeface="Calibri Light"/>
                <a:cs typeface="Calibri Light"/>
              </a:rPr>
              <a:t>K</a:t>
            </a:r>
            <a:r>
              <a:rPr sz="2800" b="0" spc="-25" dirty="0">
                <a:latin typeface="Calibri Light"/>
                <a:cs typeface="Calibri Light"/>
              </a:rPr>
              <a:t>R</a:t>
            </a:r>
            <a:r>
              <a:rPr sz="2800" b="0" spc="-15" dirty="0">
                <a:latin typeface="Calibri Light"/>
                <a:cs typeface="Calibri Light"/>
              </a:rPr>
              <a:t>I</a:t>
            </a:r>
            <a:r>
              <a:rPr sz="2800" b="0" spc="-35" dirty="0">
                <a:latin typeface="Calibri Light"/>
                <a:cs typeface="Calibri Light"/>
              </a:rPr>
              <a:t>S</a:t>
            </a:r>
            <a:r>
              <a:rPr sz="2800" b="0" spc="-55" dirty="0">
                <a:latin typeface="Calibri Light"/>
                <a:cs typeface="Calibri Light"/>
              </a:rPr>
              <a:t>N</a:t>
            </a:r>
            <a:r>
              <a:rPr sz="2800" b="0" spc="-30" dirty="0">
                <a:latin typeface="Calibri Light"/>
                <a:cs typeface="Calibri Light"/>
              </a:rPr>
              <a:t>A-</a:t>
            </a:r>
            <a:r>
              <a:rPr sz="2800" b="0" spc="-90" dirty="0">
                <a:latin typeface="Calibri Light"/>
                <a:cs typeface="Calibri Light"/>
              </a:rPr>
              <a:t>D</a:t>
            </a:r>
            <a:r>
              <a:rPr sz="2800" b="0" spc="-30" dirty="0">
                <a:latin typeface="Calibri Light"/>
                <a:cs typeface="Calibri Light"/>
              </a:rPr>
              <a:t>A</a:t>
            </a:r>
            <a:r>
              <a:rPr sz="2800" b="0" dirty="0">
                <a:latin typeface="Calibri Light"/>
                <a:cs typeface="Calibri Light"/>
              </a:rPr>
              <a:t>K</a:t>
            </a:r>
            <a:r>
              <a:rPr sz="2800" b="0" spc="-135" dirty="0">
                <a:latin typeface="Times New Roman"/>
                <a:cs typeface="Times New Roman"/>
              </a:rPr>
              <a:t> </a:t>
            </a:r>
            <a:r>
              <a:rPr sz="2800" b="0" spc="-20" dirty="0">
                <a:latin typeface="Calibri Light"/>
                <a:cs typeface="Calibri Light"/>
              </a:rPr>
              <a:t>(</a:t>
            </a:r>
            <a:r>
              <a:rPr sz="2800" b="0" spc="-30" dirty="0">
                <a:latin typeface="Calibri Light"/>
                <a:cs typeface="Calibri Light"/>
              </a:rPr>
              <a:t>1</a:t>
            </a:r>
            <a:r>
              <a:rPr sz="2800" b="0" spc="-10" dirty="0">
                <a:latin typeface="Calibri Light"/>
                <a:cs typeface="Calibri Light"/>
              </a:rPr>
              <a:t>)</a:t>
            </a:r>
            <a:endParaRPr sz="2800" dirty="0">
              <a:latin typeface="Calibri Light"/>
              <a:cs typeface="Calibri Light"/>
            </a:endParaRPr>
          </a:p>
        </p:txBody>
      </p:sp>
      <p:sp>
        <p:nvSpPr>
          <p:cNvPr id="5" name="object 5"/>
          <p:cNvSpPr txBox="1"/>
          <p:nvPr/>
        </p:nvSpPr>
        <p:spPr>
          <a:xfrm>
            <a:off x="474663" y="1891571"/>
            <a:ext cx="1347887" cy="169277"/>
          </a:xfrm>
          <a:prstGeom prst="rect">
            <a:avLst/>
          </a:prstGeom>
        </p:spPr>
        <p:txBody>
          <a:bodyPr lIns="0" tIns="0" rIns="0" bIns="0">
            <a:spAutoFit/>
          </a:bodyPr>
          <a:lstStyle/>
          <a:p>
            <a:pPr marL="12700" fontAlgn="auto">
              <a:spcBef>
                <a:spcPts val="0"/>
              </a:spcBef>
              <a:spcAft>
                <a:spcPts val="0"/>
              </a:spcAft>
              <a:defRPr/>
            </a:pPr>
            <a:r>
              <a:rPr sz="1100" dirty="0">
                <a:latin typeface="Century Gothic"/>
                <a:cs typeface="Century Gothic"/>
              </a:rPr>
              <a:t>N</a:t>
            </a:r>
            <a:r>
              <a:rPr sz="1100" spc="-5" dirty="0">
                <a:latin typeface="Century Gothic"/>
                <a:cs typeface="Century Gothic"/>
              </a:rPr>
              <a:t>am</a:t>
            </a:r>
            <a:r>
              <a:rPr sz="1100" dirty="0">
                <a:latin typeface="Century Gothic"/>
                <a:cs typeface="Century Gothic"/>
              </a:rPr>
              <a:t>a</a:t>
            </a:r>
            <a:r>
              <a:rPr sz="1100" spc="35" dirty="0">
                <a:latin typeface="Times New Roman"/>
                <a:cs typeface="Times New Roman"/>
              </a:rPr>
              <a:t> </a:t>
            </a:r>
            <a:r>
              <a:rPr sz="1100" dirty="0">
                <a:latin typeface="Century Gothic"/>
                <a:cs typeface="Century Gothic"/>
              </a:rPr>
              <a:t>Ro</a:t>
            </a:r>
            <a:r>
              <a:rPr sz="1100" spc="5" dirty="0">
                <a:latin typeface="Century Gothic"/>
                <a:cs typeface="Century Gothic"/>
              </a:rPr>
              <a:t>l</a:t>
            </a:r>
            <a:r>
              <a:rPr sz="1100" dirty="0">
                <a:latin typeface="Century Gothic"/>
                <a:cs typeface="Century Gothic"/>
              </a:rPr>
              <a:t>e:</a:t>
            </a:r>
            <a:r>
              <a:rPr sz="1100" spc="5" dirty="0">
                <a:latin typeface="Times New Roman"/>
                <a:cs typeface="Times New Roman"/>
              </a:rPr>
              <a:t> </a:t>
            </a:r>
            <a:r>
              <a:rPr sz="1100" b="1" i="1" dirty="0">
                <a:latin typeface="Century Gothic"/>
                <a:cs typeface="Century Gothic"/>
              </a:rPr>
              <a:t>A</a:t>
            </a:r>
            <a:r>
              <a:rPr sz="1100" b="1" i="1" spc="-5" dirty="0">
                <a:latin typeface="Century Gothic"/>
                <a:cs typeface="Century Gothic"/>
              </a:rPr>
              <a:t>dmin</a:t>
            </a:r>
            <a:endParaRPr sz="1100" dirty="0">
              <a:latin typeface="Century Gothic"/>
              <a:cs typeface="Century Gothic"/>
            </a:endParaRPr>
          </a:p>
        </p:txBody>
      </p:sp>
      <p:sp>
        <p:nvSpPr>
          <p:cNvPr id="6" name="object 6"/>
          <p:cNvSpPr txBox="1"/>
          <p:nvPr/>
        </p:nvSpPr>
        <p:spPr>
          <a:xfrm>
            <a:off x="474663" y="2055814"/>
            <a:ext cx="1648420" cy="1777410"/>
          </a:xfrm>
          <a:prstGeom prst="rect">
            <a:avLst/>
          </a:prstGeom>
        </p:spPr>
        <p:txBody>
          <a:bodyPr lIns="0" tIns="0" rIns="0" bIns="0">
            <a:spAutoFit/>
          </a:bodyPr>
          <a:lstStyle>
            <a:lvl1pPr marL="190500" indent="-177800">
              <a:tabLst>
                <a:tab pos="190500" algn="l"/>
              </a:tabLst>
              <a:defRPr>
                <a:solidFill>
                  <a:schemeClr val="tx1"/>
                </a:solidFill>
                <a:latin typeface="Calibri" pitchFamily="34" charset="0"/>
              </a:defRPr>
            </a:lvl1pPr>
            <a:lvl2pPr marL="742950" indent="-285750">
              <a:tabLst>
                <a:tab pos="190500" algn="l"/>
              </a:tabLst>
              <a:defRPr>
                <a:solidFill>
                  <a:schemeClr val="tx1"/>
                </a:solidFill>
                <a:latin typeface="Calibri" pitchFamily="34" charset="0"/>
              </a:defRPr>
            </a:lvl2pPr>
            <a:lvl3pPr marL="1143000" indent="-228600">
              <a:tabLst>
                <a:tab pos="190500" algn="l"/>
              </a:tabLst>
              <a:defRPr>
                <a:solidFill>
                  <a:schemeClr val="tx1"/>
                </a:solidFill>
                <a:latin typeface="Calibri" pitchFamily="34" charset="0"/>
              </a:defRPr>
            </a:lvl3pPr>
            <a:lvl4pPr marL="1600200" indent="-228600">
              <a:tabLst>
                <a:tab pos="190500" algn="l"/>
              </a:tabLst>
              <a:defRPr>
                <a:solidFill>
                  <a:schemeClr val="tx1"/>
                </a:solidFill>
                <a:latin typeface="Calibri" pitchFamily="34" charset="0"/>
              </a:defRPr>
            </a:lvl4pPr>
            <a:lvl5pPr marL="2057400" indent="-228600">
              <a:tabLst>
                <a:tab pos="190500" algn="l"/>
              </a:tabLst>
              <a:defRPr>
                <a:solidFill>
                  <a:schemeClr val="tx1"/>
                </a:solidFill>
                <a:latin typeface="Calibri" pitchFamily="34" charset="0"/>
              </a:defRPr>
            </a:lvl5pPr>
            <a:lvl6pPr marL="2514600" indent="-228600" fontAlgn="base">
              <a:spcBef>
                <a:spcPct val="0"/>
              </a:spcBef>
              <a:spcAft>
                <a:spcPct val="0"/>
              </a:spcAft>
              <a:tabLst>
                <a:tab pos="190500" algn="l"/>
              </a:tabLst>
              <a:defRPr>
                <a:solidFill>
                  <a:schemeClr val="tx1"/>
                </a:solidFill>
                <a:latin typeface="Calibri" pitchFamily="34" charset="0"/>
              </a:defRPr>
            </a:lvl6pPr>
            <a:lvl7pPr marL="2971800" indent="-228600" fontAlgn="base">
              <a:spcBef>
                <a:spcPct val="0"/>
              </a:spcBef>
              <a:spcAft>
                <a:spcPct val="0"/>
              </a:spcAft>
              <a:tabLst>
                <a:tab pos="190500" algn="l"/>
              </a:tabLst>
              <a:defRPr>
                <a:solidFill>
                  <a:schemeClr val="tx1"/>
                </a:solidFill>
                <a:latin typeface="Calibri" pitchFamily="34" charset="0"/>
              </a:defRPr>
            </a:lvl7pPr>
            <a:lvl8pPr marL="3429000" indent="-228600" fontAlgn="base">
              <a:spcBef>
                <a:spcPct val="0"/>
              </a:spcBef>
              <a:spcAft>
                <a:spcPct val="0"/>
              </a:spcAft>
              <a:tabLst>
                <a:tab pos="190500" algn="l"/>
              </a:tabLst>
              <a:defRPr>
                <a:solidFill>
                  <a:schemeClr val="tx1"/>
                </a:solidFill>
                <a:latin typeface="Calibri" pitchFamily="34" charset="0"/>
              </a:defRPr>
            </a:lvl8pPr>
            <a:lvl9pPr marL="3886200" indent="-228600" fontAlgn="base">
              <a:spcBef>
                <a:spcPct val="0"/>
              </a:spcBef>
              <a:spcAft>
                <a:spcPct val="0"/>
              </a:spcAft>
              <a:tabLst>
                <a:tab pos="190500" algn="l"/>
              </a:tabLst>
              <a:defRPr>
                <a:solidFill>
                  <a:schemeClr val="tx1"/>
                </a:solidFill>
                <a:latin typeface="Calibri" pitchFamily="34" charset="0"/>
              </a:defRPr>
            </a:lvl9pPr>
          </a:lstStyle>
          <a:p>
            <a:pPr>
              <a:buFont typeface="Arial" charset="0"/>
              <a:buChar char="•"/>
            </a:pPr>
            <a:r>
              <a:rPr lang="id-ID" altLang="id-ID" sz="1050" dirty="0">
                <a:latin typeface="Century Gothic" pitchFamily="34" charset="0"/>
                <a:ea typeface="Century Gothic" pitchFamily="34" charset="0"/>
                <a:cs typeface="Century Gothic" pitchFamily="34" charset="0"/>
              </a:rPr>
              <a:t>Didaftarkan</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melalui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surat</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resmi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per</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tanggal</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9</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Maret</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2018</a:t>
            </a:r>
          </a:p>
          <a:p>
            <a:pPr>
              <a:buFont typeface="Arial" charset="0"/>
              <a:buChar char="•"/>
            </a:pPr>
            <a:r>
              <a:rPr lang="id-ID" altLang="id-ID" sz="1050" dirty="0">
                <a:latin typeface="Century Gothic" pitchFamily="34" charset="0"/>
                <a:ea typeface="Century Gothic" pitchFamily="34" charset="0"/>
                <a:cs typeface="Century Gothic" pitchFamily="34" charset="0"/>
              </a:rPr>
              <a:t>Dapat</a:t>
            </a:r>
            <a:r>
              <a:rPr lang="id-ID" altLang="id-ID" sz="1050"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menambahkan</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dan</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mengatur</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user</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OPD</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dan</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Bappeda</a:t>
            </a:r>
            <a:r>
              <a:rPr lang="id-ID" altLang="id-ID" sz="1050" b="1"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sebagai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pengusul</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kegiatan</a:t>
            </a:r>
          </a:p>
          <a:p>
            <a:pPr>
              <a:buFont typeface="Arial" charset="0"/>
              <a:buChar char="•"/>
            </a:pPr>
            <a:r>
              <a:rPr lang="id-ID" altLang="id-ID" sz="1050" dirty="0">
                <a:latin typeface="Century Gothic" pitchFamily="34" charset="0"/>
                <a:ea typeface="Century Gothic" pitchFamily="34" charset="0"/>
                <a:cs typeface="Century Gothic" pitchFamily="34" charset="0"/>
              </a:rPr>
              <a:t>Melihat</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data</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usulan</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DAK</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seluruh</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bidang</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daerahnya</a:t>
            </a:r>
          </a:p>
        </p:txBody>
      </p:sp>
      <p:sp>
        <p:nvSpPr>
          <p:cNvPr id="11271" name="object 7"/>
          <p:cNvSpPr>
            <a:spLocks noChangeArrowheads="1"/>
          </p:cNvSpPr>
          <p:nvPr/>
        </p:nvSpPr>
        <p:spPr bwMode="auto">
          <a:xfrm>
            <a:off x="0" y="1206500"/>
            <a:ext cx="3928864" cy="585788"/>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11272" name="object 8"/>
          <p:cNvSpPr>
            <a:spLocks noChangeArrowheads="1"/>
          </p:cNvSpPr>
          <p:nvPr/>
        </p:nvSpPr>
        <p:spPr bwMode="auto">
          <a:xfrm>
            <a:off x="1" y="1776413"/>
            <a:ext cx="549473" cy="64611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sz="900"/>
          </a:p>
        </p:txBody>
      </p:sp>
      <p:sp>
        <p:nvSpPr>
          <p:cNvPr id="11273" name="object 9"/>
          <p:cNvSpPr>
            <a:spLocks noChangeArrowheads="1"/>
          </p:cNvSpPr>
          <p:nvPr/>
        </p:nvSpPr>
        <p:spPr bwMode="auto">
          <a:xfrm>
            <a:off x="0" y="3860801"/>
            <a:ext cx="543025" cy="646113"/>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sz="900"/>
          </a:p>
        </p:txBody>
      </p:sp>
      <p:sp>
        <p:nvSpPr>
          <p:cNvPr id="11274" name="object 10"/>
          <p:cNvSpPr>
            <a:spLocks noChangeArrowheads="1"/>
          </p:cNvSpPr>
          <p:nvPr/>
        </p:nvSpPr>
        <p:spPr bwMode="auto">
          <a:xfrm>
            <a:off x="6537176" y="4058394"/>
            <a:ext cx="711994" cy="666750"/>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sz="900"/>
          </a:p>
        </p:txBody>
      </p:sp>
      <p:sp>
        <p:nvSpPr>
          <p:cNvPr id="11" name="object 11"/>
          <p:cNvSpPr txBox="1"/>
          <p:nvPr/>
        </p:nvSpPr>
        <p:spPr>
          <a:xfrm>
            <a:off x="2748756" y="1855788"/>
            <a:ext cx="1340148" cy="4524315"/>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50" dirty="0">
                <a:latin typeface="Century Gothic" pitchFamily="34" charset="0"/>
                <a:ea typeface="Century Gothic" pitchFamily="34" charset="0"/>
                <a:cs typeface="Century Gothic" pitchFamily="34" charset="0"/>
              </a:rPr>
              <a:t>Nama</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Role:</a:t>
            </a:r>
            <a:r>
              <a:rPr lang="id-ID" altLang="id-ID" sz="1050"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Bappeda</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(Pengusul</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Kegiatan)</a:t>
            </a:r>
            <a:endParaRPr lang="id-ID" altLang="id-ID" sz="1050" dirty="0">
              <a:latin typeface="Century Gothic" pitchFamily="34" charset="0"/>
              <a:ea typeface="Century Gothic" pitchFamily="34" charset="0"/>
              <a:cs typeface="Century Gothic" pitchFamily="34" charset="0"/>
            </a:endParaRPr>
          </a:p>
          <a:p>
            <a:pPr>
              <a:buFont typeface="Arial" charset="0"/>
              <a:buChar char="•"/>
            </a:pPr>
            <a:r>
              <a:rPr lang="id-ID" altLang="id-ID" sz="1050" b="1" dirty="0">
                <a:latin typeface="Century Gothic" pitchFamily="34" charset="0"/>
                <a:ea typeface="Century Gothic" pitchFamily="34" charset="0"/>
                <a:cs typeface="Century Gothic" pitchFamily="34" charset="0"/>
              </a:rPr>
              <a:t>Mengelola</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data</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usulan</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DAK</a:t>
            </a:r>
            <a:r>
              <a:rPr lang="id-ID" altLang="id-ID" sz="1050" b="1" dirty="0">
                <a:latin typeface="Times New Roman" pitchFamily="18" charset="0"/>
                <a:cs typeface="Times New Roman" pitchFamily="18" charset="0"/>
              </a:rPr>
              <a:t> </a:t>
            </a:r>
            <a:r>
              <a:rPr lang="id-ID" altLang="id-ID" sz="1050" dirty="0">
                <a:latin typeface="Wingdings" pitchFamily="2" charset="2"/>
                <a:ea typeface="Wingdings" pitchFamily="2" charset="2"/>
                <a:cs typeface="Wingdings" pitchFamily="2" charset="2"/>
              </a:rPr>
              <a:t></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menambah,</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mengedit,</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menghapus</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data</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usulan</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seluruh</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bidang</a:t>
            </a:r>
          </a:p>
          <a:p>
            <a:pPr>
              <a:buFont typeface="Arial" charset="0"/>
              <a:buChar char="•"/>
            </a:pPr>
            <a:r>
              <a:rPr lang="id-ID" altLang="id-ID" sz="1050" b="1" dirty="0">
                <a:latin typeface="Century Gothic" pitchFamily="34" charset="0"/>
                <a:ea typeface="Century Gothic" pitchFamily="34" charset="0"/>
                <a:cs typeface="Century Gothic" pitchFamily="34" charset="0"/>
              </a:rPr>
              <a:t>Mengunggah</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TOR</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dan</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RAB</a:t>
            </a:r>
            <a:r>
              <a:rPr lang="id-ID" altLang="id-ID" sz="1050" b="1"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level</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menu</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kegiatan</a:t>
            </a:r>
          </a:p>
          <a:p>
            <a:pPr>
              <a:buFont typeface="Arial" charset="0"/>
              <a:buChar char="•"/>
            </a:pPr>
            <a:r>
              <a:rPr lang="id-ID" altLang="id-ID" sz="1050" dirty="0">
                <a:latin typeface="Century Gothic" pitchFamily="34" charset="0"/>
                <a:ea typeface="Century Gothic" pitchFamily="34" charset="0"/>
                <a:cs typeface="Century Gothic" pitchFamily="34" charset="0"/>
              </a:rPr>
              <a:t>Mengisi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dan</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mengelola</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Data</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Teknis</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seluruh</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bidang</a:t>
            </a:r>
          </a:p>
          <a:p>
            <a:pPr>
              <a:buFont typeface="Arial" charset="0"/>
              <a:buChar char="•"/>
            </a:pPr>
            <a:r>
              <a:rPr lang="id-ID" altLang="id-ID" sz="1050" b="1" dirty="0">
                <a:latin typeface="Century Gothic" pitchFamily="34" charset="0"/>
                <a:ea typeface="Century Gothic" pitchFamily="34" charset="0"/>
                <a:cs typeface="Century Gothic" pitchFamily="34" charset="0"/>
              </a:rPr>
              <a:t>Melihat</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status</a:t>
            </a:r>
            <a:r>
              <a:rPr lang="id-ID" altLang="id-ID" sz="1050" b="1"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perubahan</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usulan</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(Log</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Data)</a:t>
            </a:r>
          </a:p>
          <a:p>
            <a:pPr>
              <a:buFont typeface="Arial" charset="0"/>
              <a:buChar char="•"/>
            </a:pPr>
            <a:r>
              <a:rPr lang="id-ID" altLang="id-ID" sz="1050" b="1" dirty="0">
                <a:latin typeface="Century Gothic" pitchFamily="34" charset="0"/>
                <a:ea typeface="Century Gothic" pitchFamily="34" charset="0"/>
                <a:cs typeface="Century Gothic" pitchFamily="34" charset="0"/>
              </a:rPr>
              <a:t>Melihat</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seluruh</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usulan</a:t>
            </a:r>
            <a:endParaRPr lang="id-ID" altLang="id-ID" sz="1050" dirty="0">
              <a:latin typeface="Century Gothic" pitchFamily="34" charset="0"/>
              <a:ea typeface="Century Gothic" pitchFamily="34" charset="0"/>
              <a:cs typeface="Century Gothic" pitchFamily="34" charset="0"/>
            </a:endParaRPr>
          </a:p>
          <a:p>
            <a:r>
              <a:rPr lang="id-ID" altLang="id-ID" sz="1050" dirty="0">
                <a:latin typeface="Century Gothic" pitchFamily="34" charset="0"/>
                <a:ea typeface="Century Gothic" pitchFamily="34" charset="0"/>
                <a:cs typeface="Century Gothic" pitchFamily="34" charset="0"/>
              </a:rPr>
              <a:t>di</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seluruh</a:t>
            </a:r>
            <a:r>
              <a:rPr lang="id-ID" altLang="id-ID" sz="1050" dirty="0">
                <a:latin typeface="Times New Roman" pitchFamily="18" charset="0"/>
                <a:cs typeface="Times New Roman" pitchFamily="18" charset="0"/>
              </a:rPr>
              <a:t> </a:t>
            </a:r>
            <a:r>
              <a:rPr lang="id-ID" altLang="id-ID" sz="1050" dirty="0">
                <a:latin typeface="Century Gothic" pitchFamily="34" charset="0"/>
                <a:ea typeface="Century Gothic" pitchFamily="34" charset="0"/>
                <a:cs typeface="Century Gothic" pitchFamily="34" charset="0"/>
              </a:rPr>
              <a:t>bidang</a:t>
            </a:r>
          </a:p>
          <a:p>
            <a:pPr>
              <a:buFont typeface="Arial" charset="0"/>
              <a:buChar char="•"/>
            </a:pPr>
            <a:r>
              <a:rPr lang="id-ID" altLang="id-ID" sz="1050" b="1" dirty="0">
                <a:latin typeface="Century Gothic" pitchFamily="34" charset="0"/>
                <a:ea typeface="Century Gothic" pitchFamily="34" charset="0"/>
                <a:cs typeface="Century Gothic" pitchFamily="34" charset="0"/>
              </a:rPr>
              <a:t>Mencetak</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dan</a:t>
            </a:r>
            <a:r>
              <a:rPr lang="id-ID" altLang="id-ID" sz="1050" b="1" dirty="0">
                <a:latin typeface="Times New Roman" pitchFamily="18" charset="0"/>
                <a:cs typeface="Times New Roman" pitchFamily="18" charset="0"/>
              </a:rPr>
              <a:t>  </a:t>
            </a:r>
            <a:r>
              <a:rPr lang="id-ID" altLang="id-ID" sz="1050" b="1" dirty="0" smtClean="0">
                <a:latin typeface="Century Gothic" pitchFamily="34" charset="0"/>
                <a:ea typeface="Century Gothic" pitchFamily="34" charset="0"/>
                <a:cs typeface="Century Gothic" pitchFamily="34" charset="0"/>
              </a:rPr>
              <a:t>meng- </a:t>
            </a:r>
            <a:r>
              <a:rPr lang="id-ID" altLang="id-ID" sz="1050" b="1" dirty="0">
                <a:latin typeface="Century Gothic" pitchFamily="34" charset="0"/>
                <a:ea typeface="Century Gothic" pitchFamily="34" charset="0"/>
                <a:cs typeface="Century Gothic" pitchFamily="34" charset="0"/>
              </a:rPr>
              <a:t>Upload surat</a:t>
            </a:r>
            <a:r>
              <a:rPr lang="id-ID" altLang="id-ID" sz="1050" b="1" dirty="0">
                <a:latin typeface="Times New Roman" pitchFamily="18" charset="0"/>
                <a:cs typeface="Times New Roman" pitchFamily="18" charset="0"/>
              </a:rPr>
              <a:t> </a:t>
            </a:r>
            <a:r>
              <a:rPr lang="id-ID" altLang="id-ID" sz="1050" b="1" dirty="0">
                <a:latin typeface="Century Gothic" pitchFamily="34" charset="0"/>
                <a:ea typeface="Century Gothic" pitchFamily="34" charset="0"/>
                <a:cs typeface="Century Gothic" pitchFamily="34" charset="0"/>
              </a:rPr>
              <a:t>pengantar</a:t>
            </a:r>
            <a:r>
              <a:rPr lang="id-ID" altLang="id-ID" sz="1050" b="1" dirty="0">
                <a:latin typeface="Times New Roman" pitchFamily="18" charset="0"/>
                <a:cs typeface="Times New Roman" pitchFamily="18" charset="0"/>
              </a:rPr>
              <a:t> dan </a:t>
            </a:r>
            <a:r>
              <a:rPr lang="id-ID" altLang="id-ID" sz="1050" b="1" dirty="0" smtClean="0">
                <a:latin typeface="Century Gothic" pitchFamily="34" charset="0"/>
                <a:ea typeface="Century Gothic" pitchFamily="34" charset="0"/>
                <a:cs typeface="Century Gothic" pitchFamily="34" charset="0"/>
              </a:rPr>
              <a:t>rekapitulasi usulan DAK</a:t>
            </a:r>
            <a:endParaRPr lang="id-ID" altLang="id-ID" sz="1050" dirty="0">
              <a:latin typeface="Century Gothic" pitchFamily="34" charset="0"/>
              <a:ea typeface="Century Gothic" pitchFamily="34" charset="0"/>
              <a:cs typeface="Century Gothic" pitchFamily="34" charset="0"/>
            </a:endParaRPr>
          </a:p>
        </p:txBody>
      </p:sp>
      <p:sp>
        <p:nvSpPr>
          <p:cNvPr id="12" name="object 12"/>
          <p:cNvSpPr txBox="1"/>
          <p:nvPr/>
        </p:nvSpPr>
        <p:spPr>
          <a:xfrm>
            <a:off x="2642865" y="5877272"/>
            <a:ext cx="1351782" cy="161583"/>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sz="1050" dirty="0">
              <a:latin typeface="Century Gothic" pitchFamily="34" charset="0"/>
              <a:ea typeface="Century Gothic" pitchFamily="34" charset="0"/>
              <a:cs typeface="Century Gothic" pitchFamily="34" charset="0"/>
            </a:endParaRPr>
          </a:p>
        </p:txBody>
      </p:sp>
      <p:sp>
        <p:nvSpPr>
          <p:cNvPr id="14" name="object 14"/>
          <p:cNvSpPr txBox="1"/>
          <p:nvPr/>
        </p:nvSpPr>
        <p:spPr>
          <a:xfrm>
            <a:off x="480517" y="3949700"/>
            <a:ext cx="2168227" cy="369332"/>
          </a:xfrm>
          <a:prstGeom prst="rect">
            <a:avLst/>
          </a:prstGeom>
        </p:spPr>
        <p:txBody>
          <a:bodyPr lIns="0" tIns="0" rIns="0" bIns="0">
            <a:spAutoFit/>
          </a:bodyPr>
          <a:lstStyle/>
          <a:p>
            <a:pPr marL="12700">
              <a:tabLst>
                <a:tab pos="990600" algn="l"/>
                <a:tab pos="1849120" algn="l"/>
              </a:tabLst>
              <a:defRPr/>
            </a:pPr>
            <a:r>
              <a:rPr sz="1200" dirty="0" smtClean="0">
                <a:latin typeface="Century Gothic"/>
                <a:cs typeface="Century Gothic"/>
              </a:rPr>
              <a:t>N</a:t>
            </a:r>
            <a:r>
              <a:rPr sz="1200" spc="-5" dirty="0" smtClean="0">
                <a:latin typeface="Century Gothic"/>
                <a:cs typeface="Century Gothic"/>
              </a:rPr>
              <a:t>am</a:t>
            </a:r>
            <a:r>
              <a:rPr sz="1200" dirty="0" smtClean="0">
                <a:latin typeface="Century Gothic"/>
                <a:cs typeface="Century Gothic"/>
              </a:rPr>
              <a:t>a</a:t>
            </a:r>
            <a:r>
              <a:rPr sz="1200" dirty="0">
                <a:latin typeface="Times New Roman"/>
                <a:cs typeface="Times New Roman"/>
              </a:rPr>
              <a:t> </a:t>
            </a:r>
            <a:r>
              <a:rPr sz="1200" dirty="0" smtClean="0">
                <a:latin typeface="Century Gothic"/>
                <a:cs typeface="Century Gothic"/>
              </a:rPr>
              <a:t>R</a:t>
            </a:r>
            <a:r>
              <a:rPr sz="1200" spc="-20" dirty="0" smtClean="0">
                <a:latin typeface="Century Gothic"/>
                <a:cs typeface="Century Gothic"/>
              </a:rPr>
              <a:t>o</a:t>
            </a:r>
            <a:r>
              <a:rPr sz="1200" spc="5" dirty="0" smtClean="0">
                <a:latin typeface="Century Gothic"/>
                <a:cs typeface="Century Gothic"/>
              </a:rPr>
              <a:t>l</a:t>
            </a:r>
            <a:r>
              <a:rPr sz="1200" dirty="0" smtClean="0">
                <a:latin typeface="Century Gothic"/>
                <a:cs typeface="Century Gothic"/>
              </a:rPr>
              <a:t>e:</a:t>
            </a:r>
            <a:r>
              <a:rPr sz="1200" dirty="0">
                <a:latin typeface="Times New Roman"/>
                <a:cs typeface="Times New Roman"/>
              </a:rPr>
              <a:t> </a:t>
            </a:r>
            <a:r>
              <a:rPr sz="1200" b="1" spc="-5" dirty="0" err="1" smtClean="0">
                <a:latin typeface="Century Gothic"/>
                <a:cs typeface="Century Gothic"/>
              </a:rPr>
              <a:t>Bap</a:t>
            </a:r>
            <a:r>
              <a:rPr sz="1200" b="1" spc="-10" dirty="0" err="1" smtClean="0">
                <a:latin typeface="Century Gothic"/>
                <a:cs typeface="Century Gothic"/>
              </a:rPr>
              <a:t>p</a:t>
            </a:r>
            <a:r>
              <a:rPr sz="1200" b="1" spc="-5" dirty="0" err="1" smtClean="0">
                <a:latin typeface="Century Gothic"/>
                <a:cs typeface="Century Gothic"/>
              </a:rPr>
              <a:t>eda</a:t>
            </a:r>
            <a:r>
              <a:rPr sz="1200" b="1" spc="-5" dirty="0" smtClean="0">
                <a:latin typeface="Century Gothic"/>
                <a:cs typeface="Century Gothic"/>
              </a:rPr>
              <a:t> </a:t>
            </a:r>
            <a:r>
              <a:rPr lang="id-ID" sz="1200" b="1" spc="-10" dirty="0">
                <a:latin typeface="Century Gothic"/>
                <a:cs typeface="Century Gothic"/>
              </a:rPr>
              <a:t>(</a:t>
            </a:r>
            <a:r>
              <a:rPr lang="id-ID" sz="1200" b="1" spc="-5" dirty="0">
                <a:latin typeface="Century Gothic"/>
                <a:cs typeface="Century Gothic"/>
              </a:rPr>
              <a:t>Verifikator</a:t>
            </a:r>
            <a:r>
              <a:rPr lang="id-ID" sz="1200" b="1" dirty="0" smtClean="0">
                <a:latin typeface="Century Gothic"/>
                <a:cs typeface="Century Gothic"/>
              </a:rPr>
              <a:t>)</a:t>
            </a:r>
            <a:endParaRPr lang="id-ID" sz="1200" dirty="0">
              <a:latin typeface="Century Gothic"/>
              <a:cs typeface="Century Gothic"/>
            </a:endParaRPr>
          </a:p>
        </p:txBody>
      </p:sp>
      <p:sp>
        <p:nvSpPr>
          <p:cNvPr id="16" name="object 16"/>
          <p:cNvSpPr txBox="1"/>
          <p:nvPr/>
        </p:nvSpPr>
        <p:spPr>
          <a:xfrm>
            <a:off x="426939" y="4375844"/>
            <a:ext cx="2168227" cy="2462213"/>
          </a:xfrm>
          <a:prstGeom prst="rect">
            <a:avLst/>
          </a:prstGeom>
        </p:spPr>
        <p:txBody>
          <a:bodyPr wrap="square" lIns="0" tIns="0" rIns="0" bIns="0">
            <a:spAutoFit/>
          </a:bodyPr>
          <a:lstStyle>
            <a:lvl1pPr marL="107950" indent="-95250">
              <a:tabLst>
                <a:tab pos="107950" algn="l"/>
              </a:tabLst>
              <a:defRPr>
                <a:solidFill>
                  <a:schemeClr val="tx1"/>
                </a:solidFill>
                <a:latin typeface="Calibri" pitchFamily="34" charset="0"/>
              </a:defRPr>
            </a:lvl1pPr>
            <a:lvl2pPr marL="742950" indent="-285750">
              <a:tabLst>
                <a:tab pos="107950" algn="l"/>
              </a:tabLst>
              <a:defRPr>
                <a:solidFill>
                  <a:schemeClr val="tx1"/>
                </a:solidFill>
                <a:latin typeface="Calibri" pitchFamily="34" charset="0"/>
              </a:defRPr>
            </a:lvl2pPr>
            <a:lvl3pPr marL="1143000" indent="-228600">
              <a:tabLst>
                <a:tab pos="107950" algn="l"/>
              </a:tabLst>
              <a:defRPr>
                <a:solidFill>
                  <a:schemeClr val="tx1"/>
                </a:solidFill>
                <a:latin typeface="Calibri" pitchFamily="34" charset="0"/>
              </a:defRPr>
            </a:lvl3pPr>
            <a:lvl4pPr marL="1600200" indent="-228600">
              <a:tabLst>
                <a:tab pos="107950" algn="l"/>
              </a:tabLst>
              <a:defRPr>
                <a:solidFill>
                  <a:schemeClr val="tx1"/>
                </a:solidFill>
                <a:latin typeface="Calibri" pitchFamily="34" charset="0"/>
              </a:defRPr>
            </a:lvl4pPr>
            <a:lvl5pPr marL="2057400" indent="-228600">
              <a:tabLst>
                <a:tab pos="107950" algn="l"/>
              </a:tabLst>
              <a:defRPr>
                <a:solidFill>
                  <a:schemeClr val="tx1"/>
                </a:solidFill>
                <a:latin typeface="Calibri" pitchFamily="34" charset="0"/>
              </a:defRPr>
            </a:lvl5pPr>
            <a:lvl6pPr marL="2514600" indent="-228600" fontAlgn="base">
              <a:spcBef>
                <a:spcPct val="0"/>
              </a:spcBef>
              <a:spcAft>
                <a:spcPct val="0"/>
              </a:spcAft>
              <a:tabLst>
                <a:tab pos="107950" algn="l"/>
              </a:tabLst>
              <a:defRPr>
                <a:solidFill>
                  <a:schemeClr val="tx1"/>
                </a:solidFill>
                <a:latin typeface="Calibri" pitchFamily="34" charset="0"/>
              </a:defRPr>
            </a:lvl6pPr>
            <a:lvl7pPr marL="2971800" indent="-228600" fontAlgn="base">
              <a:spcBef>
                <a:spcPct val="0"/>
              </a:spcBef>
              <a:spcAft>
                <a:spcPct val="0"/>
              </a:spcAft>
              <a:tabLst>
                <a:tab pos="107950" algn="l"/>
              </a:tabLst>
              <a:defRPr>
                <a:solidFill>
                  <a:schemeClr val="tx1"/>
                </a:solidFill>
                <a:latin typeface="Calibri" pitchFamily="34" charset="0"/>
              </a:defRPr>
            </a:lvl7pPr>
            <a:lvl8pPr marL="3429000" indent="-228600" fontAlgn="base">
              <a:spcBef>
                <a:spcPct val="0"/>
              </a:spcBef>
              <a:spcAft>
                <a:spcPct val="0"/>
              </a:spcAft>
              <a:tabLst>
                <a:tab pos="107950" algn="l"/>
              </a:tabLst>
              <a:defRPr>
                <a:solidFill>
                  <a:schemeClr val="tx1"/>
                </a:solidFill>
                <a:latin typeface="Calibri" pitchFamily="34" charset="0"/>
              </a:defRPr>
            </a:lvl8pPr>
            <a:lvl9pPr marL="3886200" indent="-228600" fontAlgn="base">
              <a:spcBef>
                <a:spcPct val="0"/>
              </a:spcBef>
              <a:spcAft>
                <a:spcPct val="0"/>
              </a:spcAft>
              <a:tabLst>
                <a:tab pos="107950" algn="l"/>
              </a:tabLst>
              <a:defRPr>
                <a:solidFill>
                  <a:schemeClr val="tx1"/>
                </a:solidFill>
                <a:latin typeface="Calibri" pitchFamily="34" charset="0"/>
              </a:defRPr>
            </a:lvl9pPr>
          </a:lstStyle>
          <a:p>
            <a:pPr marL="184150" indent="-171450" algn="just">
              <a:buFont typeface="Arial" panose="020B0604020202020204" pitchFamily="34" charset="0"/>
              <a:buChar char="•"/>
            </a:pPr>
            <a:r>
              <a:rPr lang="id-ID" altLang="id-ID" sz="1000" b="1" dirty="0">
                <a:latin typeface="Century Gothic" pitchFamily="34" charset="0"/>
                <a:ea typeface="Century Gothic" pitchFamily="34" charset="0"/>
                <a:cs typeface="Century Gothic" pitchFamily="34" charset="0"/>
              </a:rPr>
              <a:t>Menilai</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usulan</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dari</a:t>
            </a:r>
            <a:r>
              <a:rPr lang="id-ID" altLang="id-ID" sz="1000" b="1" dirty="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OPD </a:t>
            </a:r>
            <a:r>
              <a:rPr lang="id-ID" altLang="id-ID" sz="1000" dirty="0" smtClean="0">
                <a:latin typeface="Century Gothic" pitchFamily="34" charset="0"/>
                <a:ea typeface="Century Gothic" pitchFamily="34" charset="0"/>
                <a:cs typeface="Century Gothic" pitchFamily="34" charset="0"/>
              </a:rPr>
              <a:t>dan</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memberikan</a:t>
            </a:r>
            <a:r>
              <a:rPr lang="id-ID" altLang="id-ID" sz="1000" dirty="0" smtClean="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komentar</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untuk</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merevisi</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usulannya</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(status</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usulan: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pending-add</a:t>
            </a:r>
            <a:r>
              <a:rPr lang="id-ID" altLang="id-ID" sz="1000" dirty="0" smtClean="0">
                <a:latin typeface="Century Gothic" pitchFamily="34" charset="0"/>
                <a:ea typeface="Century Gothic" pitchFamily="34" charset="0"/>
                <a:cs typeface="Century Gothic" pitchFamily="34" charset="0"/>
              </a:rPr>
              <a:t>)</a:t>
            </a:r>
          </a:p>
          <a:p>
            <a:pPr marL="184150" indent="-171450" algn="just">
              <a:buFont typeface="Arial" panose="020B0604020202020204" pitchFamily="34" charset="0"/>
              <a:buChar char="•"/>
            </a:pPr>
            <a:r>
              <a:rPr lang="id-ID" altLang="id-ID" sz="1000" b="1" dirty="0">
                <a:latin typeface="Century Gothic" pitchFamily="34" charset="0"/>
                <a:ea typeface="Century Gothic" pitchFamily="34" charset="0"/>
                <a:cs typeface="Century Gothic" pitchFamily="34" charset="0"/>
              </a:rPr>
              <a:t>Mengunci</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usulan</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kegiatan</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untuk</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diverfikasi</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oleh</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Provinsi</a:t>
            </a:r>
            <a:r>
              <a:rPr lang="id-ID" altLang="id-ID" sz="1000" b="1"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(status</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usulan: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ready</a:t>
            </a:r>
            <a:r>
              <a:rPr lang="id-ID" altLang="id-ID" sz="1000" dirty="0" smtClean="0">
                <a:latin typeface="Century Gothic" pitchFamily="34" charset="0"/>
                <a:ea typeface="Century Gothic" pitchFamily="34" charset="0"/>
                <a:cs typeface="Century Gothic" pitchFamily="34" charset="0"/>
              </a:rPr>
              <a:t>)</a:t>
            </a:r>
          </a:p>
          <a:p>
            <a:pPr marL="184150" indent="-171450" algn="just">
              <a:buFont typeface="Arial" panose="020B0604020202020204" pitchFamily="34" charset="0"/>
              <a:buChar char="•"/>
            </a:pPr>
            <a:r>
              <a:rPr lang="id-ID" sz="1000" b="1" spc="-5" dirty="0" smtClean="0">
                <a:latin typeface="Century Gothic"/>
                <a:cs typeface="Century Gothic"/>
              </a:rPr>
              <a:t>M</a:t>
            </a:r>
            <a:r>
              <a:rPr lang="id-ID" sz="1000" b="1" spc="-10" dirty="0" smtClean="0">
                <a:latin typeface="Century Gothic"/>
                <a:cs typeface="Century Gothic"/>
              </a:rPr>
              <a:t>e</a:t>
            </a:r>
            <a:r>
              <a:rPr lang="id-ID" sz="1000" b="1" dirty="0" smtClean="0">
                <a:latin typeface="Century Gothic"/>
                <a:cs typeface="Century Gothic"/>
              </a:rPr>
              <a:t>mb</a:t>
            </a:r>
            <a:r>
              <a:rPr lang="id-ID" sz="1000" b="1" spc="-10" dirty="0" smtClean="0">
                <a:latin typeface="Century Gothic"/>
                <a:cs typeface="Century Gothic"/>
              </a:rPr>
              <a:t>e</a:t>
            </a:r>
            <a:r>
              <a:rPr lang="id-ID" sz="1000" b="1" dirty="0" smtClean="0">
                <a:latin typeface="Century Gothic"/>
                <a:cs typeface="Century Gothic"/>
              </a:rPr>
              <a:t>r</a:t>
            </a:r>
            <a:r>
              <a:rPr lang="id-ID" sz="1000" b="1" spc="-5" dirty="0" smtClean="0">
                <a:latin typeface="Century Gothic"/>
                <a:cs typeface="Century Gothic"/>
              </a:rPr>
              <a:t>i</a:t>
            </a:r>
            <a:r>
              <a:rPr lang="id-ID" sz="1000" b="1" dirty="0" smtClean="0">
                <a:latin typeface="Century Gothic"/>
                <a:cs typeface="Century Gothic"/>
              </a:rPr>
              <a:t>k</a:t>
            </a:r>
            <a:r>
              <a:rPr lang="id-ID" sz="1000" b="1" spc="-20" dirty="0" smtClean="0">
                <a:latin typeface="Century Gothic"/>
                <a:cs typeface="Century Gothic"/>
              </a:rPr>
              <a:t>a</a:t>
            </a:r>
            <a:r>
              <a:rPr lang="id-ID" sz="1000" b="1" dirty="0" smtClean="0">
                <a:latin typeface="Century Gothic"/>
                <a:cs typeface="Century Gothic"/>
              </a:rPr>
              <a:t>n</a:t>
            </a:r>
            <a:r>
              <a:rPr lang="id-ID" sz="1000" b="1" dirty="0" smtClean="0">
                <a:latin typeface="Times New Roman"/>
                <a:cs typeface="Times New Roman"/>
              </a:rPr>
              <a:t> </a:t>
            </a:r>
            <a:r>
              <a:rPr lang="id-ID" sz="1000" b="1" dirty="0" smtClean="0">
                <a:latin typeface="Century Gothic"/>
                <a:cs typeface="Century Gothic"/>
              </a:rPr>
              <a:t>S</a:t>
            </a:r>
            <a:r>
              <a:rPr lang="id-ID" sz="1000" b="1" spc="-15" dirty="0" smtClean="0">
                <a:latin typeface="Century Gothic"/>
                <a:cs typeface="Century Gothic"/>
              </a:rPr>
              <a:t>k</a:t>
            </a:r>
            <a:r>
              <a:rPr lang="id-ID" sz="1000" b="1" spc="-5" dirty="0" smtClean="0">
                <a:latin typeface="Century Gothic"/>
                <a:cs typeface="Century Gothic"/>
              </a:rPr>
              <a:t>a</a:t>
            </a:r>
            <a:r>
              <a:rPr lang="id-ID" sz="1000" b="1" spc="-20" dirty="0" smtClean="0">
                <a:latin typeface="Century Gothic"/>
                <a:cs typeface="Century Gothic"/>
              </a:rPr>
              <a:t>l</a:t>
            </a:r>
            <a:r>
              <a:rPr lang="id-ID" sz="1000" b="1" dirty="0" smtClean="0">
                <a:latin typeface="Century Gothic"/>
                <a:cs typeface="Century Gothic"/>
              </a:rPr>
              <a:t>a</a:t>
            </a:r>
            <a:r>
              <a:rPr lang="id-ID" sz="1000" b="1" dirty="0" smtClean="0">
                <a:latin typeface="Times New Roman"/>
                <a:cs typeface="Times New Roman"/>
              </a:rPr>
              <a:t> </a:t>
            </a:r>
            <a:r>
              <a:rPr lang="id-ID" sz="1000" b="1" spc="-5" dirty="0" smtClean="0">
                <a:latin typeface="Century Gothic"/>
                <a:cs typeface="Century Gothic"/>
              </a:rPr>
              <a:t>P</a:t>
            </a:r>
            <a:r>
              <a:rPr lang="id-ID" sz="1000" b="1" dirty="0" smtClean="0">
                <a:latin typeface="Century Gothic"/>
                <a:cs typeface="Century Gothic"/>
              </a:rPr>
              <a:t>r</a:t>
            </a:r>
            <a:r>
              <a:rPr lang="id-ID" sz="1000" b="1" spc="-5" dirty="0" smtClean="0">
                <a:latin typeface="Century Gothic"/>
                <a:cs typeface="Century Gothic"/>
              </a:rPr>
              <a:t>i</a:t>
            </a:r>
            <a:r>
              <a:rPr lang="id-ID" sz="1000" b="1" spc="-10" dirty="0" smtClean="0">
                <a:latin typeface="Century Gothic"/>
                <a:cs typeface="Century Gothic"/>
              </a:rPr>
              <a:t>o</a:t>
            </a:r>
            <a:r>
              <a:rPr lang="id-ID" sz="1000" b="1" dirty="0" smtClean="0">
                <a:latin typeface="Century Gothic"/>
                <a:cs typeface="Century Gothic"/>
              </a:rPr>
              <a:t>r</a:t>
            </a:r>
            <a:r>
              <a:rPr lang="id-ID" sz="1000" b="1" spc="-5" dirty="0" smtClean="0">
                <a:latin typeface="Century Gothic"/>
                <a:cs typeface="Century Gothic"/>
              </a:rPr>
              <a:t>i</a:t>
            </a:r>
            <a:r>
              <a:rPr lang="id-ID" sz="1000" b="1" spc="-10" dirty="0" smtClean="0">
                <a:latin typeface="Century Gothic"/>
                <a:cs typeface="Century Gothic"/>
              </a:rPr>
              <a:t>t</a:t>
            </a:r>
            <a:r>
              <a:rPr lang="id-ID" sz="1000" b="1" spc="-5" dirty="0" smtClean="0">
                <a:latin typeface="Century Gothic"/>
                <a:cs typeface="Century Gothic"/>
              </a:rPr>
              <a:t>a</a:t>
            </a:r>
            <a:r>
              <a:rPr lang="id-ID" sz="1000" b="1" dirty="0" smtClean="0">
                <a:latin typeface="Century Gothic"/>
                <a:cs typeface="Century Gothic"/>
              </a:rPr>
              <a:t>s</a:t>
            </a:r>
            <a:r>
              <a:rPr lang="id-ID" sz="1000" b="1" dirty="0" smtClean="0">
                <a:latin typeface="Times New Roman"/>
                <a:cs typeface="Times New Roman"/>
              </a:rPr>
              <a:t> </a:t>
            </a:r>
            <a:r>
              <a:rPr lang="id-ID" sz="1000" spc="-15" dirty="0" smtClean="0">
                <a:latin typeface="Century Gothic"/>
                <a:cs typeface="Century Gothic"/>
              </a:rPr>
              <a:t>p</a:t>
            </a:r>
            <a:r>
              <a:rPr lang="id-ID" sz="1000" spc="-5" dirty="0" smtClean="0">
                <a:latin typeface="Century Gothic"/>
                <a:cs typeface="Century Gothic"/>
              </a:rPr>
              <a:t>a</a:t>
            </a:r>
            <a:r>
              <a:rPr lang="id-ID" sz="1000" spc="-25" dirty="0" smtClean="0">
                <a:latin typeface="Century Gothic"/>
                <a:cs typeface="Century Gothic"/>
              </a:rPr>
              <a:t>d</a:t>
            </a:r>
            <a:r>
              <a:rPr lang="id-ID" sz="1000" dirty="0" smtClean="0">
                <a:latin typeface="Century Gothic"/>
                <a:cs typeface="Century Gothic"/>
              </a:rPr>
              <a:t>a </a:t>
            </a:r>
            <a:r>
              <a:rPr lang="id-ID" altLang="id-ID" sz="1000" dirty="0">
                <a:latin typeface="Century Gothic" pitchFamily="34" charset="0"/>
                <a:ea typeface="Century Gothic" pitchFamily="34" charset="0"/>
                <a:cs typeface="Century Gothic" pitchFamily="34" charset="0"/>
              </a:rPr>
              <a:t>setiap</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usulan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di</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masing-masing</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bidang</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DAK</a:t>
            </a:r>
          </a:p>
          <a:p>
            <a:pPr marL="184150" indent="-171450" algn="just">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Melihat</a:t>
            </a:r>
            <a:r>
              <a:rPr lang="id-ID" altLang="id-ID" sz="1000" b="1" dirty="0" smtClean="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status</a:t>
            </a:r>
            <a:r>
              <a:rPr lang="id-ID" altLang="id-ID" sz="1000" b="1"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perubahan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usulan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(Log</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Data)</a:t>
            </a:r>
          </a:p>
          <a:p>
            <a:pPr marL="184150" indent="-171450" algn="just">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Melihat</a:t>
            </a:r>
            <a:r>
              <a:rPr lang="id-ID" altLang="id-ID" sz="1000" b="1" dirty="0" smtClean="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dan</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mencetak</a:t>
            </a:r>
            <a:r>
              <a:rPr lang="id-ID" altLang="id-ID" sz="1000" b="1" dirty="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rekapitulasi</a:t>
            </a:r>
            <a:endParaRPr lang="id-ID" altLang="id-ID" sz="1000" dirty="0" smtClean="0">
              <a:latin typeface="Century Gothic" pitchFamily="34" charset="0"/>
              <a:ea typeface="Century Gothic" pitchFamily="34" charset="0"/>
              <a:cs typeface="Century Gothic" pitchFamily="34" charset="0"/>
            </a:endParaRPr>
          </a:p>
          <a:p>
            <a:pPr marL="184150" indent="-171450" algn="just">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Melihat</a:t>
            </a:r>
            <a:r>
              <a:rPr lang="id-ID" altLang="id-ID" sz="1000" b="1" dirty="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seluruh</a:t>
            </a:r>
            <a:r>
              <a:rPr lang="id-ID" altLang="id-ID" sz="1000" b="1" dirty="0" smtClean="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usulan</a:t>
            </a:r>
            <a:r>
              <a:rPr lang="id-ID" altLang="id-ID" sz="1000" b="1" dirty="0" smtClean="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di</a:t>
            </a:r>
            <a:r>
              <a:rPr lang="id-ID" altLang="id-ID" sz="1000" dirty="0" smtClean="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seluruh</a:t>
            </a:r>
            <a:r>
              <a:rPr lang="id-ID" altLang="id-ID" sz="1000" dirty="0" smtClean="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bidang</a:t>
            </a:r>
            <a:endParaRPr lang="id-ID" altLang="id-ID" sz="1000" dirty="0">
              <a:latin typeface="Century Gothic" pitchFamily="34" charset="0"/>
              <a:ea typeface="Century Gothic" pitchFamily="34" charset="0"/>
              <a:cs typeface="Century Gothic" pitchFamily="34" charset="0"/>
            </a:endParaRPr>
          </a:p>
        </p:txBody>
      </p:sp>
      <p:sp>
        <p:nvSpPr>
          <p:cNvPr id="21" name="object 21"/>
          <p:cNvSpPr txBox="1"/>
          <p:nvPr/>
        </p:nvSpPr>
        <p:spPr>
          <a:xfrm>
            <a:off x="4544121" y="1890713"/>
            <a:ext cx="1347886" cy="169277"/>
          </a:xfrm>
          <a:prstGeom prst="rect">
            <a:avLst/>
          </a:prstGeom>
        </p:spPr>
        <p:txBody>
          <a:bodyPr lIns="0" tIns="0" rIns="0" bIns="0">
            <a:spAutoFit/>
          </a:bodyPr>
          <a:lstStyle/>
          <a:p>
            <a:pPr marL="12700" fontAlgn="auto">
              <a:spcBef>
                <a:spcPts val="0"/>
              </a:spcBef>
              <a:spcAft>
                <a:spcPts val="0"/>
              </a:spcAft>
              <a:defRPr/>
            </a:pPr>
            <a:r>
              <a:rPr sz="1100" dirty="0">
                <a:latin typeface="Century Gothic"/>
                <a:cs typeface="Century Gothic"/>
              </a:rPr>
              <a:t>N</a:t>
            </a:r>
            <a:r>
              <a:rPr sz="1100" spc="-5" dirty="0">
                <a:latin typeface="Century Gothic"/>
                <a:cs typeface="Century Gothic"/>
              </a:rPr>
              <a:t>am</a:t>
            </a:r>
            <a:r>
              <a:rPr sz="1100" dirty="0">
                <a:latin typeface="Century Gothic"/>
                <a:cs typeface="Century Gothic"/>
              </a:rPr>
              <a:t>a</a:t>
            </a:r>
            <a:r>
              <a:rPr sz="1100" spc="35" dirty="0">
                <a:latin typeface="Times New Roman"/>
                <a:cs typeface="Times New Roman"/>
              </a:rPr>
              <a:t> </a:t>
            </a:r>
            <a:r>
              <a:rPr sz="1100" dirty="0">
                <a:latin typeface="Century Gothic"/>
                <a:cs typeface="Century Gothic"/>
              </a:rPr>
              <a:t>Ro</a:t>
            </a:r>
            <a:r>
              <a:rPr sz="1100" spc="5" dirty="0">
                <a:latin typeface="Century Gothic"/>
                <a:cs typeface="Century Gothic"/>
              </a:rPr>
              <a:t>l</a:t>
            </a:r>
            <a:r>
              <a:rPr sz="1100" dirty="0">
                <a:latin typeface="Century Gothic"/>
                <a:cs typeface="Century Gothic"/>
              </a:rPr>
              <a:t>e:</a:t>
            </a:r>
            <a:r>
              <a:rPr sz="1100" spc="5" dirty="0">
                <a:latin typeface="Times New Roman"/>
                <a:cs typeface="Times New Roman"/>
              </a:rPr>
              <a:t> </a:t>
            </a:r>
            <a:r>
              <a:rPr sz="1100" b="1" i="1" dirty="0">
                <a:latin typeface="Century Gothic"/>
                <a:cs typeface="Century Gothic"/>
              </a:rPr>
              <a:t>A</a:t>
            </a:r>
            <a:r>
              <a:rPr sz="1100" b="1" i="1" spc="-5" dirty="0">
                <a:latin typeface="Century Gothic"/>
                <a:cs typeface="Century Gothic"/>
              </a:rPr>
              <a:t>dmin</a:t>
            </a:r>
            <a:endParaRPr sz="1100" dirty="0">
              <a:latin typeface="Century Gothic"/>
              <a:cs typeface="Century Gothic"/>
            </a:endParaRPr>
          </a:p>
        </p:txBody>
      </p:sp>
      <p:sp>
        <p:nvSpPr>
          <p:cNvPr id="22" name="object 22"/>
          <p:cNvSpPr txBox="1"/>
          <p:nvPr/>
        </p:nvSpPr>
        <p:spPr>
          <a:xfrm>
            <a:off x="4544120" y="2100264"/>
            <a:ext cx="1832868" cy="1862048"/>
          </a:xfrm>
          <a:prstGeom prst="rect">
            <a:avLst/>
          </a:prstGeom>
        </p:spPr>
        <p:txBody>
          <a:bodyPr lIns="0" tIns="0" rIns="0" bIns="0">
            <a:spAutoFit/>
          </a:bodyPr>
          <a:lstStyle>
            <a:lvl1pPr marL="193675" indent="-180975">
              <a:tabLst>
                <a:tab pos="193675" algn="l"/>
              </a:tabLst>
              <a:defRPr>
                <a:solidFill>
                  <a:schemeClr val="tx1"/>
                </a:solidFill>
                <a:latin typeface="Calibri" pitchFamily="34" charset="0"/>
              </a:defRPr>
            </a:lvl1pPr>
            <a:lvl2pPr marL="742950" indent="-285750">
              <a:tabLst>
                <a:tab pos="193675" algn="l"/>
              </a:tabLst>
              <a:defRPr>
                <a:solidFill>
                  <a:schemeClr val="tx1"/>
                </a:solidFill>
                <a:latin typeface="Calibri" pitchFamily="34" charset="0"/>
              </a:defRPr>
            </a:lvl2pPr>
            <a:lvl3pPr marL="1143000" indent="-228600">
              <a:tabLst>
                <a:tab pos="193675" algn="l"/>
              </a:tabLst>
              <a:defRPr>
                <a:solidFill>
                  <a:schemeClr val="tx1"/>
                </a:solidFill>
                <a:latin typeface="Calibri" pitchFamily="34" charset="0"/>
              </a:defRPr>
            </a:lvl3pPr>
            <a:lvl4pPr marL="1600200" indent="-228600">
              <a:tabLst>
                <a:tab pos="193675" algn="l"/>
              </a:tabLst>
              <a:defRPr>
                <a:solidFill>
                  <a:schemeClr val="tx1"/>
                </a:solidFill>
                <a:latin typeface="Calibri" pitchFamily="34" charset="0"/>
              </a:defRPr>
            </a:lvl4pPr>
            <a:lvl5pPr marL="2057400" indent="-228600">
              <a:tabLst>
                <a:tab pos="193675" algn="l"/>
              </a:tabLst>
              <a:defRPr>
                <a:solidFill>
                  <a:schemeClr val="tx1"/>
                </a:solidFill>
                <a:latin typeface="Calibri" pitchFamily="34" charset="0"/>
              </a:defRPr>
            </a:lvl5pPr>
            <a:lvl6pPr marL="2514600" indent="-228600" fontAlgn="base">
              <a:spcBef>
                <a:spcPct val="0"/>
              </a:spcBef>
              <a:spcAft>
                <a:spcPct val="0"/>
              </a:spcAft>
              <a:tabLst>
                <a:tab pos="193675" algn="l"/>
              </a:tabLst>
              <a:defRPr>
                <a:solidFill>
                  <a:schemeClr val="tx1"/>
                </a:solidFill>
                <a:latin typeface="Calibri" pitchFamily="34" charset="0"/>
              </a:defRPr>
            </a:lvl6pPr>
            <a:lvl7pPr marL="2971800" indent="-228600" fontAlgn="base">
              <a:spcBef>
                <a:spcPct val="0"/>
              </a:spcBef>
              <a:spcAft>
                <a:spcPct val="0"/>
              </a:spcAft>
              <a:tabLst>
                <a:tab pos="193675" algn="l"/>
              </a:tabLst>
              <a:defRPr>
                <a:solidFill>
                  <a:schemeClr val="tx1"/>
                </a:solidFill>
                <a:latin typeface="Calibri" pitchFamily="34" charset="0"/>
              </a:defRPr>
            </a:lvl7pPr>
            <a:lvl8pPr marL="3429000" indent="-228600" fontAlgn="base">
              <a:spcBef>
                <a:spcPct val="0"/>
              </a:spcBef>
              <a:spcAft>
                <a:spcPct val="0"/>
              </a:spcAft>
              <a:tabLst>
                <a:tab pos="193675" algn="l"/>
              </a:tabLst>
              <a:defRPr>
                <a:solidFill>
                  <a:schemeClr val="tx1"/>
                </a:solidFill>
                <a:latin typeface="Calibri" pitchFamily="34" charset="0"/>
              </a:defRPr>
            </a:lvl8pPr>
            <a:lvl9pPr marL="3886200" indent="-228600" fontAlgn="base">
              <a:spcBef>
                <a:spcPct val="0"/>
              </a:spcBef>
              <a:spcAft>
                <a:spcPct val="0"/>
              </a:spcAft>
              <a:tabLst>
                <a:tab pos="193675" algn="l"/>
              </a:tabLst>
              <a:defRPr>
                <a:solidFill>
                  <a:schemeClr val="tx1"/>
                </a:solidFill>
                <a:latin typeface="Calibri" pitchFamily="34" charset="0"/>
              </a:defRPr>
            </a:lvl9pPr>
          </a:lstStyle>
          <a:p>
            <a:pPr>
              <a:buFont typeface="Arial" charset="0"/>
              <a:buChar char="•"/>
            </a:pPr>
            <a:r>
              <a:rPr lang="id-ID" altLang="id-ID" sz="1100" dirty="0">
                <a:latin typeface="Century Gothic" pitchFamily="34" charset="0"/>
                <a:ea typeface="Century Gothic" pitchFamily="34" charset="0"/>
                <a:cs typeface="Century Gothic" pitchFamily="34" charset="0"/>
              </a:rPr>
              <a:t>Didaftarkan</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melalui</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surat</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resmi</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per</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tanggal</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9</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Maret</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2018</a:t>
            </a:r>
          </a:p>
          <a:p>
            <a:pPr>
              <a:buFont typeface="Arial" charset="0"/>
              <a:buChar char="•"/>
            </a:pPr>
            <a:r>
              <a:rPr lang="id-ID" altLang="id-ID" sz="1100" dirty="0">
                <a:latin typeface="Century Gothic" pitchFamily="34" charset="0"/>
                <a:ea typeface="Century Gothic" pitchFamily="34" charset="0"/>
                <a:cs typeface="Century Gothic" pitchFamily="34" charset="0"/>
              </a:rPr>
              <a:t>Dapat</a:t>
            </a:r>
            <a:r>
              <a:rPr lang="id-ID" altLang="id-ID" sz="1100"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menambahkan</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dan</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mengatur</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user</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OPD</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dan</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Bappeda</a:t>
            </a:r>
            <a:r>
              <a:rPr lang="id-ID" altLang="id-ID" sz="1100" b="1"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sebagai</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pengusul</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kegiatan</a:t>
            </a:r>
          </a:p>
          <a:p>
            <a:pPr>
              <a:buFont typeface="Arial" charset="0"/>
              <a:buChar char="•"/>
            </a:pPr>
            <a:r>
              <a:rPr lang="id-ID" altLang="id-ID" sz="1100" dirty="0">
                <a:latin typeface="Century Gothic" pitchFamily="34" charset="0"/>
                <a:ea typeface="Century Gothic" pitchFamily="34" charset="0"/>
                <a:cs typeface="Century Gothic" pitchFamily="34" charset="0"/>
              </a:rPr>
              <a:t>Melihat</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data</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usulan</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seluruh</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bidang</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di</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Provinsi</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dan</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Kab/Kota</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wilayahnya</a:t>
            </a:r>
          </a:p>
        </p:txBody>
      </p:sp>
      <p:sp>
        <p:nvSpPr>
          <p:cNvPr id="11287" name="object 23"/>
          <p:cNvSpPr>
            <a:spLocks noChangeArrowheads="1"/>
          </p:cNvSpPr>
          <p:nvPr/>
        </p:nvSpPr>
        <p:spPr bwMode="auto">
          <a:xfrm>
            <a:off x="3999806" y="1774826"/>
            <a:ext cx="635893" cy="646113"/>
          </a:xfrm>
          <a:prstGeom prst="rect">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sz="900"/>
          </a:p>
        </p:txBody>
      </p:sp>
      <p:sp>
        <p:nvSpPr>
          <p:cNvPr id="11288" name="object 24"/>
          <p:cNvSpPr>
            <a:spLocks noChangeArrowheads="1"/>
          </p:cNvSpPr>
          <p:nvPr/>
        </p:nvSpPr>
        <p:spPr bwMode="auto">
          <a:xfrm>
            <a:off x="3967560" y="4007023"/>
            <a:ext cx="693936" cy="646113"/>
          </a:xfrm>
          <a:prstGeom prst="rect">
            <a:avLst/>
          </a:prstGeom>
          <a:blipFill dpi="0" rotWithShape="1">
            <a:blip r:embed="rId9"/>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sz="900"/>
          </a:p>
        </p:txBody>
      </p:sp>
      <p:sp>
        <p:nvSpPr>
          <p:cNvPr id="11289" name="object 25"/>
          <p:cNvSpPr>
            <a:spLocks noChangeArrowheads="1"/>
          </p:cNvSpPr>
          <p:nvPr/>
        </p:nvSpPr>
        <p:spPr bwMode="auto">
          <a:xfrm>
            <a:off x="6516662" y="1772816"/>
            <a:ext cx="812602" cy="646112"/>
          </a:xfrm>
          <a:prstGeom prst="rect">
            <a:avLst/>
          </a:prstGeom>
          <a:blipFill dpi="0" rotWithShape="1">
            <a:blip r:embed="rId10"/>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sz="900"/>
          </a:p>
        </p:txBody>
      </p:sp>
      <p:sp>
        <p:nvSpPr>
          <p:cNvPr id="26" name="object 26"/>
          <p:cNvSpPr txBox="1"/>
          <p:nvPr/>
        </p:nvSpPr>
        <p:spPr>
          <a:xfrm>
            <a:off x="7071371" y="1844824"/>
            <a:ext cx="2666701" cy="2285754"/>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101000"/>
              </a:lnSpc>
            </a:pPr>
            <a:r>
              <a:rPr lang="id-ID" altLang="id-ID" sz="1000" dirty="0">
                <a:latin typeface="Century Gothic" pitchFamily="34" charset="0"/>
                <a:ea typeface="Century Gothic" pitchFamily="34" charset="0"/>
                <a:cs typeface="Century Gothic" pitchFamily="34" charset="0"/>
              </a:rPr>
              <a:t>Nama</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Role:</a:t>
            </a:r>
            <a:r>
              <a:rPr lang="id-ID" altLang="id-ID" sz="1000"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Bappeprov</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(Pengusul</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Kegiatan)</a:t>
            </a:r>
            <a:endParaRPr lang="id-ID" altLang="id-ID" sz="1000" dirty="0">
              <a:latin typeface="Century Gothic" pitchFamily="34" charset="0"/>
              <a:ea typeface="Century Gothic" pitchFamily="34" charset="0"/>
              <a:cs typeface="Century Gothic" pitchFamily="34" charset="0"/>
            </a:endParaRPr>
          </a:p>
          <a:p>
            <a:pPr marL="184150" indent="-184150">
              <a:lnSpc>
                <a:spcPts val="1363"/>
              </a:lnSpc>
              <a:buFont typeface="Arial" panose="020B0604020202020204" pitchFamily="34" charset="0"/>
              <a:buChar char="•"/>
            </a:pPr>
            <a:r>
              <a:rPr lang="id-ID" altLang="id-ID" sz="1000" b="1" dirty="0">
                <a:latin typeface="Century Gothic" pitchFamily="34" charset="0"/>
                <a:ea typeface="Century Gothic" pitchFamily="34" charset="0"/>
                <a:cs typeface="Century Gothic" pitchFamily="34" charset="0"/>
              </a:rPr>
              <a:t>Mengelola</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data</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usulan</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DAK</a:t>
            </a:r>
            <a:r>
              <a:rPr lang="id-ID" altLang="id-ID" sz="1000" b="1" dirty="0">
                <a:latin typeface="Times New Roman" pitchFamily="18" charset="0"/>
                <a:cs typeface="Times New Roman" pitchFamily="18" charset="0"/>
              </a:rPr>
              <a:t> </a:t>
            </a:r>
            <a:r>
              <a:rPr lang="id-ID" altLang="id-ID" sz="1000" dirty="0">
                <a:latin typeface="Wingdings" pitchFamily="2" charset="2"/>
                <a:ea typeface="Wingdings" pitchFamily="2" charset="2"/>
                <a:cs typeface="Wingdings" pitchFamily="2" charset="2"/>
              </a:rPr>
              <a:t></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menambah, mengedit</a:t>
            </a:r>
            <a:r>
              <a:rPr lang="id-ID" altLang="id-ID" sz="1000" dirty="0">
                <a:latin typeface="Century Gothic" pitchFamily="34" charset="0"/>
                <a:ea typeface="Century Gothic" pitchFamily="34" charset="0"/>
                <a:cs typeface="Century Gothic" pitchFamily="34" charset="0"/>
              </a:rPr>
              <a:t>,</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menghapus</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data</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usulan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di</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bidang</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masing-masing</a:t>
            </a:r>
          </a:p>
          <a:p>
            <a:pPr marL="184150" indent="-184150">
              <a:lnSpc>
                <a:spcPts val="1363"/>
              </a:lnSpc>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Mengunggah</a:t>
            </a:r>
            <a:r>
              <a:rPr lang="id-ID" altLang="id-ID" sz="1000" b="1" dirty="0" smtClean="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TOR</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dan</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RAB</a:t>
            </a:r>
            <a:r>
              <a:rPr lang="id-ID" altLang="id-ID" sz="1000" b="1"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di</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level</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menu</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kegiatan</a:t>
            </a:r>
          </a:p>
          <a:p>
            <a:pPr marL="184150" indent="-184150">
              <a:lnSpc>
                <a:spcPts val="1363"/>
              </a:lnSpc>
              <a:buFont typeface="Arial" panose="020B0604020202020204" pitchFamily="34" charset="0"/>
              <a:buChar char="•"/>
            </a:pPr>
            <a:r>
              <a:rPr lang="id-ID" altLang="id-ID" sz="1000" dirty="0" smtClean="0">
                <a:latin typeface="Century Gothic" pitchFamily="34" charset="0"/>
                <a:ea typeface="Century Gothic" pitchFamily="34" charset="0"/>
                <a:cs typeface="Century Gothic" pitchFamily="34" charset="0"/>
              </a:rPr>
              <a:t>Mengisi</a:t>
            </a:r>
            <a:r>
              <a:rPr lang="id-ID" altLang="id-ID" sz="1000" dirty="0" smtClean="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mengelola</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Data</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Teknis</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di</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seluruh</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bidang</a:t>
            </a:r>
          </a:p>
          <a:p>
            <a:pPr marL="184150" indent="-184150">
              <a:lnSpc>
                <a:spcPts val="1363"/>
              </a:lnSpc>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Melihat</a:t>
            </a:r>
            <a:r>
              <a:rPr lang="id-ID" altLang="id-ID" sz="1000" b="1" dirty="0" smtClean="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status</a:t>
            </a:r>
            <a:r>
              <a:rPr lang="id-ID" altLang="id-ID" sz="1000" b="1"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perubahan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usulan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(Log</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Data)</a:t>
            </a:r>
          </a:p>
          <a:p>
            <a:pPr marL="184150" indent="-184150">
              <a:lnSpc>
                <a:spcPts val="1363"/>
              </a:lnSpc>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Melihat</a:t>
            </a:r>
            <a:r>
              <a:rPr lang="id-ID" altLang="id-ID" sz="1000" b="1" dirty="0" smtClean="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dan</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mencetak</a:t>
            </a:r>
            <a:r>
              <a:rPr lang="id-ID" altLang="id-ID" sz="1000" b="1" dirty="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rekapitulasi</a:t>
            </a:r>
            <a:endParaRPr lang="id-ID" altLang="id-ID" sz="1000" dirty="0" smtClean="0">
              <a:latin typeface="Century Gothic" pitchFamily="34" charset="0"/>
              <a:ea typeface="Century Gothic" pitchFamily="34" charset="0"/>
              <a:cs typeface="Century Gothic" pitchFamily="34" charset="0"/>
            </a:endParaRPr>
          </a:p>
          <a:p>
            <a:pPr marL="184150" indent="-184150">
              <a:lnSpc>
                <a:spcPts val="1363"/>
              </a:lnSpc>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Melihat</a:t>
            </a:r>
            <a:r>
              <a:rPr lang="id-ID" altLang="id-ID" sz="1000" b="1" dirty="0" smtClean="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seluruh</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usulan</a:t>
            </a:r>
            <a:r>
              <a:rPr lang="id-ID" altLang="id-ID" sz="1000" b="1"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seluruh</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bidang</a:t>
            </a:r>
            <a:endParaRPr lang="id-ID" altLang="id-ID" sz="1000" dirty="0">
              <a:latin typeface="Century Gothic" pitchFamily="34" charset="0"/>
              <a:ea typeface="Century Gothic" pitchFamily="34" charset="0"/>
              <a:cs typeface="Century Gothic" pitchFamily="34" charset="0"/>
            </a:endParaRPr>
          </a:p>
        </p:txBody>
      </p:sp>
      <p:sp>
        <p:nvSpPr>
          <p:cNvPr id="27" name="object 27"/>
          <p:cNvSpPr txBox="1"/>
          <p:nvPr/>
        </p:nvSpPr>
        <p:spPr>
          <a:xfrm>
            <a:off x="4529931" y="4156992"/>
            <a:ext cx="1599406" cy="153888"/>
          </a:xfrm>
          <a:prstGeom prst="rect">
            <a:avLst/>
          </a:prstGeom>
        </p:spPr>
        <p:txBody>
          <a:bodyPr lIns="0" tIns="0" rIns="0" bIns="0">
            <a:spAutoFit/>
          </a:bodyPr>
          <a:lstStyle/>
          <a:p>
            <a:pPr marL="12700" fontAlgn="auto">
              <a:spcBef>
                <a:spcPts val="0"/>
              </a:spcBef>
              <a:spcAft>
                <a:spcPts val="0"/>
              </a:spcAft>
              <a:defRPr/>
            </a:pPr>
            <a:r>
              <a:rPr sz="1000" dirty="0">
                <a:latin typeface="Century Gothic"/>
                <a:cs typeface="Century Gothic"/>
              </a:rPr>
              <a:t>N</a:t>
            </a:r>
            <a:r>
              <a:rPr sz="1000" spc="-5" dirty="0">
                <a:latin typeface="Century Gothic"/>
                <a:cs typeface="Century Gothic"/>
              </a:rPr>
              <a:t>am</a:t>
            </a:r>
            <a:r>
              <a:rPr sz="1000" dirty="0">
                <a:latin typeface="Century Gothic"/>
                <a:cs typeface="Century Gothic"/>
              </a:rPr>
              <a:t>a</a:t>
            </a:r>
            <a:r>
              <a:rPr sz="1000" spc="40" dirty="0">
                <a:latin typeface="Times New Roman"/>
                <a:cs typeface="Times New Roman"/>
              </a:rPr>
              <a:t> </a:t>
            </a:r>
            <a:r>
              <a:rPr sz="1000" dirty="0">
                <a:latin typeface="Century Gothic"/>
                <a:cs typeface="Century Gothic"/>
              </a:rPr>
              <a:t>Ro</a:t>
            </a:r>
            <a:r>
              <a:rPr sz="1000" spc="5" dirty="0">
                <a:latin typeface="Century Gothic"/>
                <a:cs typeface="Century Gothic"/>
              </a:rPr>
              <a:t>l</a:t>
            </a:r>
            <a:r>
              <a:rPr sz="1000" dirty="0">
                <a:latin typeface="Century Gothic"/>
                <a:cs typeface="Century Gothic"/>
              </a:rPr>
              <a:t>e:</a:t>
            </a:r>
            <a:r>
              <a:rPr sz="1000" spc="5" dirty="0">
                <a:latin typeface="Times New Roman"/>
                <a:cs typeface="Times New Roman"/>
              </a:rPr>
              <a:t> </a:t>
            </a:r>
            <a:r>
              <a:rPr sz="1000" b="1" spc="-5" dirty="0">
                <a:latin typeface="Century Gothic"/>
                <a:cs typeface="Century Gothic"/>
              </a:rPr>
              <a:t>Verifikator</a:t>
            </a:r>
            <a:endParaRPr sz="1000">
              <a:latin typeface="Century Gothic"/>
              <a:cs typeface="Century Gothic"/>
            </a:endParaRPr>
          </a:p>
        </p:txBody>
      </p:sp>
      <p:sp>
        <p:nvSpPr>
          <p:cNvPr id="28" name="object 28"/>
          <p:cNvSpPr txBox="1"/>
          <p:nvPr/>
        </p:nvSpPr>
        <p:spPr>
          <a:xfrm>
            <a:off x="4605833" y="4351163"/>
            <a:ext cx="1910829" cy="2462213"/>
          </a:xfrm>
          <a:prstGeom prst="rect">
            <a:avLst/>
          </a:prstGeom>
        </p:spPr>
        <p:txBody>
          <a:bodyPr wrap="square" lIns="0" tIns="0" rIns="0" bIns="0">
            <a:spAutoFit/>
          </a:bodyPr>
          <a:lstStyle>
            <a:lvl1pPr marL="107950" indent="-95250">
              <a:tabLst>
                <a:tab pos="107950" algn="l"/>
                <a:tab pos="765175" algn="l"/>
                <a:tab pos="1370013" algn="l"/>
                <a:tab pos="1806575" algn="l"/>
                <a:tab pos="2278063" algn="l"/>
              </a:tabLst>
              <a:defRPr>
                <a:solidFill>
                  <a:schemeClr val="tx1"/>
                </a:solidFill>
                <a:latin typeface="Calibri" pitchFamily="34" charset="0"/>
              </a:defRPr>
            </a:lvl1pPr>
            <a:lvl2pPr marL="742950" indent="-285750">
              <a:tabLst>
                <a:tab pos="107950" algn="l"/>
                <a:tab pos="765175" algn="l"/>
                <a:tab pos="1370013" algn="l"/>
                <a:tab pos="1806575" algn="l"/>
                <a:tab pos="2278063" algn="l"/>
              </a:tabLst>
              <a:defRPr>
                <a:solidFill>
                  <a:schemeClr val="tx1"/>
                </a:solidFill>
                <a:latin typeface="Calibri" pitchFamily="34" charset="0"/>
              </a:defRPr>
            </a:lvl2pPr>
            <a:lvl3pPr marL="1143000" indent="-228600">
              <a:tabLst>
                <a:tab pos="107950" algn="l"/>
                <a:tab pos="765175" algn="l"/>
                <a:tab pos="1370013" algn="l"/>
                <a:tab pos="1806575" algn="l"/>
                <a:tab pos="2278063" algn="l"/>
              </a:tabLst>
              <a:defRPr>
                <a:solidFill>
                  <a:schemeClr val="tx1"/>
                </a:solidFill>
                <a:latin typeface="Calibri" pitchFamily="34" charset="0"/>
              </a:defRPr>
            </a:lvl3pPr>
            <a:lvl4pPr marL="1600200" indent="-228600">
              <a:tabLst>
                <a:tab pos="107950" algn="l"/>
                <a:tab pos="765175" algn="l"/>
                <a:tab pos="1370013" algn="l"/>
                <a:tab pos="1806575" algn="l"/>
                <a:tab pos="2278063" algn="l"/>
              </a:tabLst>
              <a:defRPr>
                <a:solidFill>
                  <a:schemeClr val="tx1"/>
                </a:solidFill>
                <a:latin typeface="Calibri" pitchFamily="34" charset="0"/>
              </a:defRPr>
            </a:lvl4pPr>
            <a:lvl5pPr marL="2057400" indent="-228600">
              <a:tabLst>
                <a:tab pos="107950" algn="l"/>
                <a:tab pos="765175" algn="l"/>
                <a:tab pos="1370013" algn="l"/>
                <a:tab pos="1806575" algn="l"/>
                <a:tab pos="2278063" algn="l"/>
              </a:tabLst>
              <a:defRPr>
                <a:solidFill>
                  <a:schemeClr val="tx1"/>
                </a:solidFill>
                <a:latin typeface="Calibri" pitchFamily="34" charset="0"/>
              </a:defRPr>
            </a:lvl5pPr>
            <a:lvl6pPr marL="2514600" indent="-228600" fontAlgn="base">
              <a:spcBef>
                <a:spcPct val="0"/>
              </a:spcBef>
              <a:spcAft>
                <a:spcPct val="0"/>
              </a:spcAft>
              <a:tabLst>
                <a:tab pos="107950" algn="l"/>
                <a:tab pos="765175" algn="l"/>
                <a:tab pos="1370013" algn="l"/>
                <a:tab pos="1806575" algn="l"/>
                <a:tab pos="2278063" algn="l"/>
              </a:tabLst>
              <a:defRPr>
                <a:solidFill>
                  <a:schemeClr val="tx1"/>
                </a:solidFill>
                <a:latin typeface="Calibri" pitchFamily="34" charset="0"/>
              </a:defRPr>
            </a:lvl6pPr>
            <a:lvl7pPr marL="2971800" indent="-228600" fontAlgn="base">
              <a:spcBef>
                <a:spcPct val="0"/>
              </a:spcBef>
              <a:spcAft>
                <a:spcPct val="0"/>
              </a:spcAft>
              <a:tabLst>
                <a:tab pos="107950" algn="l"/>
                <a:tab pos="765175" algn="l"/>
                <a:tab pos="1370013" algn="l"/>
                <a:tab pos="1806575" algn="l"/>
                <a:tab pos="2278063" algn="l"/>
              </a:tabLst>
              <a:defRPr>
                <a:solidFill>
                  <a:schemeClr val="tx1"/>
                </a:solidFill>
                <a:latin typeface="Calibri" pitchFamily="34" charset="0"/>
              </a:defRPr>
            </a:lvl7pPr>
            <a:lvl8pPr marL="3429000" indent="-228600" fontAlgn="base">
              <a:spcBef>
                <a:spcPct val="0"/>
              </a:spcBef>
              <a:spcAft>
                <a:spcPct val="0"/>
              </a:spcAft>
              <a:tabLst>
                <a:tab pos="107950" algn="l"/>
                <a:tab pos="765175" algn="l"/>
                <a:tab pos="1370013" algn="l"/>
                <a:tab pos="1806575" algn="l"/>
                <a:tab pos="2278063" algn="l"/>
              </a:tabLst>
              <a:defRPr>
                <a:solidFill>
                  <a:schemeClr val="tx1"/>
                </a:solidFill>
                <a:latin typeface="Calibri" pitchFamily="34" charset="0"/>
              </a:defRPr>
            </a:lvl8pPr>
            <a:lvl9pPr marL="3886200" indent="-228600" fontAlgn="base">
              <a:spcBef>
                <a:spcPct val="0"/>
              </a:spcBef>
              <a:spcAft>
                <a:spcPct val="0"/>
              </a:spcAft>
              <a:tabLst>
                <a:tab pos="107950" algn="l"/>
                <a:tab pos="765175" algn="l"/>
                <a:tab pos="1370013" algn="l"/>
                <a:tab pos="1806575" algn="l"/>
                <a:tab pos="2278063" algn="l"/>
              </a:tabLst>
              <a:defRPr>
                <a:solidFill>
                  <a:schemeClr val="tx1"/>
                </a:solidFill>
                <a:latin typeface="Calibri" pitchFamily="34" charset="0"/>
              </a:defRPr>
            </a:lvl9pPr>
          </a:lstStyle>
          <a:p>
            <a:pPr>
              <a:buFont typeface="Arial" charset="0"/>
              <a:buChar char="•"/>
            </a:pPr>
            <a:r>
              <a:rPr lang="id-ID" altLang="id-ID" sz="1000" b="1" dirty="0" smtClean="0">
                <a:latin typeface="Century Gothic" pitchFamily="34" charset="0"/>
                <a:ea typeface="Century Gothic" pitchFamily="34" charset="0"/>
                <a:cs typeface="Century Gothic" pitchFamily="34" charset="0"/>
              </a:rPr>
              <a:t>Menilai</a:t>
            </a:r>
            <a:r>
              <a:rPr lang="id-ID" altLang="id-ID" sz="1000" b="1" dirty="0" smtClean="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usulan</a:t>
            </a:r>
            <a:r>
              <a:rPr lang="id-ID" altLang="id-ID" sz="1000" b="1" dirty="0" smtClean="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dari OPD</a:t>
            </a:r>
            <a:r>
              <a:rPr lang="id-ID" altLang="id-ID" sz="1000" b="1" dirty="0" smtClean="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dan</a:t>
            </a:r>
            <a:r>
              <a:rPr lang="id-ID" altLang="id-ID" sz="1000" dirty="0" smtClean="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memberikan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komentar</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untuk</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merevisi usulannya (status usulan :pending – add)</a:t>
            </a:r>
          </a:p>
          <a:p>
            <a:pPr>
              <a:buFont typeface="Arial" charset="0"/>
              <a:buChar char="•"/>
            </a:pPr>
            <a:r>
              <a:rPr lang="id-ID" altLang="id-ID" sz="1000" b="1" dirty="0" smtClean="0">
                <a:latin typeface="Century Gothic" pitchFamily="34" charset="0"/>
                <a:ea typeface="Century Gothic" pitchFamily="34" charset="0"/>
                <a:cs typeface="Century Gothic" pitchFamily="34" charset="0"/>
              </a:rPr>
              <a:t>Mengunci usulan kegiatan untuk diverisifasikan oleh Provinsi</a:t>
            </a:r>
            <a:r>
              <a:rPr lang="id-ID" altLang="id-ID" sz="1000" dirty="0" smtClean="0">
                <a:latin typeface="Century Gothic" pitchFamily="34" charset="0"/>
                <a:ea typeface="Century Gothic" pitchFamily="34" charset="0"/>
                <a:cs typeface="Century Gothic" pitchFamily="34" charset="0"/>
              </a:rPr>
              <a:t> (status usulan ready)</a:t>
            </a:r>
          </a:p>
          <a:p>
            <a:pPr>
              <a:buFont typeface="Arial" charset="0"/>
              <a:buChar char="•"/>
            </a:pPr>
            <a:r>
              <a:rPr lang="id-ID" altLang="id-ID" sz="1000" b="1" dirty="0" smtClean="0">
                <a:latin typeface="Century Gothic" pitchFamily="34" charset="0"/>
                <a:ea typeface="Century Gothic" pitchFamily="34" charset="0"/>
                <a:cs typeface="Century Gothic" pitchFamily="34" charset="0"/>
              </a:rPr>
              <a:t>Memberikan Skala Prioritas </a:t>
            </a:r>
            <a:r>
              <a:rPr lang="id-ID" altLang="id-ID" sz="1000" dirty="0" smtClean="0">
                <a:latin typeface="Century Gothic" pitchFamily="34" charset="0"/>
                <a:ea typeface="Century Gothic" pitchFamily="34" charset="0"/>
                <a:cs typeface="Century Gothic" pitchFamily="34" charset="0"/>
              </a:rPr>
              <a:t>pada setiap usulan di masing-masing bidang DAK</a:t>
            </a:r>
          </a:p>
          <a:p>
            <a:pPr>
              <a:buFont typeface="Arial" charset="0"/>
              <a:buChar char="•"/>
            </a:pPr>
            <a:r>
              <a:rPr lang="id-ID" altLang="id-ID" sz="1000" b="1" dirty="0" smtClean="0">
                <a:latin typeface="Century Gothic" pitchFamily="34" charset="0"/>
                <a:ea typeface="Century Gothic" pitchFamily="34" charset="0"/>
                <a:cs typeface="Century Gothic" pitchFamily="34" charset="0"/>
              </a:rPr>
              <a:t>Melihat status </a:t>
            </a:r>
            <a:r>
              <a:rPr lang="id-ID" altLang="id-ID" sz="1000" dirty="0" smtClean="0">
                <a:latin typeface="Century Gothic" pitchFamily="34" charset="0"/>
                <a:ea typeface="Century Gothic" pitchFamily="34" charset="0"/>
                <a:cs typeface="Century Gothic" pitchFamily="34" charset="0"/>
              </a:rPr>
              <a:t>perubahan usulan (Log Data)</a:t>
            </a:r>
          </a:p>
          <a:p>
            <a:pPr>
              <a:buFont typeface="Arial" charset="0"/>
              <a:buChar char="•"/>
            </a:pPr>
            <a:r>
              <a:rPr lang="id-ID" altLang="id-ID" sz="1000" b="1" dirty="0" smtClean="0">
                <a:latin typeface="Century Gothic" pitchFamily="34" charset="0"/>
                <a:ea typeface="Century Gothic" pitchFamily="34" charset="0"/>
                <a:cs typeface="Century Gothic" pitchFamily="34" charset="0"/>
              </a:rPr>
              <a:t>Melihat dan mencetak rekapitulasi</a:t>
            </a:r>
          </a:p>
          <a:p>
            <a:pPr>
              <a:buFont typeface="Arial" charset="0"/>
              <a:buChar char="•"/>
            </a:pPr>
            <a:r>
              <a:rPr lang="id-ID" altLang="id-ID" sz="1000" b="1" dirty="0" smtClean="0">
                <a:latin typeface="Century Gothic" pitchFamily="34" charset="0"/>
                <a:ea typeface="Century Gothic" pitchFamily="34" charset="0"/>
                <a:cs typeface="Century Gothic" pitchFamily="34" charset="0"/>
              </a:rPr>
              <a:t>Melihat seluruh usulan </a:t>
            </a:r>
            <a:r>
              <a:rPr lang="id-ID" altLang="id-ID" sz="1000" dirty="0" smtClean="0">
                <a:latin typeface="Century Gothic" pitchFamily="34" charset="0"/>
                <a:ea typeface="Century Gothic" pitchFamily="34" charset="0"/>
                <a:cs typeface="Century Gothic" pitchFamily="34" charset="0"/>
              </a:rPr>
              <a:t>di seluruh bidang</a:t>
            </a:r>
            <a:endParaRPr lang="id-ID" altLang="id-ID" sz="1000" b="1" dirty="0">
              <a:latin typeface="Century Gothic" pitchFamily="34" charset="0"/>
              <a:ea typeface="Century Gothic" pitchFamily="34" charset="0"/>
              <a:cs typeface="Century Gothic" pitchFamily="34" charset="0"/>
            </a:endParaRPr>
          </a:p>
        </p:txBody>
      </p:sp>
      <p:sp>
        <p:nvSpPr>
          <p:cNvPr id="11302" name="object 38"/>
          <p:cNvSpPr>
            <a:spLocks noChangeArrowheads="1"/>
          </p:cNvSpPr>
          <p:nvPr/>
        </p:nvSpPr>
        <p:spPr bwMode="auto">
          <a:xfrm>
            <a:off x="4231978" y="1255714"/>
            <a:ext cx="5674022" cy="579437"/>
          </a:xfrm>
          <a:prstGeom prst="rect">
            <a:avLst/>
          </a:prstGeom>
          <a:blipFill dpi="0" rotWithShape="1">
            <a:blip r:embed="rId11"/>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11303" name="object 39"/>
          <p:cNvSpPr>
            <a:spLocks noChangeArrowheads="1"/>
          </p:cNvSpPr>
          <p:nvPr/>
        </p:nvSpPr>
        <p:spPr bwMode="auto">
          <a:xfrm>
            <a:off x="2031505" y="1771650"/>
            <a:ext cx="812602" cy="647700"/>
          </a:xfrm>
          <a:prstGeom prst="rect">
            <a:avLst/>
          </a:prstGeom>
          <a:blipFill dpi="0" rotWithShape="1">
            <a:blip r:embed="rId10"/>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sz="900"/>
          </a:p>
        </p:txBody>
      </p:sp>
      <p:sp>
        <p:nvSpPr>
          <p:cNvPr id="11304" name="object 40"/>
          <p:cNvSpPr>
            <a:spLocks/>
          </p:cNvSpPr>
          <p:nvPr/>
        </p:nvSpPr>
        <p:spPr bwMode="auto">
          <a:xfrm>
            <a:off x="4100414" y="1238251"/>
            <a:ext cx="15478" cy="4843463"/>
          </a:xfrm>
          <a:custGeom>
            <a:avLst/>
            <a:gdLst>
              <a:gd name="T0" fmla="*/ 0 w 20320"/>
              <a:gd name="T1" fmla="*/ 0 h 4844415"/>
              <a:gd name="T2" fmla="*/ 19811 w 20320"/>
              <a:gd name="T3" fmla="*/ 4844082 h 4844415"/>
            </a:gdLst>
            <a:ahLst/>
            <a:cxnLst>
              <a:cxn ang="0">
                <a:pos x="T0" y="T1"/>
              </a:cxn>
              <a:cxn ang="0">
                <a:pos x="T2" y="T3"/>
              </a:cxn>
            </a:cxnLst>
            <a:rect l="0" t="0" r="r" b="b"/>
            <a:pathLst>
              <a:path w="20320" h="4844415">
                <a:moveTo>
                  <a:pt x="0" y="0"/>
                </a:moveTo>
                <a:lnTo>
                  <a:pt x="19811" y="4844082"/>
                </a:lnTo>
              </a:path>
            </a:pathLst>
          </a:custGeom>
          <a:noFill/>
          <a:ln w="12191">
            <a:solidFill>
              <a:srgbClr val="C55A10"/>
            </a:solidFill>
            <a:prstDash val="lgDash"/>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11305" name="object 41"/>
          <p:cNvSpPr>
            <a:spLocks noChangeArrowheads="1"/>
          </p:cNvSpPr>
          <p:nvPr/>
        </p:nvSpPr>
        <p:spPr bwMode="auto">
          <a:xfrm>
            <a:off x="8394303" y="593726"/>
            <a:ext cx="1285975" cy="1139825"/>
          </a:xfrm>
          <a:prstGeom prst="rect">
            <a:avLst/>
          </a:prstGeom>
          <a:blipFill dpi="0" rotWithShape="1">
            <a:blip r:embed="rId1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45" name="object 26"/>
          <p:cNvSpPr txBox="1"/>
          <p:nvPr/>
        </p:nvSpPr>
        <p:spPr>
          <a:xfrm>
            <a:off x="7113240" y="4132062"/>
            <a:ext cx="2624832" cy="2465290"/>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ct val="101000"/>
              </a:lnSpc>
            </a:pPr>
            <a:r>
              <a:rPr lang="id-ID" altLang="id-ID" sz="1000" dirty="0">
                <a:latin typeface="Century Gothic" pitchFamily="34" charset="0"/>
                <a:ea typeface="Century Gothic" pitchFamily="34" charset="0"/>
                <a:cs typeface="Century Gothic" pitchFamily="34" charset="0"/>
              </a:rPr>
              <a:t>Nama</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Role:</a:t>
            </a:r>
            <a:r>
              <a:rPr lang="id-ID" altLang="id-ID" sz="1000"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Bappeprov</a:t>
            </a:r>
            <a:r>
              <a:rPr lang="id-ID" altLang="id-ID" sz="1000" b="1" dirty="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(Verifikator Tingkat II)</a:t>
            </a:r>
          </a:p>
          <a:p>
            <a:pPr marL="184150" indent="-171450" algn="just">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Memverifikasi usulan seluruh Kab/Kota </a:t>
            </a:r>
            <a:r>
              <a:rPr lang="id-ID" altLang="id-ID" sz="1000" dirty="0" smtClean="0">
                <a:latin typeface="Century Gothic" pitchFamily="34" charset="0"/>
                <a:ea typeface="Century Gothic" pitchFamily="34" charset="0"/>
                <a:cs typeface="Century Gothic" pitchFamily="34" charset="0"/>
              </a:rPr>
              <a:t>di Provinsi masing-masing dengan </a:t>
            </a:r>
            <a:r>
              <a:rPr lang="id-ID" altLang="id-ID" sz="1000" b="1" dirty="0" smtClean="0">
                <a:latin typeface="Century Gothic" pitchFamily="34" charset="0"/>
                <a:ea typeface="Century Gothic" pitchFamily="34" charset="0"/>
                <a:cs typeface="Century Gothic" pitchFamily="34" charset="0"/>
              </a:rPr>
              <a:t>cara flagging </a:t>
            </a:r>
            <a:r>
              <a:rPr lang="id-ID" altLang="id-ID" sz="1000" dirty="0" smtClean="0">
                <a:latin typeface="Century Gothic" pitchFamily="34" charset="0"/>
                <a:ea typeface="Century Gothic" pitchFamily="34" charset="0"/>
                <a:cs typeface="Century Gothic" pitchFamily="34" charset="0"/>
                <a:sym typeface="Wingdings" panose="05000000000000000000" pitchFamily="2" charset="2"/>
              </a:rPr>
              <a:t> Bendera Kuning : Perlu perbaikan oleh Bappeda Kab/Kota. Bendera Hijau : Lolos Verifikasi (selaras)</a:t>
            </a:r>
            <a:endParaRPr lang="id-ID" altLang="id-ID" sz="1000" b="1" dirty="0" smtClean="0">
              <a:latin typeface="Century Gothic" pitchFamily="34" charset="0"/>
              <a:ea typeface="Century Gothic" pitchFamily="34" charset="0"/>
              <a:cs typeface="Century Gothic" pitchFamily="34" charset="0"/>
            </a:endParaRPr>
          </a:p>
          <a:p>
            <a:pPr marL="184150" indent="-171450" algn="just">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Unggah</a:t>
            </a:r>
            <a:r>
              <a:rPr lang="id-ID" altLang="id-ID" sz="1000" b="1" dirty="0" smtClean="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Surat</a:t>
            </a:r>
            <a:r>
              <a:rPr lang="id-ID" altLang="id-ID" sz="1000" b="1" dirty="0">
                <a:latin typeface="Times New Roman" pitchFamily="18" charset="0"/>
                <a:cs typeface="Times New Roman" pitchFamily="18" charset="0"/>
              </a:rPr>
              <a:t> </a:t>
            </a:r>
            <a:r>
              <a:rPr lang="id-ID" altLang="id-ID" sz="1000" b="1" dirty="0" smtClean="0">
                <a:latin typeface="Century Gothic" pitchFamily="34" charset="0"/>
                <a:ea typeface="Century Gothic" pitchFamily="34" charset="0"/>
                <a:cs typeface="Century Gothic" pitchFamily="34" charset="0"/>
              </a:rPr>
              <a:t>Rekomendasi</a:t>
            </a:r>
            <a:r>
              <a:rPr lang="id-ID" altLang="id-ID" sz="1000" b="1" dirty="0" smtClean="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bagi</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seluruh</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usulan</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kab/kota</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di</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wilayahnya</a:t>
            </a:r>
            <a:r>
              <a:rPr lang="id-ID" altLang="id-ID" sz="1000" b="1"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(telah</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dittd</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Gubernur</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cap</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basah)</a:t>
            </a:r>
          </a:p>
          <a:p>
            <a:pPr marL="184150" indent="-171450" algn="just">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Melihat</a:t>
            </a:r>
            <a:r>
              <a:rPr lang="id-ID" altLang="id-ID" sz="1000" b="1" dirty="0" smtClean="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status</a:t>
            </a:r>
            <a:r>
              <a:rPr lang="id-ID" altLang="id-ID" sz="1000" b="1"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perubahan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usulan</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(Log</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Data)</a:t>
            </a:r>
          </a:p>
          <a:p>
            <a:pPr marL="184150" indent="-171450" algn="just">
              <a:buFont typeface="Arial" panose="020B0604020202020204" pitchFamily="34" charset="0"/>
              <a:buChar char="•"/>
            </a:pPr>
            <a:r>
              <a:rPr lang="id-ID" altLang="id-ID" sz="1000" b="1" dirty="0" smtClean="0">
                <a:latin typeface="Century Gothic" pitchFamily="34" charset="0"/>
                <a:ea typeface="Century Gothic" pitchFamily="34" charset="0"/>
                <a:cs typeface="Century Gothic" pitchFamily="34" charset="0"/>
              </a:rPr>
              <a:t>Melihat</a:t>
            </a:r>
            <a:r>
              <a:rPr lang="id-ID" altLang="id-ID" sz="1000" b="1" dirty="0" smtClean="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seluruh</a:t>
            </a:r>
            <a:r>
              <a:rPr lang="id-ID" altLang="id-ID" sz="1000" b="1" dirty="0">
                <a:latin typeface="Times New Roman" pitchFamily="18" charset="0"/>
                <a:cs typeface="Times New Roman" pitchFamily="18" charset="0"/>
              </a:rPr>
              <a:t> </a:t>
            </a:r>
            <a:r>
              <a:rPr lang="id-ID" altLang="id-ID" sz="1000" b="1" dirty="0">
                <a:latin typeface="Century Gothic" pitchFamily="34" charset="0"/>
                <a:ea typeface="Century Gothic" pitchFamily="34" charset="0"/>
                <a:cs typeface="Century Gothic" pitchFamily="34" charset="0"/>
              </a:rPr>
              <a:t>usulan</a:t>
            </a:r>
            <a:r>
              <a:rPr lang="id-ID" altLang="id-ID" sz="1000" b="1"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di</a:t>
            </a:r>
            <a:r>
              <a:rPr lang="id-ID" altLang="id-ID" sz="1000" dirty="0">
                <a:latin typeface="Times New Roman" pitchFamily="18" charset="0"/>
                <a:cs typeface="Times New Roman" pitchFamily="18" charset="0"/>
              </a:rPr>
              <a:t> </a:t>
            </a:r>
            <a:r>
              <a:rPr lang="id-ID" altLang="id-ID" sz="1000" dirty="0">
                <a:latin typeface="Century Gothic" pitchFamily="34" charset="0"/>
                <a:ea typeface="Century Gothic" pitchFamily="34" charset="0"/>
                <a:cs typeface="Century Gothic" pitchFamily="34" charset="0"/>
              </a:rPr>
              <a:t>seluruh</a:t>
            </a:r>
            <a:r>
              <a:rPr lang="id-ID" altLang="id-ID" sz="1000" dirty="0">
                <a:latin typeface="Times New Roman" pitchFamily="18" charset="0"/>
                <a:cs typeface="Times New Roman" pitchFamily="18" charset="0"/>
              </a:rPr>
              <a:t> </a:t>
            </a:r>
            <a:r>
              <a:rPr lang="id-ID" altLang="id-ID" sz="1000" dirty="0" smtClean="0">
                <a:latin typeface="Century Gothic" pitchFamily="34" charset="0"/>
                <a:ea typeface="Century Gothic" pitchFamily="34" charset="0"/>
                <a:cs typeface="Century Gothic" pitchFamily="34" charset="0"/>
              </a:rPr>
              <a:t>bidang</a:t>
            </a:r>
          </a:p>
          <a:p>
            <a:pPr marL="184150" indent="-171450" algn="just">
              <a:buFont typeface="Arial" panose="020B0604020202020204" pitchFamily="34" charset="0"/>
              <a:buChar char="•"/>
            </a:pPr>
            <a:r>
              <a:rPr lang="id-ID" altLang="id-ID" sz="1000" dirty="0" smtClean="0">
                <a:latin typeface="Century Gothic" pitchFamily="34" charset="0"/>
                <a:ea typeface="Century Gothic" pitchFamily="34" charset="0"/>
                <a:cs typeface="Century Gothic" pitchFamily="34" charset="0"/>
              </a:rPr>
              <a:t>Mencetak dan meng-upload surat pengantar dan rekapitulasi usulan DAK</a:t>
            </a:r>
            <a:endParaRPr lang="id-ID" altLang="id-ID" sz="1000" dirty="0">
              <a:latin typeface="Century Gothic" pitchFamily="34" charset="0"/>
              <a:ea typeface="Century Gothic" pitchFamily="34" charset="0"/>
              <a:cs typeface="Century Gothic" pitchFamily="34" charset="0"/>
            </a:endParaRPr>
          </a:p>
        </p:txBody>
      </p:sp>
    </p:spTree>
    <p:extLst>
      <p:ext uri="{BB962C8B-B14F-4D97-AF65-F5344CB8AC3E}">
        <p14:creationId xmlns:p14="http://schemas.microsoft.com/office/powerpoint/2010/main" val="3370213963"/>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object 4"/>
          <p:cNvSpPr>
            <a:spLocks noChangeArrowheads="1"/>
          </p:cNvSpPr>
          <p:nvPr/>
        </p:nvSpPr>
        <p:spPr bwMode="auto">
          <a:xfrm>
            <a:off x="8123436" y="1500189"/>
            <a:ext cx="1782564" cy="4319587"/>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5" name="object 5"/>
          <p:cNvSpPr txBox="1"/>
          <p:nvPr/>
        </p:nvSpPr>
        <p:spPr>
          <a:xfrm>
            <a:off x="9307513" y="6628710"/>
            <a:ext cx="598487" cy="184666"/>
          </a:xfrm>
          <a:prstGeom prst="rect">
            <a:avLst/>
          </a:prstGeom>
        </p:spPr>
        <p:txBody>
          <a:bodyPr wrap="square" lIns="0" tIns="0" rIns="0" bIns="0">
            <a:spAutoFit/>
          </a:bodyPr>
          <a:lstStyle/>
          <a:p>
            <a:pPr marL="12700" fontAlgn="auto">
              <a:spcBef>
                <a:spcPts val="0"/>
              </a:spcBef>
              <a:spcAft>
                <a:spcPts val="0"/>
              </a:spcAft>
              <a:defRPr/>
            </a:pPr>
            <a:r>
              <a:rPr sz="1200" spc="-5" dirty="0">
                <a:solidFill>
                  <a:srgbClr val="888888"/>
                </a:solidFill>
                <a:latin typeface="Calibri"/>
                <a:cs typeface="Calibri"/>
              </a:rPr>
              <a:t>S</a:t>
            </a:r>
            <a:r>
              <a:rPr sz="1200" dirty="0">
                <a:solidFill>
                  <a:srgbClr val="888888"/>
                </a:solidFill>
                <a:latin typeface="Calibri"/>
                <a:cs typeface="Calibri"/>
              </a:rPr>
              <a:t>li</a:t>
            </a:r>
            <a:r>
              <a:rPr sz="1200" spc="5" dirty="0">
                <a:solidFill>
                  <a:srgbClr val="888888"/>
                </a:solidFill>
                <a:latin typeface="Calibri"/>
                <a:cs typeface="Calibri"/>
              </a:rPr>
              <a:t>d</a:t>
            </a:r>
            <a:r>
              <a:rPr sz="1200" spc="-10" dirty="0">
                <a:solidFill>
                  <a:srgbClr val="888888"/>
                </a:solidFill>
                <a:latin typeface="Calibri"/>
                <a:cs typeface="Calibri"/>
              </a:rPr>
              <a:t>e</a:t>
            </a:r>
            <a:r>
              <a:rPr sz="1200" spc="-30" dirty="0">
                <a:solidFill>
                  <a:srgbClr val="888888"/>
                </a:solidFill>
                <a:latin typeface="Times New Roman"/>
                <a:cs typeface="Times New Roman"/>
              </a:rPr>
              <a:t> </a:t>
            </a:r>
            <a:r>
              <a:rPr sz="1200" dirty="0">
                <a:solidFill>
                  <a:srgbClr val="888888"/>
                </a:solidFill>
                <a:latin typeface="Calibri"/>
                <a:cs typeface="Calibri"/>
              </a:rPr>
              <a:t>-</a:t>
            </a:r>
            <a:r>
              <a:rPr sz="1200" spc="-35" dirty="0">
                <a:solidFill>
                  <a:srgbClr val="888888"/>
                </a:solidFill>
                <a:latin typeface="Times New Roman"/>
                <a:cs typeface="Times New Roman"/>
              </a:rPr>
              <a:t> </a:t>
            </a:r>
            <a:r>
              <a:rPr sz="1200" spc="-10" dirty="0">
                <a:solidFill>
                  <a:srgbClr val="888888"/>
                </a:solidFill>
                <a:latin typeface="Calibri"/>
                <a:cs typeface="Calibri"/>
              </a:rPr>
              <a:t>9</a:t>
            </a:r>
            <a:endParaRPr sz="1200">
              <a:latin typeface="Calibri"/>
              <a:cs typeface="Calibri"/>
            </a:endParaRPr>
          </a:p>
        </p:txBody>
      </p:sp>
      <p:sp>
        <p:nvSpPr>
          <p:cNvPr id="6" name="object 6"/>
          <p:cNvSpPr txBox="1"/>
          <p:nvPr/>
        </p:nvSpPr>
        <p:spPr>
          <a:xfrm>
            <a:off x="5538589" y="4437112"/>
            <a:ext cx="3964980" cy="492443"/>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600" dirty="0">
                <a:latin typeface="Century Gothic" pitchFamily="34" charset="0"/>
                <a:ea typeface="Century Gothic" pitchFamily="34" charset="0"/>
                <a:cs typeface="Century Gothic" pitchFamily="34" charset="0"/>
              </a:rPr>
              <a:t>Nama</a:t>
            </a:r>
            <a:r>
              <a:rPr lang="id-ID" altLang="id-ID" sz="1600" dirty="0">
                <a:latin typeface="Times New Roman" pitchFamily="18" charset="0"/>
                <a:cs typeface="Times New Roman" pitchFamily="18" charset="0"/>
              </a:rPr>
              <a:t> </a:t>
            </a:r>
            <a:r>
              <a:rPr lang="id-ID" altLang="id-ID" sz="1600" dirty="0">
                <a:latin typeface="Century Gothic" pitchFamily="34" charset="0"/>
                <a:ea typeface="Century Gothic" pitchFamily="34" charset="0"/>
                <a:cs typeface="Century Gothic" pitchFamily="34" charset="0"/>
              </a:rPr>
              <a:t>Role:</a:t>
            </a:r>
            <a:r>
              <a:rPr lang="id-ID" altLang="id-ID" sz="1600" dirty="0">
                <a:latin typeface="Times New Roman" pitchFamily="18" charset="0"/>
                <a:cs typeface="Times New Roman" pitchFamily="18" charset="0"/>
              </a:rPr>
              <a:t> </a:t>
            </a:r>
            <a:r>
              <a:rPr lang="id-ID" altLang="id-ID" sz="1600" b="1" dirty="0">
                <a:latin typeface="Century Gothic" pitchFamily="34" charset="0"/>
                <a:ea typeface="Century Gothic" pitchFamily="34" charset="0"/>
                <a:cs typeface="Century Gothic" pitchFamily="34" charset="0"/>
              </a:rPr>
              <a:t>Kepala</a:t>
            </a:r>
            <a:r>
              <a:rPr lang="id-ID" altLang="id-ID" sz="1600" b="1" dirty="0">
                <a:latin typeface="Times New Roman" pitchFamily="18" charset="0"/>
                <a:cs typeface="Times New Roman" pitchFamily="18" charset="0"/>
              </a:rPr>
              <a:t> </a:t>
            </a:r>
            <a:r>
              <a:rPr lang="id-ID" altLang="id-ID" sz="1600" b="1" dirty="0">
                <a:latin typeface="Century Gothic" pitchFamily="34" charset="0"/>
                <a:ea typeface="Century Gothic" pitchFamily="34" charset="0"/>
                <a:cs typeface="Century Gothic" pitchFamily="34" charset="0"/>
              </a:rPr>
              <a:t>Bappeda/Kepala</a:t>
            </a:r>
            <a:r>
              <a:rPr lang="id-ID" altLang="id-ID" sz="1600" b="1" dirty="0">
                <a:latin typeface="Times New Roman" pitchFamily="18" charset="0"/>
                <a:cs typeface="Times New Roman" pitchFamily="18" charset="0"/>
              </a:rPr>
              <a:t> </a:t>
            </a:r>
            <a:r>
              <a:rPr lang="id-ID" altLang="id-ID" sz="1600" b="1" dirty="0">
                <a:latin typeface="Century Gothic" pitchFamily="34" charset="0"/>
                <a:ea typeface="Century Gothic" pitchFamily="34" charset="0"/>
                <a:cs typeface="Century Gothic" pitchFamily="34" charset="0"/>
              </a:rPr>
              <a:t>Bappeprov</a:t>
            </a:r>
            <a:r>
              <a:rPr lang="id-ID" altLang="id-ID" sz="1600" b="1" dirty="0">
                <a:latin typeface="Times New Roman" pitchFamily="18" charset="0"/>
                <a:cs typeface="Times New Roman" pitchFamily="18" charset="0"/>
              </a:rPr>
              <a:t> </a:t>
            </a:r>
            <a:r>
              <a:rPr lang="id-ID" altLang="id-ID" sz="1600" b="1" dirty="0">
                <a:latin typeface="Century Gothic" pitchFamily="34" charset="0"/>
                <a:ea typeface="Century Gothic" pitchFamily="34" charset="0"/>
                <a:cs typeface="Century Gothic" pitchFamily="34" charset="0"/>
              </a:rPr>
              <a:t>(</a:t>
            </a:r>
            <a:r>
              <a:rPr lang="id-ID" altLang="id-ID" sz="1600" b="1" i="1" dirty="0">
                <a:latin typeface="Century Gothic" pitchFamily="34" charset="0"/>
                <a:ea typeface="Century Gothic" pitchFamily="34" charset="0"/>
                <a:cs typeface="Century Gothic" pitchFamily="34" charset="0"/>
              </a:rPr>
              <a:t>Submitter/</a:t>
            </a:r>
            <a:r>
              <a:rPr lang="id-ID" altLang="id-ID" sz="1600" b="1" dirty="0">
                <a:latin typeface="Century Gothic" pitchFamily="34" charset="0"/>
                <a:ea typeface="Century Gothic" pitchFamily="34" charset="0"/>
                <a:cs typeface="Century Gothic" pitchFamily="34" charset="0"/>
              </a:rPr>
              <a:t>Pengirim</a:t>
            </a:r>
            <a:r>
              <a:rPr lang="id-ID" altLang="id-ID" sz="1600" b="1" dirty="0">
                <a:latin typeface="Times New Roman" pitchFamily="18" charset="0"/>
                <a:cs typeface="Times New Roman" pitchFamily="18" charset="0"/>
              </a:rPr>
              <a:t> </a:t>
            </a:r>
            <a:r>
              <a:rPr lang="id-ID" altLang="id-ID" sz="1600" b="1" dirty="0">
                <a:latin typeface="Century Gothic" pitchFamily="34" charset="0"/>
                <a:ea typeface="Century Gothic" pitchFamily="34" charset="0"/>
                <a:cs typeface="Century Gothic" pitchFamily="34" charset="0"/>
              </a:rPr>
              <a:t>Usulan)</a:t>
            </a:r>
            <a:endParaRPr lang="id-ID" altLang="id-ID" sz="1600" dirty="0">
              <a:latin typeface="Century Gothic" pitchFamily="34" charset="0"/>
              <a:ea typeface="Century Gothic" pitchFamily="34" charset="0"/>
              <a:cs typeface="Century Gothic" pitchFamily="34" charset="0"/>
            </a:endParaRPr>
          </a:p>
        </p:txBody>
      </p:sp>
      <p:sp>
        <p:nvSpPr>
          <p:cNvPr id="7" name="object 7"/>
          <p:cNvSpPr txBox="1"/>
          <p:nvPr/>
        </p:nvSpPr>
        <p:spPr>
          <a:xfrm>
            <a:off x="5538589" y="4941168"/>
            <a:ext cx="4175225" cy="1723549"/>
          </a:xfrm>
          <a:prstGeom prst="rect">
            <a:avLst/>
          </a:prstGeom>
        </p:spPr>
        <p:txBody>
          <a:bodyPr lIns="0" tIns="0" rIns="0" bIns="0">
            <a:spAutoFit/>
          </a:bodyPr>
          <a:lstStyle>
            <a:lvl1pPr marL="193675" indent="-180975">
              <a:tabLst>
                <a:tab pos="193675" algn="l"/>
              </a:tabLst>
              <a:defRPr>
                <a:solidFill>
                  <a:schemeClr val="tx1"/>
                </a:solidFill>
                <a:latin typeface="Calibri" pitchFamily="34" charset="0"/>
              </a:defRPr>
            </a:lvl1pPr>
            <a:lvl2pPr marL="742950" indent="-285750">
              <a:tabLst>
                <a:tab pos="193675" algn="l"/>
              </a:tabLst>
              <a:defRPr>
                <a:solidFill>
                  <a:schemeClr val="tx1"/>
                </a:solidFill>
                <a:latin typeface="Calibri" pitchFamily="34" charset="0"/>
              </a:defRPr>
            </a:lvl2pPr>
            <a:lvl3pPr marL="1143000" indent="-228600">
              <a:tabLst>
                <a:tab pos="193675" algn="l"/>
              </a:tabLst>
              <a:defRPr>
                <a:solidFill>
                  <a:schemeClr val="tx1"/>
                </a:solidFill>
                <a:latin typeface="Calibri" pitchFamily="34" charset="0"/>
              </a:defRPr>
            </a:lvl3pPr>
            <a:lvl4pPr marL="1600200" indent="-228600">
              <a:tabLst>
                <a:tab pos="193675" algn="l"/>
              </a:tabLst>
              <a:defRPr>
                <a:solidFill>
                  <a:schemeClr val="tx1"/>
                </a:solidFill>
                <a:latin typeface="Calibri" pitchFamily="34" charset="0"/>
              </a:defRPr>
            </a:lvl4pPr>
            <a:lvl5pPr marL="2057400" indent="-228600">
              <a:tabLst>
                <a:tab pos="193675" algn="l"/>
              </a:tabLst>
              <a:defRPr>
                <a:solidFill>
                  <a:schemeClr val="tx1"/>
                </a:solidFill>
                <a:latin typeface="Calibri" pitchFamily="34" charset="0"/>
              </a:defRPr>
            </a:lvl5pPr>
            <a:lvl6pPr marL="2514600" indent="-228600" fontAlgn="base">
              <a:spcBef>
                <a:spcPct val="0"/>
              </a:spcBef>
              <a:spcAft>
                <a:spcPct val="0"/>
              </a:spcAft>
              <a:tabLst>
                <a:tab pos="193675" algn="l"/>
              </a:tabLst>
              <a:defRPr>
                <a:solidFill>
                  <a:schemeClr val="tx1"/>
                </a:solidFill>
                <a:latin typeface="Calibri" pitchFamily="34" charset="0"/>
              </a:defRPr>
            </a:lvl6pPr>
            <a:lvl7pPr marL="2971800" indent="-228600" fontAlgn="base">
              <a:spcBef>
                <a:spcPct val="0"/>
              </a:spcBef>
              <a:spcAft>
                <a:spcPct val="0"/>
              </a:spcAft>
              <a:tabLst>
                <a:tab pos="193675" algn="l"/>
              </a:tabLst>
              <a:defRPr>
                <a:solidFill>
                  <a:schemeClr val="tx1"/>
                </a:solidFill>
                <a:latin typeface="Calibri" pitchFamily="34" charset="0"/>
              </a:defRPr>
            </a:lvl7pPr>
            <a:lvl8pPr marL="3429000" indent="-228600" fontAlgn="base">
              <a:spcBef>
                <a:spcPct val="0"/>
              </a:spcBef>
              <a:spcAft>
                <a:spcPct val="0"/>
              </a:spcAft>
              <a:tabLst>
                <a:tab pos="193675" algn="l"/>
              </a:tabLst>
              <a:defRPr>
                <a:solidFill>
                  <a:schemeClr val="tx1"/>
                </a:solidFill>
                <a:latin typeface="Calibri" pitchFamily="34" charset="0"/>
              </a:defRPr>
            </a:lvl8pPr>
            <a:lvl9pPr marL="3886200" indent="-228600" fontAlgn="base">
              <a:spcBef>
                <a:spcPct val="0"/>
              </a:spcBef>
              <a:spcAft>
                <a:spcPct val="0"/>
              </a:spcAft>
              <a:tabLst>
                <a:tab pos="193675" algn="l"/>
              </a:tabLst>
              <a:defRPr>
                <a:solidFill>
                  <a:schemeClr val="tx1"/>
                </a:solidFill>
                <a:latin typeface="Calibri" pitchFamily="34" charset="0"/>
              </a:defRPr>
            </a:lvl9pPr>
          </a:lstStyle>
          <a:p>
            <a:pPr>
              <a:buFont typeface="Arial" charset="0"/>
              <a:buChar char="•"/>
            </a:pPr>
            <a:r>
              <a:rPr lang="id-ID" altLang="id-ID" sz="1400" dirty="0">
                <a:latin typeface="Century Gothic" pitchFamily="34" charset="0"/>
                <a:ea typeface="Century Gothic" pitchFamily="34" charset="0"/>
                <a:cs typeface="Century Gothic" pitchFamily="34" charset="0"/>
              </a:rPr>
              <a:t>Berhak</a:t>
            </a:r>
            <a:r>
              <a:rPr lang="id-ID" altLang="id-ID" sz="1400" dirty="0">
                <a:latin typeface="Times New Roman" pitchFamily="18" charset="0"/>
                <a:cs typeface="Times New Roman" pitchFamily="18" charset="0"/>
              </a:rPr>
              <a:t> </a:t>
            </a:r>
            <a:r>
              <a:rPr lang="id-ID" altLang="id-ID" sz="1400" b="1" dirty="0">
                <a:latin typeface="Century Gothic" pitchFamily="34" charset="0"/>
                <a:ea typeface="Century Gothic" pitchFamily="34" charset="0"/>
                <a:cs typeface="Century Gothic" pitchFamily="34" charset="0"/>
              </a:rPr>
              <a:t>menggunakan tombol “Submit” </a:t>
            </a:r>
            <a:r>
              <a:rPr lang="id-ID" altLang="id-ID" sz="1400" dirty="0">
                <a:latin typeface="Century Gothic" pitchFamily="34" charset="0"/>
                <a:ea typeface="Century Gothic" pitchFamily="34" charset="0"/>
                <a:cs typeface="Century Gothic" pitchFamily="34" charset="0"/>
              </a:rPr>
              <a:t>yang</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menandakan</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seluruh</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usulan</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di</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Kab/Kota/Provinsinya</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siap</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untuk</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diverifikasi</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dan</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dinilai</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oleh</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Pusat</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(usulan</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tidak</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bisa</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diubah</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lagi)</a:t>
            </a:r>
          </a:p>
          <a:p>
            <a:pPr>
              <a:buFont typeface="Arial" charset="0"/>
              <a:buChar char="•"/>
            </a:pPr>
            <a:r>
              <a:rPr lang="id-ID" altLang="id-ID" sz="1400" b="1" dirty="0">
                <a:latin typeface="Century Gothic" pitchFamily="34" charset="0"/>
                <a:ea typeface="Century Gothic" pitchFamily="34" charset="0"/>
                <a:cs typeface="Century Gothic" pitchFamily="34" charset="0"/>
              </a:rPr>
              <a:t>Melihat</a:t>
            </a:r>
            <a:r>
              <a:rPr lang="id-ID" altLang="id-ID" sz="1400" b="1" dirty="0">
                <a:latin typeface="Times New Roman" pitchFamily="18" charset="0"/>
                <a:cs typeface="Times New Roman" pitchFamily="18" charset="0"/>
              </a:rPr>
              <a:t> </a:t>
            </a:r>
            <a:r>
              <a:rPr lang="id-ID" altLang="id-ID" sz="1400" b="1" dirty="0">
                <a:latin typeface="Century Gothic" pitchFamily="34" charset="0"/>
                <a:ea typeface="Century Gothic" pitchFamily="34" charset="0"/>
                <a:cs typeface="Century Gothic" pitchFamily="34" charset="0"/>
              </a:rPr>
              <a:t>seluruh</a:t>
            </a:r>
            <a:r>
              <a:rPr lang="id-ID" altLang="id-ID" sz="1400" b="1" dirty="0">
                <a:latin typeface="Times New Roman" pitchFamily="18" charset="0"/>
                <a:cs typeface="Times New Roman" pitchFamily="18" charset="0"/>
              </a:rPr>
              <a:t> </a:t>
            </a:r>
            <a:r>
              <a:rPr lang="id-ID" altLang="id-ID" sz="1400" b="1" dirty="0">
                <a:latin typeface="Century Gothic" pitchFamily="34" charset="0"/>
                <a:ea typeface="Century Gothic" pitchFamily="34" charset="0"/>
                <a:cs typeface="Century Gothic" pitchFamily="34" charset="0"/>
              </a:rPr>
              <a:t>usulan</a:t>
            </a:r>
            <a:r>
              <a:rPr lang="id-ID" altLang="id-ID" sz="1400" b="1" dirty="0">
                <a:latin typeface="Times New Roman" pitchFamily="18" charset="0"/>
                <a:cs typeface="Times New Roman" pitchFamily="18" charset="0"/>
              </a:rPr>
              <a:t> </a:t>
            </a:r>
            <a:r>
              <a:rPr lang="id-ID" altLang="id-ID" sz="1400" b="1" dirty="0">
                <a:latin typeface="Century Gothic" pitchFamily="34" charset="0"/>
                <a:ea typeface="Century Gothic" pitchFamily="34" charset="0"/>
                <a:cs typeface="Century Gothic" pitchFamily="34" charset="0"/>
              </a:rPr>
              <a:t>kegiatan</a:t>
            </a:r>
            <a:r>
              <a:rPr lang="id-ID" altLang="id-ID" sz="1400" b="1"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di</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daerahnya</a:t>
            </a:r>
          </a:p>
          <a:p>
            <a:pPr>
              <a:buFont typeface="Arial" charset="0"/>
              <a:buChar char="•"/>
            </a:pPr>
            <a:r>
              <a:rPr lang="id-ID" altLang="id-ID" sz="1400" b="1" dirty="0">
                <a:latin typeface="Century Gothic" pitchFamily="34" charset="0"/>
                <a:ea typeface="Century Gothic" pitchFamily="34" charset="0"/>
                <a:cs typeface="Century Gothic" pitchFamily="34" charset="0"/>
              </a:rPr>
              <a:t>Melihat</a:t>
            </a:r>
            <a:r>
              <a:rPr lang="id-ID" altLang="id-ID" sz="1400" b="1" dirty="0">
                <a:latin typeface="Times New Roman" pitchFamily="18" charset="0"/>
                <a:cs typeface="Times New Roman" pitchFamily="18" charset="0"/>
              </a:rPr>
              <a:t> </a:t>
            </a:r>
            <a:r>
              <a:rPr lang="id-ID" altLang="id-ID" sz="1400" b="1" dirty="0">
                <a:latin typeface="Century Gothic" pitchFamily="34" charset="0"/>
                <a:ea typeface="Century Gothic" pitchFamily="34" charset="0"/>
                <a:cs typeface="Century Gothic" pitchFamily="34" charset="0"/>
              </a:rPr>
              <a:t>status</a:t>
            </a:r>
            <a:r>
              <a:rPr lang="id-ID" altLang="id-ID" sz="1400" b="1"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perubahan</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usulan</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(Log</a:t>
            </a:r>
            <a:r>
              <a:rPr lang="id-ID" altLang="id-ID" sz="1400" dirty="0">
                <a:latin typeface="Times New Roman" pitchFamily="18" charset="0"/>
                <a:cs typeface="Times New Roman" pitchFamily="18" charset="0"/>
              </a:rPr>
              <a:t> </a:t>
            </a:r>
            <a:r>
              <a:rPr lang="id-ID" altLang="id-ID" sz="1400" dirty="0">
                <a:latin typeface="Century Gothic" pitchFamily="34" charset="0"/>
                <a:ea typeface="Century Gothic" pitchFamily="34" charset="0"/>
                <a:cs typeface="Century Gothic" pitchFamily="34" charset="0"/>
              </a:rPr>
              <a:t>Data)</a:t>
            </a:r>
          </a:p>
          <a:p>
            <a:pPr>
              <a:spcBef>
                <a:spcPts val="13"/>
              </a:spcBef>
            </a:pPr>
            <a:r>
              <a:rPr lang="id-ID" altLang="id-ID" sz="1400" dirty="0">
                <a:latin typeface="Arial" charset="0"/>
              </a:rPr>
              <a:t>•</a:t>
            </a:r>
          </a:p>
        </p:txBody>
      </p:sp>
      <p:sp>
        <p:nvSpPr>
          <p:cNvPr id="8" name="object 8"/>
          <p:cNvSpPr txBox="1"/>
          <p:nvPr/>
        </p:nvSpPr>
        <p:spPr>
          <a:xfrm>
            <a:off x="5685631" y="6435725"/>
            <a:ext cx="2466181" cy="430887"/>
          </a:xfrm>
          <a:prstGeom prst="rect">
            <a:avLst/>
          </a:prstGeom>
        </p:spPr>
        <p:txBody>
          <a:bodyPr lIns="0" tIns="0" rIns="0" bIns="0">
            <a:spAutoFit/>
          </a:bodyPr>
          <a:lstStyle/>
          <a:p>
            <a:pPr marL="12700" fontAlgn="auto">
              <a:spcBef>
                <a:spcPts val="0"/>
              </a:spcBef>
              <a:spcAft>
                <a:spcPts val="0"/>
              </a:spcAft>
              <a:defRPr/>
            </a:pPr>
            <a:r>
              <a:rPr sz="1400" b="1" dirty="0">
                <a:latin typeface="Century Gothic"/>
                <a:cs typeface="Century Gothic"/>
              </a:rPr>
              <a:t>Meli</a:t>
            </a:r>
            <a:r>
              <a:rPr sz="1400" b="1" spc="-10" dirty="0">
                <a:latin typeface="Century Gothic"/>
                <a:cs typeface="Century Gothic"/>
              </a:rPr>
              <a:t>h</a:t>
            </a:r>
            <a:r>
              <a:rPr sz="1400" b="1" spc="-5" dirty="0">
                <a:latin typeface="Century Gothic"/>
                <a:cs typeface="Century Gothic"/>
              </a:rPr>
              <a:t>a</a:t>
            </a:r>
            <a:r>
              <a:rPr sz="1400" b="1" dirty="0">
                <a:latin typeface="Century Gothic"/>
                <a:cs typeface="Century Gothic"/>
              </a:rPr>
              <a:t>t</a:t>
            </a:r>
            <a:r>
              <a:rPr sz="1400" b="1" spc="40" dirty="0">
                <a:latin typeface="Times New Roman"/>
                <a:cs typeface="Times New Roman"/>
              </a:rPr>
              <a:t> </a:t>
            </a:r>
            <a:r>
              <a:rPr sz="1400" b="1" spc="-5" dirty="0">
                <a:latin typeface="Century Gothic"/>
                <a:cs typeface="Century Gothic"/>
              </a:rPr>
              <a:t>d</a:t>
            </a:r>
            <a:r>
              <a:rPr sz="1400" b="1" spc="-10" dirty="0">
                <a:latin typeface="Century Gothic"/>
                <a:cs typeface="Century Gothic"/>
              </a:rPr>
              <a:t>a</a:t>
            </a:r>
            <a:r>
              <a:rPr sz="1400" b="1" dirty="0">
                <a:latin typeface="Century Gothic"/>
                <a:cs typeface="Century Gothic"/>
              </a:rPr>
              <a:t>n</a:t>
            </a:r>
            <a:r>
              <a:rPr sz="1400" b="1" spc="30" dirty="0">
                <a:latin typeface="Times New Roman"/>
                <a:cs typeface="Times New Roman"/>
              </a:rPr>
              <a:t> </a:t>
            </a:r>
            <a:r>
              <a:rPr sz="1400" b="1" dirty="0">
                <a:latin typeface="Century Gothic"/>
                <a:cs typeface="Century Gothic"/>
              </a:rPr>
              <a:t>mencetak</a:t>
            </a:r>
            <a:r>
              <a:rPr sz="1400" b="1" spc="30" dirty="0">
                <a:latin typeface="Times New Roman"/>
                <a:cs typeface="Times New Roman"/>
              </a:rPr>
              <a:t> </a:t>
            </a:r>
            <a:r>
              <a:rPr sz="1400" b="1" spc="-10" dirty="0">
                <a:latin typeface="Century Gothic"/>
                <a:cs typeface="Century Gothic"/>
              </a:rPr>
              <a:t>r</a:t>
            </a:r>
            <a:r>
              <a:rPr sz="1400" b="1" spc="-5" dirty="0">
                <a:latin typeface="Century Gothic"/>
                <a:cs typeface="Century Gothic"/>
              </a:rPr>
              <a:t>ekapitul</a:t>
            </a:r>
            <a:r>
              <a:rPr sz="1400" b="1" spc="-10" dirty="0">
                <a:latin typeface="Century Gothic"/>
                <a:cs typeface="Century Gothic"/>
              </a:rPr>
              <a:t>as</a:t>
            </a:r>
            <a:r>
              <a:rPr sz="1400" b="1" dirty="0">
                <a:latin typeface="Century Gothic"/>
                <a:cs typeface="Century Gothic"/>
              </a:rPr>
              <a:t>i</a:t>
            </a:r>
            <a:endParaRPr sz="1400">
              <a:latin typeface="Century Gothic"/>
              <a:cs typeface="Century Gothic"/>
            </a:endParaRPr>
          </a:p>
        </p:txBody>
      </p:sp>
      <p:sp>
        <p:nvSpPr>
          <p:cNvPr id="12297" name="object 9"/>
          <p:cNvSpPr>
            <a:spLocks noChangeArrowheads="1"/>
          </p:cNvSpPr>
          <p:nvPr/>
        </p:nvSpPr>
        <p:spPr bwMode="auto">
          <a:xfrm>
            <a:off x="5454750" y="3916364"/>
            <a:ext cx="4451250" cy="649287"/>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10" name="object 10"/>
          <p:cNvSpPr txBox="1"/>
          <p:nvPr/>
        </p:nvSpPr>
        <p:spPr>
          <a:xfrm>
            <a:off x="103188" y="1831975"/>
            <a:ext cx="3921125" cy="2190343"/>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nSpc>
                <a:spcPts val="1925"/>
              </a:lnSpc>
            </a:pPr>
            <a:r>
              <a:rPr lang="id-ID" altLang="id-ID" sz="1600">
                <a:latin typeface="Century Gothic" pitchFamily="34" charset="0"/>
                <a:ea typeface="Century Gothic" pitchFamily="34" charset="0"/>
                <a:cs typeface="Century Gothic" pitchFamily="34" charset="0"/>
              </a:rPr>
              <a:t>Nama</a:t>
            </a:r>
            <a:r>
              <a:rPr lang="id-ID" altLang="id-ID" sz="1600">
                <a:latin typeface="Times New Roman" pitchFamily="18" charset="0"/>
                <a:cs typeface="Times New Roman" pitchFamily="18" charset="0"/>
              </a:rPr>
              <a:t> </a:t>
            </a:r>
            <a:r>
              <a:rPr lang="id-ID" altLang="id-ID" sz="1600">
                <a:latin typeface="Century Gothic" pitchFamily="34" charset="0"/>
                <a:ea typeface="Century Gothic" pitchFamily="34" charset="0"/>
                <a:cs typeface="Century Gothic" pitchFamily="34" charset="0"/>
              </a:rPr>
              <a:t>Role:</a:t>
            </a:r>
            <a:r>
              <a:rPr lang="id-ID" altLang="id-ID" sz="1600">
                <a:latin typeface="Times New Roman" pitchFamily="18" charset="0"/>
                <a:cs typeface="Times New Roman" pitchFamily="18" charset="0"/>
              </a:rPr>
              <a:t> </a:t>
            </a:r>
            <a:r>
              <a:rPr lang="id-ID" altLang="id-ID" sz="1600" b="1">
                <a:latin typeface="Century Gothic" pitchFamily="34" charset="0"/>
                <a:ea typeface="Century Gothic" pitchFamily="34" charset="0"/>
                <a:cs typeface="Century Gothic" pitchFamily="34" charset="0"/>
              </a:rPr>
              <a:t>OPD</a:t>
            </a:r>
            <a:r>
              <a:rPr lang="id-ID" altLang="id-ID" sz="1600" b="1">
                <a:latin typeface="Times New Roman" pitchFamily="18" charset="0"/>
                <a:cs typeface="Times New Roman" pitchFamily="18" charset="0"/>
              </a:rPr>
              <a:t> </a:t>
            </a:r>
            <a:r>
              <a:rPr lang="id-ID" altLang="id-ID" sz="1600" b="1">
                <a:latin typeface="Century Gothic" pitchFamily="34" charset="0"/>
                <a:ea typeface="Century Gothic" pitchFamily="34" charset="0"/>
                <a:cs typeface="Century Gothic" pitchFamily="34" charset="0"/>
              </a:rPr>
              <a:t>(Pengusul</a:t>
            </a:r>
            <a:r>
              <a:rPr lang="id-ID" altLang="id-ID" sz="1600" b="1">
                <a:latin typeface="Times New Roman" pitchFamily="18" charset="0"/>
                <a:cs typeface="Times New Roman" pitchFamily="18" charset="0"/>
              </a:rPr>
              <a:t> </a:t>
            </a:r>
            <a:r>
              <a:rPr lang="id-ID" altLang="id-ID" sz="1600" b="1">
                <a:latin typeface="Century Gothic" pitchFamily="34" charset="0"/>
                <a:ea typeface="Century Gothic" pitchFamily="34" charset="0"/>
                <a:cs typeface="Century Gothic" pitchFamily="34" charset="0"/>
              </a:rPr>
              <a:t>Kegiatan)</a:t>
            </a:r>
            <a:endParaRPr lang="id-ID" altLang="id-ID" sz="1600">
              <a:latin typeface="Century Gothic" pitchFamily="34" charset="0"/>
              <a:ea typeface="Century Gothic" pitchFamily="34" charset="0"/>
              <a:cs typeface="Century Gothic" pitchFamily="34" charset="0"/>
            </a:endParaRPr>
          </a:p>
          <a:p>
            <a:pPr>
              <a:lnSpc>
                <a:spcPts val="1675"/>
              </a:lnSpc>
              <a:spcBef>
                <a:spcPts val="50"/>
              </a:spcBef>
              <a:buFont typeface="Arial" charset="0"/>
              <a:buChar char="•"/>
            </a:pPr>
            <a:r>
              <a:rPr lang="id-ID" altLang="id-ID" sz="1400" b="1">
                <a:latin typeface="Century Gothic" pitchFamily="34" charset="0"/>
                <a:ea typeface="Century Gothic" pitchFamily="34" charset="0"/>
                <a:cs typeface="Century Gothic" pitchFamily="34" charset="0"/>
              </a:rPr>
              <a:t>Mengelola</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data</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usulan</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DAK</a:t>
            </a:r>
            <a:r>
              <a:rPr lang="id-ID" altLang="id-ID" sz="1400" b="1">
                <a:latin typeface="Times New Roman" pitchFamily="18" charset="0"/>
                <a:cs typeface="Times New Roman" pitchFamily="18" charset="0"/>
              </a:rPr>
              <a:t> </a:t>
            </a:r>
            <a:r>
              <a:rPr lang="id-ID" altLang="id-ID" sz="1400">
                <a:latin typeface="Wingdings" pitchFamily="2" charset="2"/>
                <a:ea typeface="Wingdings" pitchFamily="2" charset="2"/>
                <a:cs typeface="Wingdings" pitchFamily="2" charset="2"/>
              </a:rPr>
              <a:t></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menambah,</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mengedit,</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menghapus</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data</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usulan</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di</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bidang</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masing-masing</a:t>
            </a:r>
          </a:p>
          <a:p>
            <a:pPr>
              <a:lnSpc>
                <a:spcPts val="1625"/>
              </a:lnSpc>
              <a:buFont typeface="Arial" charset="0"/>
              <a:buChar char="•"/>
            </a:pPr>
            <a:r>
              <a:rPr lang="id-ID" altLang="id-ID" sz="1400" b="1">
                <a:latin typeface="Century Gothic" pitchFamily="34" charset="0"/>
                <a:ea typeface="Century Gothic" pitchFamily="34" charset="0"/>
                <a:cs typeface="Century Gothic" pitchFamily="34" charset="0"/>
              </a:rPr>
              <a:t>Mengunggah</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TOR</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dan</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RAB</a:t>
            </a:r>
            <a:r>
              <a:rPr lang="id-ID" altLang="id-ID" sz="1400" b="1">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di</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level</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menu</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kegiatan</a:t>
            </a:r>
          </a:p>
          <a:p>
            <a:pPr>
              <a:buFont typeface="Arial" charset="0"/>
              <a:buChar char="•"/>
            </a:pPr>
            <a:r>
              <a:rPr lang="id-ID" altLang="id-ID" sz="1400" b="1">
                <a:latin typeface="Century Gothic" pitchFamily="34" charset="0"/>
                <a:ea typeface="Century Gothic" pitchFamily="34" charset="0"/>
                <a:cs typeface="Century Gothic" pitchFamily="34" charset="0"/>
              </a:rPr>
              <a:t>Melihat</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status</a:t>
            </a:r>
            <a:r>
              <a:rPr lang="id-ID" altLang="id-ID" sz="1400" b="1">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perubahan</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usulan</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(Log</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Data)</a:t>
            </a:r>
          </a:p>
          <a:p>
            <a:pPr>
              <a:lnSpc>
                <a:spcPts val="1675"/>
              </a:lnSpc>
              <a:spcBef>
                <a:spcPts val="13"/>
              </a:spcBef>
              <a:buFont typeface="Arial" charset="0"/>
              <a:buChar char="•"/>
            </a:pPr>
            <a:r>
              <a:rPr lang="id-ID" altLang="id-ID" sz="1400" b="1">
                <a:latin typeface="Century Gothic" pitchFamily="34" charset="0"/>
                <a:ea typeface="Century Gothic" pitchFamily="34" charset="0"/>
                <a:cs typeface="Century Gothic" pitchFamily="34" charset="0"/>
              </a:rPr>
              <a:t>Melihat</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dan</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mencetak</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rekapitulasi</a:t>
            </a:r>
            <a:endParaRPr lang="id-ID" altLang="id-ID" sz="1400">
              <a:latin typeface="Century Gothic" pitchFamily="34" charset="0"/>
              <a:ea typeface="Century Gothic" pitchFamily="34" charset="0"/>
              <a:cs typeface="Century Gothic" pitchFamily="34" charset="0"/>
            </a:endParaRPr>
          </a:p>
          <a:p>
            <a:pPr>
              <a:lnSpc>
                <a:spcPts val="1675"/>
              </a:lnSpc>
              <a:buFont typeface="Arial" charset="0"/>
              <a:buChar char="•"/>
            </a:pPr>
            <a:r>
              <a:rPr lang="id-ID" altLang="id-ID" sz="1400" b="1">
                <a:latin typeface="Century Gothic" pitchFamily="34" charset="0"/>
                <a:ea typeface="Century Gothic" pitchFamily="34" charset="0"/>
                <a:cs typeface="Century Gothic" pitchFamily="34" charset="0"/>
              </a:rPr>
              <a:t>Melihat</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seluruh</a:t>
            </a:r>
            <a:r>
              <a:rPr lang="id-ID" altLang="id-ID" sz="1400" b="1">
                <a:latin typeface="Times New Roman" pitchFamily="18" charset="0"/>
                <a:cs typeface="Times New Roman" pitchFamily="18" charset="0"/>
              </a:rPr>
              <a:t> </a:t>
            </a:r>
            <a:r>
              <a:rPr lang="id-ID" altLang="id-ID" sz="1400" b="1">
                <a:latin typeface="Century Gothic" pitchFamily="34" charset="0"/>
                <a:ea typeface="Century Gothic" pitchFamily="34" charset="0"/>
                <a:cs typeface="Century Gothic" pitchFamily="34" charset="0"/>
              </a:rPr>
              <a:t>usulan</a:t>
            </a:r>
            <a:r>
              <a:rPr lang="id-ID" altLang="id-ID" sz="1400" b="1">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di</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bidang</a:t>
            </a:r>
            <a:r>
              <a:rPr lang="id-ID" altLang="id-ID" sz="1400">
                <a:latin typeface="Times New Roman" pitchFamily="18" charset="0"/>
                <a:cs typeface="Times New Roman" pitchFamily="18" charset="0"/>
              </a:rPr>
              <a:t> </a:t>
            </a:r>
            <a:r>
              <a:rPr lang="id-ID" altLang="id-ID" sz="1400">
                <a:latin typeface="Century Gothic" pitchFamily="34" charset="0"/>
                <a:ea typeface="Century Gothic" pitchFamily="34" charset="0"/>
                <a:cs typeface="Century Gothic" pitchFamily="34" charset="0"/>
              </a:rPr>
              <a:t>masing-masing</a:t>
            </a:r>
          </a:p>
        </p:txBody>
      </p:sp>
      <p:sp>
        <p:nvSpPr>
          <p:cNvPr id="12299" name="object 11"/>
          <p:cNvSpPr>
            <a:spLocks/>
          </p:cNvSpPr>
          <p:nvPr/>
        </p:nvSpPr>
        <p:spPr bwMode="auto">
          <a:xfrm>
            <a:off x="1493639" y="3730625"/>
            <a:ext cx="7265690" cy="0"/>
          </a:xfrm>
          <a:custGeom>
            <a:avLst/>
            <a:gdLst>
              <a:gd name="T0" fmla="*/ 8941704 w 8942070"/>
              <a:gd name="T1" fmla="*/ 0 w 8942070"/>
            </a:gdLst>
            <a:ahLst/>
            <a:cxnLst>
              <a:cxn ang="0">
                <a:pos x="T0" y="0"/>
              </a:cxn>
              <a:cxn ang="0">
                <a:pos x="T1" y="0"/>
              </a:cxn>
            </a:cxnLst>
            <a:rect l="0" t="0" r="r" b="b"/>
            <a:pathLst>
              <a:path w="8942070">
                <a:moveTo>
                  <a:pt x="8941704" y="0"/>
                </a:moveTo>
                <a:lnTo>
                  <a:pt x="0" y="0"/>
                </a:lnTo>
              </a:path>
            </a:pathLst>
          </a:custGeom>
          <a:noFill/>
          <a:ln w="19811">
            <a:solidFill>
              <a:srgbClr val="7B7B7B"/>
            </a:solidFill>
            <a:prstDash val="lgDash"/>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12" name="object 12"/>
          <p:cNvSpPr txBox="1">
            <a:spLocks noGrp="1"/>
          </p:cNvSpPr>
          <p:nvPr>
            <p:ph type="title"/>
          </p:nvPr>
        </p:nvSpPr>
        <p:spPr>
          <a:xfrm>
            <a:off x="776536" y="143446"/>
            <a:ext cx="8928992" cy="477242"/>
          </a:xfrm>
        </p:spPr>
        <p:txBody>
          <a:bodyPr tIns="53721" rtlCol="0"/>
          <a:lstStyle/>
          <a:p>
            <a:pPr marL="2588895" eaLnBrk="1" fontAlgn="auto" hangingPunct="1">
              <a:spcBef>
                <a:spcPts val="0"/>
              </a:spcBef>
              <a:spcAft>
                <a:spcPts val="0"/>
              </a:spcAft>
              <a:defRPr/>
            </a:pPr>
            <a:r>
              <a:rPr sz="2800" spc="-20" dirty="0">
                <a:latin typeface="Calibri"/>
                <a:cs typeface="Calibri"/>
              </a:rPr>
              <a:t>JENI</a:t>
            </a:r>
            <a:r>
              <a:rPr sz="2800" spc="-15" dirty="0">
                <a:latin typeface="Calibri"/>
                <a:cs typeface="Calibri"/>
              </a:rPr>
              <a:t>S</a:t>
            </a:r>
            <a:r>
              <a:rPr sz="2800" spc="-45" dirty="0">
                <a:latin typeface="Times New Roman"/>
                <a:cs typeface="Times New Roman"/>
              </a:rPr>
              <a:t> </a:t>
            </a:r>
            <a:r>
              <a:rPr sz="2800" i="1" spc="-20" dirty="0">
                <a:latin typeface="Calibri"/>
                <a:cs typeface="Calibri"/>
              </a:rPr>
              <a:t>USER</a:t>
            </a:r>
            <a:r>
              <a:rPr sz="2800" i="1" spc="-75" dirty="0">
                <a:latin typeface="Times New Roman"/>
                <a:cs typeface="Times New Roman"/>
              </a:rPr>
              <a:t> </a:t>
            </a:r>
            <a:r>
              <a:rPr sz="2800" i="1" spc="-50" dirty="0">
                <a:latin typeface="Calibri"/>
                <a:cs typeface="Calibri"/>
              </a:rPr>
              <a:t>R</a:t>
            </a:r>
            <a:r>
              <a:rPr sz="2800" i="1" spc="-25" dirty="0">
                <a:latin typeface="Calibri"/>
                <a:cs typeface="Calibri"/>
              </a:rPr>
              <a:t>O</a:t>
            </a:r>
            <a:r>
              <a:rPr sz="2800" i="1" spc="-10" dirty="0">
                <a:latin typeface="Calibri"/>
                <a:cs typeface="Calibri"/>
              </a:rPr>
              <a:t>L</a:t>
            </a:r>
            <a:r>
              <a:rPr sz="2800" i="1" spc="-15" dirty="0">
                <a:latin typeface="Calibri"/>
                <a:cs typeface="Calibri"/>
              </a:rPr>
              <a:t>E</a:t>
            </a:r>
            <a:r>
              <a:rPr sz="2800" i="1" spc="-45" dirty="0">
                <a:latin typeface="Times New Roman"/>
                <a:cs typeface="Times New Roman"/>
              </a:rPr>
              <a:t> </a:t>
            </a:r>
            <a:r>
              <a:rPr sz="2800" spc="-80" dirty="0">
                <a:latin typeface="Calibri"/>
                <a:cs typeface="Calibri"/>
              </a:rPr>
              <a:t>D</a:t>
            </a:r>
            <a:r>
              <a:rPr sz="2800" spc="-20" dirty="0">
                <a:latin typeface="Calibri"/>
                <a:cs typeface="Calibri"/>
              </a:rPr>
              <a:t>AN</a:t>
            </a:r>
            <a:r>
              <a:rPr sz="2800" spc="-60" dirty="0">
                <a:latin typeface="Times New Roman"/>
                <a:cs typeface="Times New Roman"/>
              </a:rPr>
              <a:t> </a:t>
            </a:r>
            <a:r>
              <a:rPr sz="2800" spc="-20" dirty="0">
                <a:latin typeface="Calibri"/>
                <a:cs typeface="Calibri"/>
              </a:rPr>
              <a:t>A</a:t>
            </a:r>
            <a:r>
              <a:rPr sz="2800" spc="-50" dirty="0">
                <a:latin typeface="Calibri"/>
                <a:cs typeface="Calibri"/>
              </a:rPr>
              <a:t>K</a:t>
            </a:r>
            <a:r>
              <a:rPr sz="2800" spc="-15" dirty="0">
                <a:latin typeface="Calibri"/>
                <a:cs typeface="Calibri"/>
              </a:rPr>
              <a:t>SIN</a:t>
            </a:r>
            <a:r>
              <a:rPr sz="2800" spc="-265" dirty="0">
                <a:latin typeface="Calibri"/>
                <a:cs typeface="Calibri"/>
              </a:rPr>
              <a:t>Y</a:t>
            </a:r>
            <a:r>
              <a:rPr sz="2800" spc="-20" dirty="0">
                <a:latin typeface="Calibri"/>
                <a:cs typeface="Calibri"/>
              </a:rPr>
              <a:t>A</a:t>
            </a:r>
            <a:r>
              <a:rPr sz="2800" dirty="0">
                <a:latin typeface="Calibri"/>
                <a:cs typeface="Calibri"/>
              </a:rPr>
              <a:t/>
            </a:r>
            <a:br>
              <a:rPr sz="2800" dirty="0">
                <a:latin typeface="Calibri"/>
                <a:cs typeface="Calibri"/>
              </a:rPr>
            </a:br>
            <a:r>
              <a:rPr sz="2800" b="0" spc="-65" dirty="0">
                <a:latin typeface="Calibri Light"/>
                <a:cs typeface="Calibri Light"/>
              </a:rPr>
              <a:t>D</a:t>
            </a:r>
            <a:r>
              <a:rPr sz="2800" b="0" spc="-35" dirty="0">
                <a:latin typeface="Calibri Light"/>
                <a:cs typeface="Calibri Light"/>
              </a:rPr>
              <a:t>AL</a:t>
            </a:r>
            <a:r>
              <a:rPr sz="2800" b="0" spc="-50" dirty="0">
                <a:latin typeface="Calibri Light"/>
                <a:cs typeface="Calibri Light"/>
              </a:rPr>
              <a:t>A</a:t>
            </a:r>
            <a:r>
              <a:rPr sz="2800" b="0" spc="-25" dirty="0">
                <a:latin typeface="Calibri Light"/>
                <a:cs typeface="Calibri Light"/>
              </a:rPr>
              <a:t>M</a:t>
            </a:r>
            <a:r>
              <a:rPr sz="2800" b="0" spc="-150" dirty="0">
                <a:latin typeface="Times New Roman"/>
                <a:cs typeface="Times New Roman"/>
              </a:rPr>
              <a:t> </a:t>
            </a:r>
            <a:r>
              <a:rPr sz="2800" b="0" spc="-35" dirty="0">
                <a:latin typeface="Calibri Light"/>
                <a:cs typeface="Calibri Light"/>
              </a:rPr>
              <a:t>AP</a:t>
            </a:r>
            <a:r>
              <a:rPr sz="2800" b="0" spc="-10" dirty="0">
                <a:latin typeface="Calibri Light"/>
                <a:cs typeface="Calibri Light"/>
              </a:rPr>
              <a:t>LI</a:t>
            </a:r>
            <a:r>
              <a:rPr sz="2800" b="0" spc="-40" dirty="0">
                <a:latin typeface="Calibri Light"/>
                <a:cs typeface="Calibri Light"/>
              </a:rPr>
              <a:t>K</a:t>
            </a:r>
            <a:r>
              <a:rPr sz="2800" b="0" spc="-50" dirty="0">
                <a:latin typeface="Calibri Light"/>
                <a:cs typeface="Calibri Light"/>
              </a:rPr>
              <a:t>A</a:t>
            </a:r>
            <a:r>
              <a:rPr sz="2800" b="0" spc="-35" dirty="0">
                <a:latin typeface="Calibri Light"/>
                <a:cs typeface="Calibri Light"/>
              </a:rPr>
              <a:t>S</a:t>
            </a:r>
            <a:r>
              <a:rPr sz="2800" b="0" spc="-10" dirty="0">
                <a:latin typeface="Calibri Light"/>
                <a:cs typeface="Calibri Light"/>
              </a:rPr>
              <a:t>I</a:t>
            </a:r>
            <a:r>
              <a:rPr sz="2800" b="0" spc="-125" dirty="0">
                <a:latin typeface="Times New Roman"/>
                <a:cs typeface="Times New Roman"/>
              </a:rPr>
              <a:t> </a:t>
            </a:r>
            <a:r>
              <a:rPr sz="2800" b="0" spc="-20" dirty="0">
                <a:latin typeface="Calibri Light"/>
                <a:cs typeface="Calibri Light"/>
              </a:rPr>
              <a:t>K</a:t>
            </a:r>
            <a:r>
              <a:rPr sz="2800" b="0" spc="-35" dirty="0">
                <a:latin typeface="Calibri Light"/>
                <a:cs typeface="Calibri Light"/>
              </a:rPr>
              <a:t>R</a:t>
            </a:r>
            <a:r>
              <a:rPr sz="2800" b="0" spc="-15" dirty="0">
                <a:latin typeface="Calibri Light"/>
                <a:cs typeface="Calibri Light"/>
              </a:rPr>
              <a:t>I</a:t>
            </a:r>
            <a:r>
              <a:rPr sz="2800" b="0" spc="-35" dirty="0">
                <a:latin typeface="Calibri Light"/>
                <a:cs typeface="Calibri Light"/>
              </a:rPr>
              <a:t>S</a:t>
            </a:r>
            <a:r>
              <a:rPr sz="2800" b="0" spc="-55" dirty="0">
                <a:latin typeface="Calibri Light"/>
                <a:cs typeface="Calibri Light"/>
              </a:rPr>
              <a:t>N</a:t>
            </a:r>
            <a:r>
              <a:rPr sz="2800" b="0" spc="-50" dirty="0">
                <a:latin typeface="Calibri Light"/>
                <a:cs typeface="Calibri Light"/>
              </a:rPr>
              <a:t>A</a:t>
            </a:r>
            <a:r>
              <a:rPr sz="2800" b="0" spc="-30" dirty="0">
                <a:latin typeface="Calibri Light"/>
                <a:cs typeface="Calibri Light"/>
              </a:rPr>
              <a:t>-</a:t>
            </a:r>
            <a:r>
              <a:rPr sz="2800" b="0" spc="-85" dirty="0">
                <a:latin typeface="Calibri Light"/>
                <a:cs typeface="Calibri Light"/>
              </a:rPr>
              <a:t>D</a:t>
            </a:r>
            <a:r>
              <a:rPr sz="2800" b="0" spc="-50" dirty="0">
                <a:latin typeface="Calibri Light"/>
                <a:cs typeface="Calibri Light"/>
              </a:rPr>
              <a:t>A</a:t>
            </a:r>
            <a:r>
              <a:rPr sz="2800" b="0" spc="-15" dirty="0">
                <a:latin typeface="Calibri Light"/>
                <a:cs typeface="Calibri Light"/>
              </a:rPr>
              <a:t>K</a:t>
            </a:r>
            <a:r>
              <a:rPr sz="2800" b="0" spc="-135" dirty="0">
                <a:latin typeface="Times New Roman"/>
                <a:cs typeface="Times New Roman"/>
              </a:rPr>
              <a:t> </a:t>
            </a:r>
            <a:r>
              <a:rPr sz="2800" b="0" spc="-10" dirty="0">
                <a:latin typeface="Calibri Light"/>
                <a:cs typeface="Calibri Light"/>
              </a:rPr>
              <a:t>(</a:t>
            </a:r>
            <a:r>
              <a:rPr sz="2800" b="0" spc="-40" dirty="0">
                <a:latin typeface="Calibri Light"/>
                <a:cs typeface="Calibri Light"/>
              </a:rPr>
              <a:t>2</a:t>
            </a:r>
            <a:r>
              <a:rPr sz="2800" b="0" spc="-10" dirty="0">
                <a:latin typeface="Calibri Light"/>
                <a:cs typeface="Calibri Light"/>
              </a:rPr>
              <a:t>)</a:t>
            </a:r>
            <a:endParaRPr sz="2800" dirty="0">
              <a:latin typeface="Calibri Light"/>
              <a:cs typeface="Calibri Light"/>
            </a:endParaRPr>
          </a:p>
        </p:txBody>
      </p:sp>
      <p:sp>
        <p:nvSpPr>
          <p:cNvPr id="12301" name="object 13"/>
          <p:cNvSpPr>
            <a:spLocks noChangeArrowheads="1"/>
          </p:cNvSpPr>
          <p:nvPr/>
        </p:nvSpPr>
        <p:spPr bwMode="auto">
          <a:xfrm>
            <a:off x="5612111" y="1365250"/>
            <a:ext cx="2372022" cy="210185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12302" name="object 14"/>
          <p:cNvSpPr>
            <a:spLocks noChangeArrowheads="1"/>
          </p:cNvSpPr>
          <p:nvPr/>
        </p:nvSpPr>
        <p:spPr bwMode="auto">
          <a:xfrm>
            <a:off x="0" y="1235075"/>
            <a:ext cx="4666655" cy="573088"/>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12303" name="object 15"/>
          <p:cNvSpPr>
            <a:spLocks noChangeArrowheads="1"/>
          </p:cNvSpPr>
          <p:nvPr/>
        </p:nvSpPr>
        <p:spPr bwMode="auto">
          <a:xfrm>
            <a:off x="2319139" y="4071939"/>
            <a:ext cx="1750318" cy="2039937"/>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Tree>
    <p:extLst>
      <p:ext uri="{BB962C8B-B14F-4D97-AF65-F5344CB8AC3E}">
        <p14:creationId xmlns:p14="http://schemas.microsoft.com/office/powerpoint/2010/main" val="2937833803"/>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2400" spc="-25" dirty="0">
                <a:latin typeface="Century Gothic"/>
                <a:cs typeface="Century Gothic"/>
              </a:rPr>
              <a:t>RINGKASA</a:t>
            </a:r>
            <a:r>
              <a:rPr lang="id-ID" sz="2400" spc="-20" dirty="0">
                <a:latin typeface="Century Gothic"/>
                <a:cs typeface="Century Gothic"/>
              </a:rPr>
              <a:t>N</a:t>
            </a:r>
            <a:r>
              <a:rPr lang="id-ID" sz="2400" spc="75" dirty="0">
                <a:latin typeface="Times New Roman"/>
                <a:cs typeface="Times New Roman"/>
              </a:rPr>
              <a:t> </a:t>
            </a:r>
            <a:r>
              <a:rPr lang="id-ID" sz="2400" i="1" spc="-5" dirty="0">
                <a:latin typeface="Century Gothic"/>
                <a:cs typeface="Century Gothic"/>
              </a:rPr>
              <a:t>USE</a:t>
            </a:r>
            <a:r>
              <a:rPr lang="id-ID" sz="2400" i="1" dirty="0">
                <a:latin typeface="Century Gothic"/>
                <a:cs typeface="Century Gothic"/>
              </a:rPr>
              <a:t>R</a:t>
            </a:r>
            <a:r>
              <a:rPr lang="id-ID" sz="2400" i="1" spc="70" dirty="0">
                <a:latin typeface="Times New Roman"/>
                <a:cs typeface="Times New Roman"/>
              </a:rPr>
              <a:t> </a:t>
            </a:r>
            <a:r>
              <a:rPr lang="id-ID" sz="2400" i="1" spc="-20" dirty="0">
                <a:latin typeface="Century Gothic"/>
                <a:cs typeface="Century Gothic"/>
              </a:rPr>
              <a:t>ROL</a:t>
            </a:r>
            <a:r>
              <a:rPr lang="id-ID" sz="2400" i="1" spc="-15" dirty="0">
                <a:latin typeface="Century Gothic"/>
                <a:cs typeface="Century Gothic"/>
              </a:rPr>
              <a:t>E</a:t>
            </a:r>
            <a:r>
              <a:rPr lang="id-ID" sz="2400" i="1" spc="60" dirty="0">
                <a:latin typeface="Times New Roman"/>
                <a:cs typeface="Times New Roman"/>
              </a:rPr>
              <a:t> </a:t>
            </a:r>
            <a:r>
              <a:rPr lang="id-ID" sz="2400" spc="-15" dirty="0">
                <a:latin typeface="Century Gothic"/>
                <a:cs typeface="Century Gothic"/>
              </a:rPr>
              <a:t>APLIKASI</a:t>
            </a:r>
            <a:r>
              <a:rPr lang="id-ID" sz="2400" spc="80" dirty="0">
                <a:latin typeface="Times New Roman"/>
                <a:cs typeface="Times New Roman"/>
              </a:rPr>
              <a:t> </a:t>
            </a:r>
            <a:r>
              <a:rPr lang="id-ID" sz="2400" spc="-20" dirty="0">
                <a:latin typeface="Century Gothic"/>
                <a:cs typeface="Century Gothic"/>
              </a:rPr>
              <a:t>KRISNA-DA</a:t>
            </a:r>
            <a:r>
              <a:rPr lang="id-ID" sz="2400" spc="-15" dirty="0">
                <a:latin typeface="Century Gothic"/>
                <a:cs typeface="Century Gothic"/>
              </a:rPr>
              <a:t>K</a:t>
            </a:r>
            <a:r>
              <a:rPr lang="id-ID" sz="2400" spc="75" dirty="0">
                <a:latin typeface="Times New Roman"/>
                <a:cs typeface="Times New Roman"/>
              </a:rPr>
              <a:t> </a:t>
            </a:r>
            <a:r>
              <a:rPr lang="id-ID" sz="2400" spc="-20" dirty="0" smtClean="0">
                <a:latin typeface="Century Gothic"/>
                <a:cs typeface="Century Gothic"/>
              </a:rPr>
              <a:t>PROVINSI</a:t>
            </a:r>
            <a:endParaRPr lang="id-ID" sz="24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12</a:t>
            </a:fld>
            <a:endParaRPr lang="id-ID"/>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55" y="1268760"/>
            <a:ext cx="9528373" cy="4592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5071438"/>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12700" fontAlgn="auto">
              <a:lnSpc>
                <a:spcPts val="2830"/>
              </a:lnSpc>
              <a:spcBef>
                <a:spcPts val="0"/>
              </a:spcBef>
              <a:spcAft>
                <a:spcPts val="0"/>
              </a:spcAft>
              <a:defRPr/>
            </a:pPr>
            <a:r>
              <a:rPr lang="id-ID" sz="2400" spc="-25" dirty="0">
                <a:latin typeface="Century Gothic"/>
                <a:cs typeface="Century Gothic"/>
              </a:rPr>
              <a:t>RINGKASA</a:t>
            </a:r>
            <a:r>
              <a:rPr lang="id-ID" sz="2400" spc="-20" dirty="0">
                <a:latin typeface="Century Gothic"/>
                <a:cs typeface="Century Gothic"/>
              </a:rPr>
              <a:t>N</a:t>
            </a:r>
            <a:r>
              <a:rPr lang="id-ID" sz="2400" spc="75" dirty="0">
                <a:latin typeface="Times New Roman"/>
                <a:cs typeface="Times New Roman"/>
              </a:rPr>
              <a:t> </a:t>
            </a:r>
            <a:r>
              <a:rPr lang="id-ID" sz="2400" i="1" spc="-5" dirty="0">
                <a:latin typeface="Century Gothic"/>
                <a:cs typeface="Century Gothic"/>
              </a:rPr>
              <a:t>USE</a:t>
            </a:r>
            <a:r>
              <a:rPr lang="id-ID" sz="2400" i="1" dirty="0">
                <a:latin typeface="Century Gothic"/>
                <a:cs typeface="Century Gothic"/>
              </a:rPr>
              <a:t>R</a:t>
            </a:r>
            <a:r>
              <a:rPr lang="id-ID" sz="2400" i="1" spc="70" dirty="0">
                <a:latin typeface="Times New Roman"/>
                <a:cs typeface="Times New Roman"/>
              </a:rPr>
              <a:t> </a:t>
            </a:r>
            <a:r>
              <a:rPr lang="id-ID" sz="2400" i="1" spc="-20" dirty="0">
                <a:latin typeface="Century Gothic"/>
                <a:cs typeface="Century Gothic"/>
              </a:rPr>
              <a:t>ROL</a:t>
            </a:r>
            <a:r>
              <a:rPr lang="id-ID" sz="2400" i="1" spc="-15" dirty="0">
                <a:latin typeface="Century Gothic"/>
                <a:cs typeface="Century Gothic"/>
              </a:rPr>
              <a:t>E</a:t>
            </a:r>
            <a:r>
              <a:rPr lang="id-ID" sz="2400" i="1" spc="60" dirty="0">
                <a:latin typeface="Times New Roman"/>
                <a:cs typeface="Times New Roman"/>
              </a:rPr>
              <a:t> </a:t>
            </a:r>
            <a:r>
              <a:rPr lang="id-ID" sz="2400" spc="-15" dirty="0">
                <a:latin typeface="Century Gothic"/>
                <a:cs typeface="Century Gothic"/>
              </a:rPr>
              <a:t>APLIKASI</a:t>
            </a:r>
            <a:r>
              <a:rPr lang="id-ID" sz="2400" spc="80" dirty="0">
                <a:latin typeface="Times New Roman"/>
                <a:cs typeface="Times New Roman"/>
              </a:rPr>
              <a:t> </a:t>
            </a:r>
            <a:r>
              <a:rPr lang="id-ID" sz="2400" spc="-20" dirty="0">
                <a:latin typeface="Century Gothic"/>
                <a:cs typeface="Century Gothic"/>
              </a:rPr>
              <a:t>KRISNA-DA</a:t>
            </a:r>
            <a:r>
              <a:rPr lang="id-ID" sz="2400" spc="-15" dirty="0">
                <a:latin typeface="Century Gothic"/>
                <a:cs typeface="Century Gothic"/>
              </a:rPr>
              <a:t>K</a:t>
            </a:r>
            <a:r>
              <a:rPr lang="id-ID" sz="2400" spc="75" dirty="0">
                <a:latin typeface="Times New Roman"/>
                <a:cs typeface="Times New Roman"/>
              </a:rPr>
              <a:t> </a:t>
            </a:r>
            <a:r>
              <a:rPr lang="id-ID" sz="2400" spc="-20" dirty="0">
                <a:latin typeface="Century Gothic"/>
                <a:cs typeface="Century Gothic"/>
              </a:rPr>
              <a:t>PROVINSI</a:t>
            </a:r>
            <a:endParaRPr lang="id-ID" sz="2400" dirty="0">
              <a:latin typeface="Century Gothic"/>
              <a:cs typeface="Century Gothic"/>
            </a:endParaRPr>
          </a:p>
        </p:txBody>
      </p:sp>
      <p:sp>
        <p:nvSpPr>
          <p:cNvPr id="4" name="Slide Number Placeholder 3"/>
          <p:cNvSpPr>
            <a:spLocks noGrp="1"/>
          </p:cNvSpPr>
          <p:nvPr>
            <p:ph type="sldNum" sz="quarter" idx="12"/>
          </p:nvPr>
        </p:nvSpPr>
        <p:spPr/>
        <p:txBody>
          <a:bodyPr/>
          <a:lstStyle/>
          <a:p>
            <a:fld id="{FB05F9C7-6D2C-44D0-B8C3-A1C09B61E934}" type="slidenum">
              <a:rPr lang="id-ID" smtClean="0"/>
              <a:pPr/>
              <a:t>13</a:t>
            </a:fld>
            <a:endParaRPr lang="id-ID"/>
          </a:p>
        </p:txBody>
      </p:sp>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3408" t="18422" r="10800" b="6250"/>
          <a:stretch/>
        </p:blipFill>
        <p:spPr bwMode="auto">
          <a:xfrm>
            <a:off x="355271" y="1124744"/>
            <a:ext cx="9278249"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7559872"/>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dirty="0" smtClean="0"/>
              <a:t>Arah kebijakan dan rincian dak bidang pendidikan </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14</a:t>
            </a:fld>
            <a:endParaRPr lang="id-ID"/>
          </a:p>
        </p:txBody>
      </p:sp>
    </p:spTree>
    <p:extLst>
      <p:ext uri="{BB962C8B-B14F-4D97-AF65-F5344CB8AC3E}">
        <p14:creationId xmlns:p14="http://schemas.microsoft.com/office/powerpoint/2010/main" val="1917975759"/>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DAK Bidang Pendidikan</a:t>
            </a:r>
            <a:endParaRPr lang="id-ID"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15</a:t>
            </a:fld>
            <a:endParaRPr lang="id-ID"/>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94884289"/>
              </p:ext>
            </p:extLst>
          </p:nvPr>
        </p:nvGraphicFramePr>
        <p:xfrm>
          <a:off x="463550" y="1071562"/>
          <a:ext cx="8915400" cy="5786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276781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dirty="0" smtClean="0"/>
              <a:t>Dak REGULER BIDANG PENDIDIKAN</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16</a:t>
            </a:fld>
            <a:endParaRPr lang="id-ID"/>
          </a:p>
        </p:txBody>
      </p:sp>
    </p:spTree>
    <p:extLst>
      <p:ext uri="{BB962C8B-B14F-4D97-AF65-F5344CB8AC3E}">
        <p14:creationId xmlns:p14="http://schemas.microsoft.com/office/powerpoint/2010/main" val="1917975759"/>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Arah Kebijakan</a:t>
            </a:r>
            <a:endParaRPr lang="id-ID"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17</a:t>
            </a:fld>
            <a:endParaRPr lang="id-ID"/>
          </a:p>
        </p:txBody>
      </p:sp>
      <p:sp>
        <p:nvSpPr>
          <p:cNvPr id="6" name="Content Placeholder 5"/>
          <p:cNvSpPr>
            <a:spLocks noGrp="1"/>
          </p:cNvSpPr>
          <p:nvPr>
            <p:ph idx="1"/>
          </p:nvPr>
        </p:nvSpPr>
        <p:spPr/>
        <p:txBody>
          <a:bodyPr/>
          <a:lstStyle/>
          <a:p>
            <a:pPr lvl="0">
              <a:spcAft>
                <a:spcPts val="0"/>
              </a:spcAft>
            </a:pPr>
            <a:r>
              <a:rPr lang="id-ID" dirty="0" smtClean="0"/>
              <a:t>Memberikan bantuan kepada pemerintah daerah untuk menyediakan sarana dan prasarana pendidikan dalam rangka pemenuhan secara bertahap standar pelayanan minimal (SPM) pendidikan</a:t>
            </a:r>
          </a:p>
          <a:p>
            <a:pPr lvl="0">
              <a:spcAft>
                <a:spcPts val="0"/>
              </a:spcAft>
            </a:pPr>
            <a:r>
              <a:rPr lang="id-ID" dirty="0" smtClean="0"/>
              <a:t>Meningkatkan ketersediaan/keterjaminan akses, dan mutu layanan pada pendidikan dasar dan pendidikan menengah dalam rangka pelaksanaan Wajib Belajar Pendidikan 12 Tahun yang berkualitas.</a:t>
            </a:r>
          </a:p>
          <a:p>
            <a:pPr>
              <a:buNone/>
            </a:pPr>
            <a:endParaRPr lang="en-US" dirty="0"/>
          </a:p>
        </p:txBody>
      </p:sp>
    </p:spTree>
    <p:extLst>
      <p:ext uri="{BB962C8B-B14F-4D97-AF65-F5344CB8AC3E}">
        <p14:creationId xmlns:p14="http://schemas.microsoft.com/office/powerpoint/2010/main" val="802744358"/>
      </p:ext>
    </p:extLst>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Menu dan SubMenu</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18</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val="1748841452"/>
              </p:ext>
            </p:extLst>
          </p:nvPr>
        </p:nvGraphicFramePr>
        <p:xfrm>
          <a:off x="200472" y="1446307"/>
          <a:ext cx="9505056" cy="2667332"/>
        </p:xfrm>
        <a:graphic>
          <a:graphicData uri="http://schemas.openxmlformats.org/drawingml/2006/table">
            <a:tbl>
              <a:tblPr>
                <a:tableStyleId>{793D81CF-94F2-401A-BA57-92F5A7B2D0C5}</a:tableStyleId>
              </a:tblPr>
              <a:tblGrid>
                <a:gridCol w="1800200">
                  <a:extLst>
                    <a:ext uri="{9D8B030D-6E8A-4147-A177-3AD203B41FA5}">
                      <a16:colId xmlns:a16="http://schemas.microsoft.com/office/drawing/2014/main" val="20000"/>
                    </a:ext>
                  </a:extLst>
                </a:gridCol>
                <a:gridCol w="7704856">
                  <a:extLst>
                    <a:ext uri="{9D8B030D-6E8A-4147-A177-3AD203B41FA5}">
                      <a16:colId xmlns:a16="http://schemas.microsoft.com/office/drawing/2014/main" val="20001"/>
                    </a:ext>
                  </a:extLst>
                </a:gridCol>
              </a:tblGrid>
              <a:tr h="398517">
                <a:tc>
                  <a:txBody>
                    <a:bodyPr/>
                    <a:lstStyle/>
                    <a:p>
                      <a:pPr algn="ctr" fontAlgn="ctr"/>
                      <a:r>
                        <a:rPr lang="id-ID" sz="1400" b="1" u="none" strike="noStrike" dirty="0">
                          <a:effectLst/>
                        </a:rPr>
                        <a:t>SUB BIDANG SD</a:t>
                      </a:r>
                      <a:endParaRPr lang="id-ID" sz="1400" b="1" i="0" u="none" strike="noStrike" dirty="0">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ctr"/>
                      <a:r>
                        <a:rPr lang="id-ID" sz="1400" b="1" u="none" strike="noStrike" dirty="0" smtClean="0">
                          <a:effectLst/>
                        </a:rPr>
                        <a:t>MENU</a:t>
                      </a:r>
                      <a:endParaRPr lang="en-US" sz="1400" b="1" u="none" strike="noStrike" dirty="0" smtClean="0">
                        <a:effectLs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0"/>
                  </a:ext>
                </a:extLst>
              </a:tr>
              <a:tr h="144016">
                <a:tc rowSpan="3">
                  <a:txBody>
                    <a:bodyPr/>
                    <a:lstStyle/>
                    <a:p>
                      <a:pPr algn="l" fontAlgn="ctr"/>
                      <a:r>
                        <a:rPr lang="id-ID" sz="1400" u="none" strike="noStrike" dirty="0">
                          <a:effectLst/>
                        </a:rPr>
                        <a:t>Pembangunan Prasarana Belajar SD</a:t>
                      </a:r>
                      <a:endParaRPr lang="id-ID" sz="1400" b="0" i="0" u="none" strike="noStrike" dirty="0">
                        <a:solidFill>
                          <a:srgbClr val="000000"/>
                        </a:solidFill>
                        <a:effectLst/>
                        <a:latin typeface="Cambria"/>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embangunan </a:t>
                      </a:r>
                      <a:r>
                        <a:rPr lang="id-ID" sz="1400" u="none" strike="noStrike" dirty="0">
                          <a:effectLst/>
                        </a:rPr>
                        <a:t>ruang kelas baru (RKB) beserta perabotnya</a:t>
                      </a:r>
                      <a:endParaRPr lang="id-ID" sz="1400" b="0" i="0" u="none" strike="noStrike" dirty="0">
                        <a:solidFill>
                          <a:srgbClr val="000000"/>
                        </a:solidFill>
                        <a:effectLst/>
                        <a:latin typeface="Cambria"/>
                      </a:endParaRPr>
                    </a:p>
                  </a:txBody>
                  <a:tcPr marL="9525" marR="9525" marT="9525"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63237">
                <a:tc vMerge="1">
                  <a:txBody>
                    <a:bodyPr/>
                    <a:lstStyle/>
                    <a:p>
                      <a:endParaRPr lang="id-ID"/>
                    </a:p>
                  </a:txBody>
                  <a:tcPr/>
                </a:tc>
                <a:tc>
                  <a:txBody>
                    <a:bodyPr/>
                    <a:lstStyle/>
                    <a:p>
                      <a:pPr marL="285750" indent="-285750" algn="l" fontAlgn="ctr">
                        <a:buFont typeface="Arial" panose="020B0604020202020204" pitchFamily="34" charset="0"/>
                        <a:buChar char="•"/>
                      </a:pPr>
                      <a:r>
                        <a:rPr lang="fi-FI" sz="1400" u="none" strike="noStrike" dirty="0">
                          <a:effectLst/>
                        </a:rPr>
                        <a:t>Pembangunan toilet (jamban) beserta sanitasinya</a:t>
                      </a:r>
                      <a:endParaRPr lang="fi-FI" sz="1400" b="0" i="0" u="none" strike="noStrike" dirty="0">
                        <a:solidFill>
                          <a:srgbClr val="000000"/>
                        </a:solidFill>
                        <a:effectLst/>
                        <a:latin typeface="Cambria"/>
                      </a:endParaRPr>
                    </a:p>
                  </a:txBody>
                  <a:tcPr marL="9525" marR="9525" marT="9525" marB="0" anchor="ctr"/>
                </a:tc>
                <a:extLst>
                  <a:ext uri="{0D108BD9-81ED-4DB2-BD59-A6C34878D82A}">
                    <a16:rowId xmlns:a16="http://schemas.microsoft.com/office/drawing/2014/main" val="10002"/>
                  </a:ext>
                </a:extLst>
              </a:tr>
              <a:tr h="56376">
                <a:tc vMerge="1">
                  <a:txBody>
                    <a:bodyPr/>
                    <a:lstStyle/>
                    <a:p>
                      <a:endParaRPr lang="id-ID"/>
                    </a:p>
                  </a:txBody>
                  <a:tcP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embangunan </a:t>
                      </a:r>
                      <a:r>
                        <a:rPr lang="id-ID" sz="1400" u="none" strike="noStrike" dirty="0">
                          <a:effectLst/>
                        </a:rPr>
                        <a:t>ruang pusat sumber pendidikan inklusif beserta perabotnya</a:t>
                      </a:r>
                      <a:endParaRPr lang="id-ID" sz="1400" b="0" i="0" u="none" strike="noStrike" dirty="0">
                        <a:solidFill>
                          <a:srgbClr val="000000"/>
                        </a:solidFill>
                        <a:effectLst/>
                        <a:latin typeface="Cambria"/>
                      </a:endParaRPr>
                    </a:p>
                  </a:txBody>
                  <a:tcPr marL="9525" marR="9525" marT="9525" marB="0" anchor="ctr"/>
                </a:tc>
                <a:extLst>
                  <a:ext uri="{0D108BD9-81ED-4DB2-BD59-A6C34878D82A}">
                    <a16:rowId xmlns:a16="http://schemas.microsoft.com/office/drawing/2014/main" val="10003"/>
                  </a:ext>
                </a:extLst>
              </a:tr>
              <a:tr h="49515">
                <a:tc rowSpan="4">
                  <a:txBody>
                    <a:bodyPr/>
                    <a:lstStyle/>
                    <a:p>
                      <a:pPr algn="l" fontAlgn="ctr"/>
                      <a:r>
                        <a:rPr lang="id-ID" sz="1400" u="none" strike="noStrike">
                          <a:effectLst/>
                        </a:rPr>
                        <a:t>Rehabilitasi Prasarana Belajar SD</a:t>
                      </a:r>
                      <a:endParaRPr lang="id-ID" sz="1400" b="0" i="0" u="none" strike="noStrike">
                        <a:solidFill>
                          <a:srgbClr val="000000"/>
                        </a:solidFill>
                        <a:effectLst/>
                        <a:latin typeface="Cambria"/>
                      </a:endParaRPr>
                    </a:p>
                  </a:txBody>
                  <a:tcPr marL="9525" marR="9525" marT="9525" marB="0" anchor="ctr"/>
                </a:tc>
                <a:tc>
                  <a:txBody>
                    <a:bodyPr/>
                    <a:lstStyle/>
                    <a:p>
                      <a:pPr marL="285750" indent="-285750" algn="l" fontAlgn="ctr">
                        <a:buFont typeface="Arial" panose="020B0604020202020204" pitchFamily="34" charset="0"/>
                        <a:buChar char="•"/>
                      </a:pPr>
                      <a:r>
                        <a:rPr lang="en-US" sz="1400" u="none" strike="noStrike" dirty="0" smtClean="0">
                          <a:effectLst/>
                        </a:rPr>
                        <a:t>R</a:t>
                      </a:r>
                      <a:r>
                        <a:rPr lang="id-ID" sz="1400" u="none" strike="noStrike" dirty="0" smtClean="0">
                          <a:effectLst/>
                        </a:rPr>
                        <a:t>ehabilitasi </a:t>
                      </a:r>
                      <a:r>
                        <a:rPr lang="id-ID" sz="1400" u="none" strike="noStrike" dirty="0">
                          <a:effectLst/>
                        </a:rPr>
                        <a:t>ruang kelas dengan tingkat kerusakan sedang atau berat, beserta perabotnya</a:t>
                      </a:r>
                      <a:endParaRPr lang="id-ID" sz="1400" b="0" i="0" u="none" strike="noStrike" dirty="0">
                        <a:solidFill>
                          <a:srgbClr val="000000"/>
                        </a:solidFill>
                        <a:effectLst/>
                        <a:latin typeface="Cambria"/>
                      </a:endParaRPr>
                    </a:p>
                  </a:txBody>
                  <a:tcPr marL="9525" marR="9525" marT="9525" marB="0" anchor="ctr"/>
                </a:tc>
                <a:extLst>
                  <a:ext uri="{0D108BD9-81ED-4DB2-BD59-A6C34878D82A}">
                    <a16:rowId xmlns:a16="http://schemas.microsoft.com/office/drawing/2014/main" val="10004"/>
                  </a:ext>
                </a:extLst>
              </a:tr>
              <a:tr h="42654">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rPr>
                        <a:t>Rehabilitasi Ruang Perpustakaan dengan tingkat kerusakan sedang/berat, beserta perabotnya</a:t>
                      </a:r>
                      <a:endParaRPr lang="id-ID" sz="1400" b="0" i="0" u="none" strike="noStrike" dirty="0">
                        <a:solidFill>
                          <a:srgbClr val="000000"/>
                        </a:solidFill>
                        <a:effectLst/>
                        <a:latin typeface="Cambria"/>
                      </a:endParaRPr>
                    </a:p>
                  </a:txBody>
                  <a:tcPr marL="9525" marR="9525" marT="9525" marB="0" anchor="ctr"/>
                </a:tc>
                <a:extLst>
                  <a:ext uri="{0D108BD9-81ED-4DB2-BD59-A6C34878D82A}">
                    <a16:rowId xmlns:a16="http://schemas.microsoft.com/office/drawing/2014/main" val="10005"/>
                  </a:ext>
                </a:extLst>
              </a:tr>
              <a:tr h="35793">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rPr>
                        <a:t>Rehabilitasi Ruang Guru dengan tingkat kerusakan sedang/berat, beserta perabotnya</a:t>
                      </a:r>
                      <a:endParaRPr lang="id-ID" sz="1400" b="0" i="0" u="none" strike="noStrike" dirty="0">
                        <a:solidFill>
                          <a:srgbClr val="000000"/>
                        </a:solidFill>
                        <a:effectLst/>
                        <a:latin typeface="Cambria"/>
                      </a:endParaRPr>
                    </a:p>
                  </a:txBody>
                  <a:tcPr marL="9525" marR="9525" marT="9525" marB="0" anchor="ctr"/>
                </a:tc>
                <a:extLst>
                  <a:ext uri="{0D108BD9-81ED-4DB2-BD59-A6C34878D82A}">
                    <a16:rowId xmlns:a16="http://schemas.microsoft.com/office/drawing/2014/main" val="10006"/>
                  </a:ext>
                </a:extLst>
              </a:tr>
              <a:tr h="0">
                <a:tc vMerge="1">
                  <a:txBody>
                    <a:bodyPr/>
                    <a:lstStyle/>
                    <a:p>
                      <a:endParaRPr lang="id-ID"/>
                    </a:p>
                  </a:txBody>
                  <a:tcPr/>
                </a:tc>
                <a:tc>
                  <a:txBody>
                    <a:bodyPr/>
                    <a:lstStyle/>
                    <a:p>
                      <a:pPr marL="285750" indent="-285750" algn="l" fontAlgn="ctr">
                        <a:buFont typeface="Arial" panose="020B0604020202020204" pitchFamily="34" charset="0"/>
                        <a:buChar char="•"/>
                      </a:pPr>
                      <a:r>
                        <a:rPr lang="sv-SE" sz="1400" u="none" strike="noStrike" dirty="0">
                          <a:effectLst/>
                        </a:rPr>
                        <a:t>Rehabilitasi Toilet (Jamban) Siswa dengan tingkat kerusakan sedang/berat, beserta sanitasinya</a:t>
                      </a:r>
                      <a:endParaRPr lang="sv-SE" sz="1400" b="0" i="0" u="none" strike="noStrike" dirty="0">
                        <a:solidFill>
                          <a:srgbClr val="000000"/>
                        </a:solidFill>
                        <a:effectLst/>
                        <a:latin typeface="Cambria"/>
                      </a:endParaRPr>
                    </a:p>
                  </a:txBody>
                  <a:tcPr marL="9525" marR="9525" marT="9525" marB="0" anchor="ctr"/>
                </a:tc>
                <a:extLst>
                  <a:ext uri="{0D108BD9-81ED-4DB2-BD59-A6C34878D82A}">
                    <a16:rowId xmlns:a16="http://schemas.microsoft.com/office/drawing/2014/main" val="10007"/>
                  </a:ext>
                </a:extLst>
              </a:tr>
              <a:tr h="262850">
                <a:tc rowSpan="3">
                  <a:txBody>
                    <a:bodyPr/>
                    <a:lstStyle/>
                    <a:p>
                      <a:pPr algn="l" fontAlgn="ctr"/>
                      <a:r>
                        <a:rPr lang="sv-SE" sz="1400" u="none" strike="noStrike">
                          <a:effectLst/>
                        </a:rPr>
                        <a:t>Pengadaan Alat dan Peralatan Belajar SD</a:t>
                      </a:r>
                      <a:endParaRPr lang="sv-SE" sz="1400" b="0" i="0" u="none" strike="noStrike">
                        <a:solidFill>
                          <a:srgbClr val="000000"/>
                        </a:solidFill>
                        <a:effectLst/>
                        <a:latin typeface="Cambria"/>
                      </a:endParaRPr>
                    </a:p>
                  </a:txBody>
                  <a:tcPr marL="9525" marR="9525" marT="9525" marB="0" anchor="ctr"/>
                </a:tc>
                <a:tc>
                  <a:txBody>
                    <a:bodyPr/>
                    <a:lstStyle/>
                    <a:p>
                      <a:pPr marL="285750" indent="-285750" algn="l" fontAlgn="t">
                        <a:buFont typeface="Arial" panose="020B0604020202020204" pitchFamily="34" charset="0"/>
                        <a:buChar char="•"/>
                      </a:pPr>
                      <a:r>
                        <a:rPr lang="id-ID" sz="1400" u="none" strike="noStrike" dirty="0">
                          <a:effectLst/>
                        </a:rPr>
                        <a:t>Pengadaan buku koleksi perpustakaan (buku pengayaan, buku referensi dan buku panduan pendidik)</a:t>
                      </a:r>
                      <a:endParaRPr lang="id-ID" sz="1400" b="0" i="0" u="none" strike="noStrike" dirty="0">
                        <a:solidFill>
                          <a:srgbClr val="000000"/>
                        </a:solidFill>
                        <a:effectLst/>
                        <a:latin typeface="Cambria"/>
                      </a:endParaRPr>
                    </a:p>
                  </a:txBody>
                  <a:tcPr marL="9525" marR="9525" marT="9525" marB="0"/>
                </a:tc>
                <a:extLst>
                  <a:ext uri="{0D108BD9-81ED-4DB2-BD59-A6C34878D82A}">
                    <a16:rowId xmlns:a16="http://schemas.microsoft.com/office/drawing/2014/main" val="10008"/>
                  </a:ext>
                </a:extLst>
              </a:tr>
              <a:tr h="190500">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rPr>
                        <a:t>Pengadaan peralatan PJOK dan/atau seni budaya</a:t>
                      </a:r>
                      <a:endParaRPr lang="id-ID" sz="1400" b="0" i="0" u="none" strike="noStrike" dirty="0">
                        <a:solidFill>
                          <a:srgbClr val="000000"/>
                        </a:solidFill>
                        <a:effectLst/>
                        <a:latin typeface="Cambria"/>
                      </a:endParaRPr>
                    </a:p>
                  </a:txBody>
                  <a:tcPr marL="9525" marR="9525" marT="9525" marB="0" anchor="ctr"/>
                </a:tc>
                <a:extLst>
                  <a:ext uri="{0D108BD9-81ED-4DB2-BD59-A6C34878D82A}">
                    <a16:rowId xmlns:a16="http://schemas.microsoft.com/office/drawing/2014/main" val="10009"/>
                  </a:ext>
                </a:extLst>
              </a:tr>
              <a:tr h="190500">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Pengadaan alat kesenian tradisional</a:t>
                      </a:r>
                      <a:endParaRPr lang="id-ID" sz="1400" b="0" i="0" u="none" strike="noStrike" dirty="0">
                        <a:solidFill>
                          <a:srgbClr val="000000"/>
                        </a:solidFill>
                        <a:effectLst/>
                        <a:latin typeface="Cambria"/>
                      </a:endParaRPr>
                    </a:p>
                  </a:txBody>
                  <a:tcPr marL="9525" marR="9525" marT="9525"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37305027"/>
      </p:ext>
    </p:extLst>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Menu dan SubMenu</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19</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val="3662244681"/>
              </p:ext>
            </p:extLst>
          </p:nvPr>
        </p:nvGraphicFramePr>
        <p:xfrm>
          <a:off x="200472" y="980728"/>
          <a:ext cx="9505056" cy="5572766"/>
        </p:xfrm>
        <a:graphic>
          <a:graphicData uri="http://schemas.openxmlformats.org/drawingml/2006/table">
            <a:tbl>
              <a:tblPr>
                <a:tableStyleId>{793D81CF-94F2-401A-BA57-92F5A7B2D0C5}</a:tableStyleId>
              </a:tblPr>
              <a:tblGrid>
                <a:gridCol w="1800200">
                  <a:extLst>
                    <a:ext uri="{9D8B030D-6E8A-4147-A177-3AD203B41FA5}">
                      <a16:colId xmlns:a16="http://schemas.microsoft.com/office/drawing/2014/main" val="20000"/>
                    </a:ext>
                  </a:extLst>
                </a:gridCol>
                <a:gridCol w="7704856">
                  <a:extLst>
                    <a:ext uri="{9D8B030D-6E8A-4147-A177-3AD203B41FA5}">
                      <a16:colId xmlns:a16="http://schemas.microsoft.com/office/drawing/2014/main" val="20001"/>
                    </a:ext>
                  </a:extLst>
                </a:gridCol>
              </a:tblGrid>
              <a:tr h="101959">
                <a:tc>
                  <a:txBody>
                    <a:bodyPr/>
                    <a:lstStyle/>
                    <a:p>
                      <a:pPr algn="ctr" fontAlgn="ctr"/>
                      <a:r>
                        <a:rPr lang="id-ID" sz="1400" b="1" u="none" strike="noStrike" dirty="0">
                          <a:effectLst/>
                        </a:rPr>
                        <a:t>SUB BIDANG SMP</a:t>
                      </a:r>
                      <a:endParaRPr lang="id-ID" sz="1400" b="1" i="0" u="none" strike="noStrike" dirty="0">
                        <a:solidFill>
                          <a:srgbClr val="000000"/>
                        </a:solidFill>
                        <a:effectLst/>
                        <a:latin typeface="Cambria"/>
                      </a:endParaRPr>
                    </a:p>
                  </a:txBody>
                  <a:tcPr marL="5098" marR="5098" marT="50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id-ID" sz="1400" b="1" u="none" strike="noStrike" dirty="0">
                          <a:effectLst/>
                        </a:rPr>
                        <a:t> </a:t>
                      </a:r>
                      <a:r>
                        <a:rPr lang="id-ID" sz="1400" b="1" u="none" strike="noStrike" dirty="0" smtClean="0">
                          <a:effectLst/>
                        </a:rPr>
                        <a:t>MENU</a:t>
                      </a:r>
                    </a:p>
                    <a:p>
                      <a:pPr algn="l" fontAlgn="ctr"/>
                      <a:endParaRPr lang="id-ID" sz="1400" b="1" i="0" u="none" strike="noStrike" dirty="0">
                        <a:solidFill>
                          <a:srgbClr val="000000"/>
                        </a:solidFill>
                        <a:effectLst/>
                        <a:latin typeface="Cambria"/>
                      </a:endParaRPr>
                    </a:p>
                  </a:txBody>
                  <a:tcPr marL="5098" marR="5098" marT="509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0"/>
                  </a:ext>
                </a:extLst>
              </a:tr>
              <a:tr h="193722">
                <a:tc rowSpan="5">
                  <a:txBody>
                    <a:bodyPr/>
                    <a:lstStyle/>
                    <a:p>
                      <a:pPr algn="l" fontAlgn="ctr"/>
                      <a:r>
                        <a:rPr lang="id-ID" sz="1400" u="none" strike="noStrike" dirty="0">
                          <a:effectLst/>
                        </a:rPr>
                        <a:t>Pembangunan Prasarana Belajar SMP</a:t>
                      </a:r>
                      <a:endParaRPr lang="id-ID" sz="1400" b="0" i="0" u="none" strike="noStrike" dirty="0">
                        <a:solidFill>
                          <a:srgbClr val="000000"/>
                        </a:solidFill>
                        <a:effectLst/>
                        <a:latin typeface="Cambria"/>
                      </a:endParaRPr>
                    </a:p>
                  </a:txBody>
                  <a:tcPr marL="5098" marR="5098" marT="5098" marB="0" anchor="ctr">
                    <a:lnT w="12700" cap="flat" cmpd="sng" algn="ctr">
                      <a:solidFill>
                        <a:schemeClr val="tx1"/>
                      </a:solidFill>
                      <a:prstDash val="solid"/>
                      <a:round/>
                      <a:headEnd type="none" w="med" len="med"/>
                      <a:tailEnd type="none" w="med" len="med"/>
                    </a:lnT>
                  </a:tcPr>
                </a:tc>
                <a:tc>
                  <a:txBody>
                    <a:bodyPr/>
                    <a:lstStyle/>
                    <a:p>
                      <a:pPr marL="285750" indent="-285750" algn="l" fontAlgn="ctr">
                        <a:buFont typeface="Arial" panose="020B0604020202020204" pitchFamily="34" charset="0"/>
                        <a:buChar char="•"/>
                      </a:pPr>
                      <a:r>
                        <a:rPr lang="id-ID" sz="1400" u="none" strike="noStrike" dirty="0">
                          <a:effectLst/>
                        </a:rPr>
                        <a:t>Pembangunan ruang kelas baru (RKB) beserta perabotnya</a:t>
                      </a:r>
                      <a:endParaRPr lang="id-ID" sz="1400" b="0" i="0" u="none" strike="noStrike" dirty="0">
                        <a:solidFill>
                          <a:srgbClr val="000000"/>
                        </a:solidFill>
                        <a:effectLst/>
                        <a:latin typeface="Cambria"/>
                      </a:endParaRPr>
                    </a:p>
                  </a:txBody>
                  <a:tcPr marL="5098" marR="5098" marT="5098"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rPr>
                        <a:t>Pembangunan Laboratorium Ilmu Pengetahuan Alam (IPA) beserta perabotnya</a:t>
                      </a:r>
                      <a:endParaRPr lang="id-ID" sz="1400" b="0" i="0" u="none" strike="noStrike" dirty="0">
                        <a:solidFill>
                          <a:srgbClr val="000000"/>
                        </a:solidFill>
                        <a:effectLst/>
                        <a:latin typeface="Cambria"/>
                      </a:endParaRPr>
                    </a:p>
                  </a:txBody>
                  <a:tcPr marL="5098" marR="5098" marT="5098" marB="0" anchor="ctr"/>
                </a:tc>
                <a:extLst>
                  <a:ext uri="{0D108BD9-81ED-4DB2-BD59-A6C34878D82A}">
                    <a16:rowId xmlns:a16="http://schemas.microsoft.com/office/drawing/2014/main" val="10002"/>
                  </a:ext>
                </a:extLst>
              </a:tr>
              <a:tr h="193722">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a:effectLst/>
                        </a:rPr>
                        <a:t>Pembangunan ruang perpustakaan beserta perabotnya</a:t>
                      </a:r>
                      <a:endParaRPr lang="id-ID" sz="1400" b="0" i="0" u="none" strike="noStrike">
                        <a:solidFill>
                          <a:srgbClr val="000000"/>
                        </a:solidFill>
                        <a:effectLst/>
                        <a:latin typeface="Cambria"/>
                      </a:endParaRPr>
                    </a:p>
                  </a:txBody>
                  <a:tcPr marL="5098" marR="5098" marT="5098" marB="0" anchor="ctr"/>
                </a:tc>
                <a:extLst>
                  <a:ext uri="{0D108BD9-81ED-4DB2-BD59-A6C34878D82A}">
                    <a16:rowId xmlns:a16="http://schemas.microsoft.com/office/drawing/2014/main" val="10003"/>
                  </a:ext>
                </a:extLst>
              </a:tr>
              <a:tr h="193722">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a:effectLst/>
                        </a:rPr>
                        <a:t>Pembangunan jamban siswa/guru beserta sanitasinya</a:t>
                      </a:r>
                      <a:endParaRPr lang="id-ID" sz="1400" b="0" i="0" u="none" strike="noStrike">
                        <a:solidFill>
                          <a:srgbClr val="000000"/>
                        </a:solidFill>
                        <a:effectLst/>
                        <a:latin typeface="Cambria"/>
                      </a:endParaRPr>
                    </a:p>
                  </a:txBody>
                  <a:tcPr marL="5098" marR="5098" marT="5098" marB="0" anchor="ctr"/>
                </a:tc>
                <a:extLst>
                  <a:ext uri="{0D108BD9-81ED-4DB2-BD59-A6C34878D82A}">
                    <a16:rowId xmlns:a16="http://schemas.microsoft.com/office/drawing/2014/main" val="10004"/>
                  </a:ext>
                </a:extLst>
              </a:tr>
              <a:tr h="184546">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rPr>
                        <a:t>Pembangunan pusat sumber pendidikan </a:t>
                      </a:r>
                      <a:r>
                        <a:rPr lang="id-ID" sz="1400" u="none" strike="noStrike" dirty="0" smtClean="0">
                          <a:effectLst/>
                        </a:rPr>
                        <a:t>inklusif</a:t>
                      </a:r>
                      <a:r>
                        <a:rPr lang="en-US" sz="1400" u="none" strike="noStrike" dirty="0" smtClean="0">
                          <a:effectLst/>
                        </a:rPr>
                        <a:t> </a:t>
                      </a:r>
                      <a:r>
                        <a:rPr lang="en-US" sz="1400" u="none" strike="noStrike" dirty="0" err="1" smtClean="0">
                          <a:effectLst/>
                        </a:rPr>
                        <a:t>beserta</a:t>
                      </a:r>
                      <a:r>
                        <a:rPr lang="en-US" sz="1400" u="none" strike="noStrike" dirty="0" smtClean="0">
                          <a:effectLst/>
                        </a:rPr>
                        <a:t> </a:t>
                      </a:r>
                      <a:r>
                        <a:rPr lang="en-US" sz="1400" u="none" strike="noStrike" dirty="0" err="1" smtClean="0">
                          <a:effectLst/>
                        </a:rPr>
                        <a:t>perabotnya</a:t>
                      </a:r>
                      <a:endParaRPr lang="id-ID" sz="1400" b="0" i="0" u="none" strike="noStrike" dirty="0">
                        <a:solidFill>
                          <a:srgbClr val="000000"/>
                        </a:solidFill>
                        <a:effectLst/>
                        <a:latin typeface="Cambria"/>
                      </a:endParaRPr>
                    </a:p>
                  </a:txBody>
                  <a:tcPr marL="5098" marR="5098" marT="5098" marB="0" anchor="ctr"/>
                </a:tc>
                <a:extLst>
                  <a:ext uri="{0D108BD9-81ED-4DB2-BD59-A6C34878D82A}">
                    <a16:rowId xmlns:a16="http://schemas.microsoft.com/office/drawing/2014/main" val="10005"/>
                  </a:ext>
                </a:extLst>
              </a:tr>
              <a:tr h="274270">
                <a:tc rowSpan="7">
                  <a:txBody>
                    <a:bodyPr/>
                    <a:lstStyle/>
                    <a:p>
                      <a:pPr algn="l" fontAlgn="ctr"/>
                      <a:r>
                        <a:rPr lang="id-ID" sz="1400" u="none" strike="noStrike" dirty="0">
                          <a:effectLst/>
                        </a:rPr>
                        <a:t>Rehabilitasi Prasarana Belajar SMP</a:t>
                      </a:r>
                      <a:endParaRPr lang="id-ID" sz="1400" b="0" i="0" u="none" strike="noStrike" dirty="0">
                        <a:solidFill>
                          <a:srgbClr val="000000"/>
                        </a:solidFill>
                        <a:effectLst/>
                        <a:latin typeface="Cambria"/>
                      </a:endParaRPr>
                    </a:p>
                  </a:txBody>
                  <a:tcPr marL="5098" marR="5098" marT="5098" marB="0" anchor="ctr"/>
                </a:tc>
                <a:tc>
                  <a:txBody>
                    <a:bodyPr/>
                    <a:lstStyle/>
                    <a:p>
                      <a:pPr marL="285750" indent="-285750" algn="l" fontAlgn="ctr">
                        <a:buFont typeface="Arial" panose="020B0604020202020204" pitchFamily="34" charset="0"/>
                        <a:buChar char="•"/>
                      </a:pPr>
                      <a:r>
                        <a:rPr lang="id-ID" sz="1400" u="none" strike="noStrike" dirty="0">
                          <a:effectLst/>
                        </a:rPr>
                        <a:t>Rehabilitasi ruang kelas dengan tingkat kerusakan minimal sedang beserta perabotnya</a:t>
                      </a:r>
                      <a:endParaRPr lang="id-ID" sz="1400" b="0" i="0" u="none" strike="noStrike" dirty="0">
                        <a:solidFill>
                          <a:srgbClr val="000000"/>
                        </a:solidFill>
                        <a:effectLst/>
                        <a:latin typeface="Cambria"/>
                      </a:endParaRPr>
                    </a:p>
                  </a:txBody>
                  <a:tcPr marL="5098" marR="5098" marT="5098" marB="0" anchor="ctr"/>
                </a:tc>
                <a:extLst>
                  <a:ext uri="{0D108BD9-81ED-4DB2-BD59-A6C34878D82A}">
                    <a16:rowId xmlns:a16="http://schemas.microsoft.com/office/drawing/2014/main" val="10006"/>
                  </a:ext>
                </a:extLst>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a:effectLst/>
                        </a:rPr>
                        <a:t>Rehabilitasi ruang laboratorium Ilmu pengetahuan alam (IPA) beserta perabotnya</a:t>
                      </a:r>
                      <a:endParaRPr lang="id-ID" sz="1400" b="0" i="0" u="none" strike="noStrike">
                        <a:solidFill>
                          <a:srgbClr val="000000"/>
                        </a:solidFill>
                        <a:effectLst/>
                        <a:latin typeface="Cambria"/>
                      </a:endParaRPr>
                    </a:p>
                  </a:txBody>
                  <a:tcPr marL="5098" marR="5098" marT="5098" marB="0" anchor="ctr"/>
                </a:tc>
                <a:extLst>
                  <a:ext uri="{0D108BD9-81ED-4DB2-BD59-A6C34878D82A}">
                    <a16:rowId xmlns:a16="http://schemas.microsoft.com/office/drawing/2014/main" val="10007"/>
                  </a:ext>
                </a:extLst>
              </a:tr>
              <a:tr h="193722">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rPr>
                        <a:t>Rehabilitasi ruang  laboratorium komputer beserta perabotnya</a:t>
                      </a:r>
                      <a:endParaRPr lang="id-ID" sz="1400" b="0" i="0" u="none" strike="noStrike" dirty="0">
                        <a:solidFill>
                          <a:srgbClr val="000000"/>
                        </a:solidFill>
                        <a:effectLst/>
                        <a:latin typeface="Cambria"/>
                      </a:endParaRPr>
                    </a:p>
                  </a:txBody>
                  <a:tcPr marL="5098" marR="5098" marT="5098" marB="0" anchor="ctr"/>
                </a:tc>
                <a:extLst>
                  <a:ext uri="{0D108BD9-81ED-4DB2-BD59-A6C34878D82A}">
                    <a16:rowId xmlns:a16="http://schemas.microsoft.com/office/drawing/2014/main" val="10008"/>
                  </a:ext>
                </a:extLst>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sv-SE" sz="1400" u="none" strike="noStrike">
                          <a:effectLst/>
                        </a:rPr>
                        <a:t>Rehabilitasi ruang perpustakaan dengan tingkat kerusakan minimal sedang beserta perabotnya</a:t>
                      </a:r>
                      <a:endParaRPr lang="sv-SE" sz="1400" b="0" i="0" u="none" strike="noStrike">
                        <a:solidFill>
                          <a:srgbClr val="000000"/>
                        </a:solidFill>
                        <a:effectLst/>
                        <a:latin typeface="Cambria"/>
                      </a:endParaRPr>
                    </a:p>
                  </a:txBody>
                  <a:tcPr marL="5098" marR="5098" marT="5098" marB="0" anchor="ctr"/>
                </a:tc>
                <a:extLst>
                  <a:ext uri="{0D108BD9-81ED-4DB2-BD59-A6C34878D82A}">
                    <a16:rowId xmlns:a16="http://schemas.microsoft.com/office/drawing/2014/main" val="10009"/>
                  </a:ext>
                </a:extLst>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en-US" sz="1400" u="none" strike="noStrike" dirty="0" smtClean="0">
                          <a:effectLst/>
                        </a:rPr>
                        <a:t>R</a:t>
                      </a:r>
                      <a:r>
                        <a:rPr lang="id-ID" sz="1400" u="none" strike="noStrike" dirty="0" smtClean="0">
                          <a:effectLst/>
                        </a:rPr>
                        <a:t>ehabilitasi </a:t>
                      </a:r>
                      <a:r>
                        <a:rPr lang="id-ID" sz="1400" u="none" strike="noStrike" dirty="0">
                          <a:effectLst/>
                        </a:rPr>
                        <a:t>ruang guru dengan tingkat kerusakan minimal sedang beserta perabotnya</a:t>
                      </a:r>
                      <a:endParaRPr lang="id-ID" sz="1400" b="0" i="0" u="none" strike="noStrike" dirty="0">
                        <a:solidFill>
                          <a:srgbClr val="000000"/>
                        </a:solidFill>
                        <a:effectLst/>
                        <a:latin typeface="Cambria"/>
                      </a:endParaRPr>
                    </a:p>
                  </a:txBody>
                  <a:tcPr marL="5098" marR="5098" marT="5098" marB="0" anchor="ctr"/>
                </a:tc>
                <a:extLst>
                  <a:ext uri="{0D108BD9-81ED-4DB2-BD59-A6C34878D82A}">
                    <a16:rowId xmlns:a16="http://schemas.microsoft.com/office/drawing/2014/main" val="10010"/>
                  </a:ext>
                </a:extLst>
              </a:tr>
              <a:tr h="184546">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a:effectLst/>
                        </a:rPr>
                        <a:t>Rehabilitasi ruang  kantor beserta perabot</a:t>
                      </a:r>
                      <a:endParaRPr lang="id-ID" sz="1400" b="0" i="0" u="none" strike="noStrike">
                        <a:solidFill>
                          <a:srgbClr val="000000"/>
                        </a:solidFill>
                        <a:effectLst/>
                        <a:latin typeface="Cambria"/>
                      </a:endParaRPr>
                    </a:p>
                  </a:txBody>
                  <a:tcPr marL="5098" marR="5098" marT="5098" marB="0" anchor="ctr"/>
                </a:tc>
                <a:extLst>
                  <a:ext uri="{0D108BD9-81ED-4DB2-BD59-A6C34878D82A}">
                    <a16:rowId xmlns:a16="http://schemas.microsoft.com/office/drawing/2014/main" val="10011"/>
                  </a:ext>
                </a:extLst>
              </a:tr>
              <a:tr h="274270">
                <a:tc vMerge="1">
                  <a:txBody>
                    <a:bodyPr/>
                    <a:lstStyle/>
                    <a:p>
                      <a:endParaRPr lang="id-ID"/>
                    </a:p>
                  </a:txBody>
                  <a:tcPr/>
                </a:tc>
                <a:tc>
                  <a:txBody>
                    <a:bodyPr/>
                    <a:lstStyle/>
                    <a:p>
                      <a:pPr marL="285750" indent="-285750" algn="l" fontAlgn="ctr">
                        <a:buFont typeface="Arial" panose="020B0604020202020204" pitchFamily="34" charset="0"/>
                        <a:buChar char="•"/>
                      </a:pPr>
                      <a:r>
                        <a:rPr lang="sv-SE" sz="1400" u="none" strike="noStrike" dirty="0">
                          <a:effectLst/>
                        </a:rPr>
                        <a:t>Rehabilitasi jamban siswa/guru dengan tingkat kerusakan minimal sedang beserta sanitasinya</a:t>
                      </a:r>
                      <a:endParaRPr lang="sv-SE" sz="1400" b="0" i="0" u="none" strike="noStrike" dirty="0">
                        <a:solidFill>
                          <a:srgbClr val="000000"/>
                        </a:solidFill>
                        <a:effectLst/>
                        <a:latin typeface="Cambria"/>
                      </a:endParaRPr>
                    </a:p>
                  </a:txBody>
                  <a:tcPr marL="5098" marR="5098" marT="5098" marB="0" anchor="ctr"/>
                </a:tc>
                <a:extLst>
                  <a:ext uri="{0D108BD9-81ED-4DB2-BD59-A6C34878D82A}">
                    <a16:rowId xmlns:a16="http://schemas.microsoft.com/office/drawing/2014/main" val="10012"/>
                  </a:ext>
                </a:extLst>
              </a:tr>
              <a:tr h="193722">
                <a:tc rowSpan="10">
                  <a:txBody>
                    <a:bodyPr/>
                    <a:lstStyle/>
                    <a:p>
                      <a:pPr algn="l" fontAlgn="ctr"/>
                      <a:r>
                        <a:rPr lang="sv-SE" sz="1400" u="none" strike="noStrike" dirty="0">
                          <a:effectLst/>
                        </a:rPr>
                        <a:t>Pengadaan Alat dan Peralatan Belajar SMP</a:t>
                      </a:r>
                      <a:endParaRPr lang="sv-SE" sz="1400" b="0" i="0" u="none" strike="noStrike" dirty="0">
                        <a:solidFill>
                          <a:srgbClr val="000000"/>
                        </a:solidFill>
                        <a:effectLst/>
                        <a:latin typeface="Cambria"/>
                      </a:endParaRPr>
                    </a:p>
                  </a:txBody>
                  <a:tcPr marL="5098" marR="5098" marT="5098" marB="0" anchor="ctr"/>
                </a:tc>
                <a:tc>
                  <a:txBody>
                    <a:bodyPr/>
                    <a:lstStyle/>
                    <a:p>
                      <a:pPr marL="285750" indent="-285750" algn="l" fontAlgn="t">
                        <a:buFont typeface="Arial" panose="020B0604020202020204" pitchFamily="34" charset="0"/>
                        <a:buChar char="•"/>
                      </a:pPr>
                      <a:r>
                        <a:rPr lang="id-ID" sz="1400" u="none" strike="noStrike">
                          <a:effectLst/>
                        </a:rPr>
                        <a:t>Pengadaan peralatan laboratorium ilmu pengetahuan alam (IPA) Fisika</a:t>
                      </a:r>
                      <a:endParaRPr lang="id-ID" sz="1400" b="0" i="0" u="none" strike="noStrike">
                        <a:solidFill>
                          <a:srgbClr val="000000"/>
                        </a:solidFill>
                        <a:effectLst/>
                        <a:latin typeface="Cambria"/>
                      </a:endParaRPr>
                    </a:p>
                  </a:txBody>
                  <a:tcPr marL="5098" marR="5098" marT="5098" marB="0"/>
                </a:tc>
                <a:extLst>
                  <a:ext uri="{0D108BD9-81ED-4DB2-BD59-A6C34878D82A}">
                    <a16:rowId xmlns:a16="http://schemas.microsoft.com/office/drawing/2014/main" val="10013"/>
                  </a:ext>
                </a:extLst>
              </a:tr>
              <a:tr h="193722">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a:effectLst/>
                        </a:rPr>
                        <a:t>Pengadaan peralatan laboratorium ilmu pengetahuan alam (IPA) Biologi</a:t>
                      </a:r>
                      <a:endParaRPr lang="id-ID" sz="1400" b="0" i="0" u="none" strike="noStrike">
                        <a:solidFill>
                          <a:srgbClr val="000000"/>
                        </a:solidFill>
                        <a:effectLst/>
                        <a:latin typeface="Cambria"/>
                      </a:endParaRPr>
                    </a:p>
                  </a:txBody>
                  <a:tcPr marL="5098" marR="5098" marT="5098" marB="0"/>
                </a:tc>
                <a:extLst>
                  <a:ext uri="{0D108BD9-81ED-4DB2-BD59-A6C34878D82A}">
                    <a16:rowId xmlns:a16="http://schemas.microsoft.com/office/drawing/2014/main" val="10014"/>
                  </a:ext>
                </a:extLst>
              </a:tr>
              <a:tr h="184546">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a:effectLst/>
                        </a:rPr>
                        <a:t>Pengadaan peralatan laboratorium komputer</a:t>
                      </a:r>
                      <a:endParaRPr lang="id-ID" sz="1400" b="0" i="0" u="none" strike="noStrike">
                        <a:solidFill>
                          <a:srgbClr val="000000"/>
                        </a:solidFill>
                        <a:effectLst/>
                        <a:latin typeface="Cambria"/>
                      </a:endParaRPr>
                    </a:p>
                  </a:txBody>
                  <a:tcPr marL="5098" marR="5098" marT="5098" marB="0"/>
                </a:tc>
                <a:extLst>
                  <a:ext uri="{0D108BD9-81ED-4DB2-BD59-A6C34878D82A}">
                    <a16:rowId xmlns:a16="http://schemas.microsoft.com/office/drawing/2014/main" val="10015"/>
                  </a:ext>
                </a:extLst>
              </a:tr>
              <a:tr h="184546">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a:effectLst/>
                        </a:rPr>
                        <a:t>Pengadaan peralatan alat peraga matematika</a:t>
                      </a:r>
                      <a:endParaRPr lang="id-ID" sz="1400" b="0" i="0" u="none" strike="noStrike">
                        <a:solidFill>
                          <a:srgbClr val="000000"/>
                        </a:solidFill>
                        <a:effectLst/>
                        <a:latin typeface="Cambria"/>
                      </a:endParaRPr>
                    </a:p>
                  </a:txBody>
                  <a:tcPr marL="5098" marR="5098" marT="5098" marB="0"/>
                </a:tc>
                <a:extLst>
                  <a:ext uri="{0D108BD9-81ED-4DB2-BD59-A6C34878D82A}">
                    <a16:rowId xmlns:a16="http://schemas.microsoft.com/office/drawing/2014/main" val="10016"/>
                  </a:ext>
                </a:extLst>
              </a:tr>
              <a:tr h="193722">
                <a:tc vMerge="1">
                  <a:txBody>
                    <a:bodyPr/>
                    <a:lstStyle/>
                    <a:p>
                      <a:endParaRPr lang="id-ID"/>
                    </a:p>
                  </a:txBody>
                  <a:tcPr/>
                </a:tc>
                <a:tc>
                  <a:txBody>
                    <a:bodyPr/>
                    <a:lstStyle/>
                    <a:p>
                      <a:pPr marL="285750" indent="-285750" algn="l" fontAlgn="t">
                        <a:buFont typeface="Arial" panose="020B0604020202020204" pitchFamily="34" charset="0"/>
                        <a:buChar char="•"/>
                      </a:pPr>
                      <a:r>
                        <a:rPr lang="fi-FI" sz="1400" u="none" strike="noStrike">
                          <a:effectLst/>
                        </a:rPr>
                        <a:t>Pengadaan peralatan alat peraga ilmu pengetahuan sosial (IPS)</a:t>
                      </a:r>
                      <a:endParaRPr lang="fi-FI" sz="1400" b="0" i="0" u="none" strike="noStrike">
                        <a:solidFill>
                          <a:srgbClr val="000000"/>
                        </a:solidFill>
                        <a:effectLst/>
                        <a:latin typeface="Cambria"/>
                      </a:endParaRPr>
                    </a:p>
                  </a:txBody>
                  <a:tcPr marL="5098" marR="5098" marT="5098" marB="0"/>
                </a:tc>
                <a:extLst>
                  <a:ext uri="{0D108BD9-81ED-4DB2-BD59-A6C34878D82A}">
                    <a16:rowId xmlns:a16="http://schemas.microsoft.com/office/drawing/2014/main" val="10017"/>
                  </a:ext>
                </a:extLst>
              </a:tr>
              <a:tr h="101959">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a:effectLst/>
                        </a:rPr>
                        <a:t>Pengadaan Media Pendidikan</a:t>
                      </a:r>
                      <a:endParaRPr lang="id-ID" sz="1400" b="0" i="0" u="none" strike="noStrike">
                        <a:solidFill>
                          <a:srgbClr val="000000"/>
                        </a:solidFill>
                        <a:effectLst/>
                        <a:latin typeface="Cambria"/>
                      </a:endParaRPr>
                    </a:p>
                  </a:txBody>
                  <a:tcPr marL="5098" marR="5098" marT="5098" marB="0"/>
                </a:tc>
                <a:extLst>
                  <a:ext uri="{0D108BD9-81ED-4DB2-BD59-A6C34878D82A}">
                    <a16:rowId xmlns:a16="http://schemas.microsoft.com/office/drawing/2014/main" val="10018"/>
                  </a:ext>
                </a:extLst>
              </a:tr>
              <a:tr h="193722">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a:effectLst/>
                        </a:rPr>
                        <a:t>Pengadaan Sarana Pendidikan Jasmani Olahraga dan Kesehatan (PJOK)</a:t>
                      </a:r>
                      <a:endParaRPr lang="id-ID" sz="1400" b="0" i="0" u="none" strike="noStrike">
                        <a:solidFill>
                          <a:srgbClr val="000000"/>
                        </a:solidFill>
                        <a:effectLst/>
                        <a:latin typeface="Cambria"/>
                      </a:endParaRPr>
                    </a:p>
                  </a:txBody>
                  <a:tcPr marL="5098" marR="5098" marT="5098" marB="0"/>
                </a:tc>
                <a:extLst>
                  <a:ext uri="{0D108BD9-81ED-4DB2-BD59-A6C34878D82A}">
                    <a16:rowId xmlns:a16="http://schemas.microsoft.com/office/drawing/2014/main" val="10019"/>
                  </a:ext>
                </a:extLst>
              </a:tr>
              <a:tr h="101959">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a:effectLst/>
                        </a:rPr>
                        <a:t>Pengadaan Sarana Seni Budaya</a:t>
                      </a:r>
                      <a:endParaRPr lang="id-ID" sz="1400" b="0" i="0" u="none" strike="noStrike">
                        <a:solidFill>
                          <a:srgbClr val="000000"/>
                        </a:solidFill>
                        <a:effectLst/>
                        <a:latin typeface="Cambria"/>
                      </a:endParaRPr>
                    </a:p>
                  </a:txBody>
                  <a:tcPr marL="5098" marR="5098" marT="5098" marB="0"/>
                </a:tc>
                <a:extLst>
                  <a:ext uri="{0D108BD9-81ED-4DB2-BD59-A6C34878D82A}">
                    <a16:rowId xmlns:a16="http://schemas.microsoft.com/office/drawing/2014/main" val="10020"/>
                  </a:ext>
                </a:extLst>
              </a:tr>
              <a:tr h="184546">
                <a:tc vMerge="1">
                  <a:txBody>
                    <a:bodyPr/>
                    <a:lstStyle/>
                    <a:p>
                      <a:endParaRPr lang="id-ID"/>
                    </a:p>
                  </a:txBody>
                  <a:tcPr/>
                </a:tc>
                <a:tc>
                  <a:txBody>
                    <a:bodyPr/>
                    <a:lstStyle/>
                    <a:p>
                      <a:pPr marL="285750" indent="-285750" algn="l" fontAlgn="t">
                        <a:buFont typeface="Arial" panose="020B0604020202020204" pitchFamily="34" charset="0"/>
                        <a:buChar char="•"/>
                      </a:pPr>
                      <a:r>
                        <a:rPr lang="fi-FI" sz="1400" u="none" strike="noStrike">
                          <a:effectLst/>
                        </a:rPr>
                        <a:t>Pengadaan Buku Koleksi Perpustakaan Sekolah</a:t>
                      </a:r>
                      <a:endParaRPr lang="fi-FI" sz="1400" b="0" i="0" u="none" strike="noStrike">
                        <a:solidFill>
                          <a:srgbClr val="000000"/>
                        </a:solidFill>
                        <a:effectLst/>
                        <a:latin typeface="Cambria"/>
                      </a:endParaRPr>
                    </a:p>
                  </a:txBody>
                  <a:tcPr marL="5098" marR="5098" marT="5098" marB="0"/>
                </a:tc>
                <a:extLst>
                  <a:ext uri="{0D108BD9-81ED-4DB2-BD59-A6C34878D82A}">
                    <a16:rowId xmlns:a16="http://schemas.microsoft.com/office/drawing/2014/main" val="10021"/>
                  </a:ext>
                </a:extLst>
              </a:tr>
              <a:tr h="101959">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dirty="0">
                          <a:effectLst/>
                        </a:rPr>
                        <a:t>Pengadaan Alat Kesenian Tradisional</a:t>
                      </a:r>
                      <a:endParaRPr lang="id-ID" sz="1400" b="0" i="0" u="none" strike="noStrike" dirty="0">
                        <a:solidFill>
                          <a:srgbClr val="000000"/>
                        </a:solidFill>
                        <a:effectLst/>
                        <a:latin typeface="Cambria"/>
                      </a:endParaRPr>
                    </a:p>
                  </a:txBody>
                  <a:tcPr marL="5098" marR="5098" marT="5098" marB="0"/>
                </a:tc>
                <a:extLst>
                  <a:ext uri="{0D108BD9-81ED-4DB2-BD59-A6C34878D82A}">
                    <a16:rowId xmlns:a16="http://schemas.microsoft.com/office/drawing/2014/main" val="10022"/>
                  </a:ext>
                </a:extLst>
              </a:tr>
            </a:tbl>
          </a:graphicData>
        </a:graphic>
      </p:graphicFrame>
    </p:spTree>
    <p:extLst>
      <p:ext uri="{BB962C8B-B14F-4D97-AF65-F5344CB8AC3E}">
        <p14:creationId xmlns:p14="http://schemas.microsoft.com/office/powerpoint/2010/main" val="1694757526"/>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lstStyle/>
          <a:p>
            <a:r>
              <a:rPr lang="id-ID" dirty="0" smtClean="0"/>
              <a:t>Arahan umum</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2</a:t>
            </a:fld>
            <a:endParaRPr lang="id-ID"/>
          </a:p>
        </p:txBody>
      </p:sp>
    </p:spTree>
    <p:extLst>
      <p:ext uri="{BB962C8B-B14F-4D97-AF65-F5344CB8AC3E}">
        <p14:creationId xmlns:p14="http://schemas.microsoft.com/office/powerpoint/2010/main" val="3967223650"/>
      </p:ext>
    </p:extLst>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Menu dan SubMenu</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20</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val="3088475761"/>
              </p:ext>
            </p:extLst>
          </p:nvPr>
        </p:nvGraphicFramePr>
        <p:xfrm>
          <a:off x="200472" y="1340768"/>
          <a:ext cx="9433048" cy="4453331"/>
        </p:xfrm>
        <a:graphic>
          <a:graphicData uri="http://schemas.openxmlformats.org/drawingml/2006/table">
            <a:tbl>
              <a:tblPr>
                <a:tableStyleId>{793D81CF-94F2-401A-BA57-92F5A7B2D0C5}</a:tableStyleId>
              </a:tblPr>
              <a:tblGrid>
                <a:gridCol w="1656184">
                  <a:extLst>
                    <a:ext uri="{9D8B030D-6E8A-4147-A177-3AD203B41FA5}">
                      <a16:colId xmlns:a16="http://schemas.microsoft.com/office/drawing/2014/main" val="20000"/>
                    </a:ext>
                  </a:extLst>
                </a:gridCol>
                <a:gridCol w="7776864">
                  <a:extLst>
                    <a:ext uri="{9D8B030D-6E8A-4147-A177-3AD203B41FA5}">
                      <a16:colId xmlns:a16="http://schemas.microsoft.com/office/drawing/2014/main" val="20001"/>
                    </a:ext>
                  </a:extLst>
                </a:gridCol>
              </a:tblGrid>
              <a:tr h="432048">
                <a:tc>
                  <a:txBody>
                    <a:bodyPr/>
                    <a:lstStyle/>
                    <a:p>
                      <a:pPr algn="ctr" fontAlgn="ctr"/>
                      <a:r>
                        <a:rPr lang="id-ID" sz="1400" b="1" u="none" strike="noStrike" dirty="0">
                          <a:effectLst/>
                        </a:rPr>
                        <a:t>SUB BIDANG SMA</a:t>
                      </a:r>
                      <a:endParaRPr lang="id-ID" sz="1400" b="1" i="0" u="none" strike="noStrike" dirty="0">
                        <a:solidFill>
                          <a:srgbClr val="000000"/>
                        </a:solidFill>
                        <a:effectLst/>
                        <a:latin typeface="Cambria"/>
                      </a:endParaRPr>
                    </a:p>
                  </a:txBody>
                  <a:tcPr marL="4390" marR="4390" marT="4390" marB="0"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ctr"/>
                      <a:r>
                        <a:rPr lang="id-ID" sz="1400" b="1" u="none" strike="noStrike" dirty="0">
                          <a:effectLst/>
                        </a:rPr>
                        <a:t> </a:t>
                      </a:r>
                      <a:r>
                        <a:rPr lang="en-US" sz="1400" b="1" u="none" strike="noStrike" dirty="0" smtClean="0">
                          <a:effectLst/>
                        </a:rPr>
                        <a:t>MENU</a:t>
                      </a:r>
                      <a:endParaRPr lang="id-ID" sz="1400" b="1" i="0" u="none" strike="noStrike" dirty="0">
                        <a:solidFill>
                          <a:srgbClr val="000000"/>
                        </a:solidFill>
                        <a:effectLst/>
                        <a:latin typeface="Cambria"/>
                      </a:endParaRPr>
                    </a:p>
                  </a:txBody>
                  <a:tcPr marL="4390" marR="4390" marT="439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0"/>
                  </a:ext>
                </a:extLst>
              </a:tr>
              <a:tr h="166815">
                <a:tc rowSpan="4">
                  <a:txBody>
                    <a:bodyPr/>
                    <a:lstStyle/>
                    <a:p>
                      <a:pPr algn="l" fontAlgn="ctr"/>
                      <a:r>
                        <a:rPr lang="id-ID" sz="1400" u="none" strike="noStrike">
                          <a:effectLst/>
                        </a:rPr>
                        <a:t>Pembangunan Prasarana Belajar SMA</a:t>
                      </a:r>
                      <a:endParaRPr lang="id-ID" sz="1400" b="0" i="0" u="none" strike="noStrike">
                        <a:solidFill>
                          <a:srgbClr val="000000"/>
                        </a:solidFill>
                        <a:effectLst/>
                        <a:latin typeface="Cambria"/>
                      </a:endParaRPr>
                    </a:p>
                  </a:txBody>
                  <a:tcPr marL="4390" marR="4390" marT="4390" marB="0" anchor="ct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embangunan </a:t>
                      </a:r>
                      <a:r>
                        <a:rPr lang="id-ID" sz="1400" u="none" strike="noStrike" dirty="0">
                          <a:effectLst/>
                        </a:rPr>
                        <a:t>ruang kelas baru (RKB) beserta perabotnya</a:t>
                      </a:r>
                      <a:endParaRPr lang="id-ID" sz="1400" b="0" i="0" u="none" strike="noStrike" dirty="0">
                        <a:solidFill>
                          <a:srgbClr val="000000"/>
                        </a:solidFill>
                        <a:effectLst/>
                        <a:latin typeface="Cambria"/>
                      </a:endParaRPr>
                    </a:p>
                  </a:txBody>
                  <a:tcPr marL="4390" marR="4390" marT="439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166815">
                <a:tc vMerge="1">
                  <a:txBody>
                    <a:bodyPr/>
                    <a:lstStyle/>
                    <a:p>
                      <a:endParaRPr lang="id-ID"/>
                    </a:p>
                  </a:txBody>
                  <a:tcP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embangunan </a:t>
                      </a:r>
                      <a:r>
                        <a:rPr lang="id-ID" sz="1400" u="none" strike="noStrike" dirty="0">
                          <a:effectLst/>
                        </a:rPr>
                        <a:t>ruang laboratorium IPA beserta perabotnya</a:t>
                      </a:r>
                      <a:endParaRPr lang="id-ID" sz="1400" b="0" i="0" u="none" strike="noStrike" dirty="0">
                        <a:solidFill>
                          <a:srgbClr val="000000"/>
                        </a:solidFill>
                        <a:effectLst/>
                        <a:latin typeface="Cambria"/>
                      </a:endParaRPr>
                    </a:p>
                  </a:txBody>
                  <a:tcPr marL="4390" marR="4390" marT="4390" marB="0" anchor="ctr"/>
                </a:tc>
                <a:extLst>
                  <a:ext uri="{0D108BD9-81ED-4DB2-BD59-A6C34878D82A}">
                    <a16:rowId xmlns:a16="http://schemas.microsoft.com/office/drawing/2014/main" val="10002"/>
                  </a:ext>
                </a:extLst>
              </a:tr>
              <a:tr h="166815">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rPr>
                        <a:t>Pembangunan toilet (jamban) siswa/guru beserta sanitasinya</a:t>
                      </a:r>
                      <a:endParaRPr lang="id-ID" sz="1400" b="0" i="0" u="none" strike="noStrike" dirty="0">
                        <a:solidFill>
                          <a:srgbClr val="000000"/>
                        </a:solidFill>
                        <a:effectLst/>
                        <a:latin typeface="Cambria"/>
                      </a:endParaRPr>
                    </a:p>
                  </a:txBody>
                  <a:tcPr marL="4390" marR="4390" marT="4390" marB="0" anchor="ctr"/>
                </a:tc>
                <a:extLst>
                  <a:ext uri="{0D108BD9-81ED-4DB2-BD59-A6C34878D82A}">
                    <a16:rowId xmlns:a16="http://schemas.microsoft.com/office/drawing/2014/main" val="10003"/>
                  </a:ext>
                </a:extLst>
              </a:tr>
              <a:tr h="166815">
                <a:tc vMerge="1">
                  <a:txBody>
                    <a:bodyPr/>
                    <a:lstStyle/>
                    <a:p>
                      <a:endParaRPr lang="id-ID"/>
                    </a:p>
                  </a:txBody>
                  <a:tcP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embangunan </a:t>
                      </a:r>
                      <a:r>
                        <a:rPr lang="id-ID" sz="1400" u="none" strike="noStrike" dirty="0">
                          <a:effectLst/>
                        </a:rPr>
                        <a:t>pusat sumber pendidikan inklusif beserta perabotnya</a:t>
                      </a:r>
                      <a:endParaRPr lang="id-ID" sz="1400" b="0" i="0" u="none" strike="noStrike" dirty="0">
                        <a:solidFill>
                          <a:srgbClr val="000000"/>
                        </a:solidFill>
                        <a:effectLst/>
                        <a:latin typeface="Cambria"/>
                      </a:endParaRPr>
                    </a:p>
                  </a:txBody>
                  <a:tcPr marL="4390" marR="4390" marT="4390" marB="0" anchor="ctr"/>
                </a:tc>
                <a:extLst>
                  <a:ext uri="{0D108BD9-81ED-4DB2-BD59-A6C34878D82A}">
                    <a16:rowId xmlns:a16="http://schemas.microsoft.com/office/drawing/2014/main" val="10004"/>
                  </a:ext>
                </a:extLst>
              </a:tr>
              <a:tr h="236175">
                <a:tc rowSpan="7">
                  <a:txBody>
                    <a:bodyPr/>
                    <a:lstStyle/>
                    <a:p>
                      <a:pPr algn="l" fontAlgn="ctr"/>
                      <a:r>
                        <a:rPr lang="id-ID" sz="1400" u="none" strike="noStrike" dirty="0">
                          <a:effectLst/>
                        </a:rPr>
                        <a:t>Rehabilitasi Prasarana Belajar SMA</a:t>
                      </a:r>
                      <a:endParaRPr lang="id-ID" sz="1400" b="0" i="0" u="none" strike="noStrike" dirty="0">
                        <a:solidFill>
                          <a:srgbClr val="000000"/>
                        </a:solidFill>
                        <a:effectLst/>
                        <a:latin typeface="Cambria"/>
                      </a:endParaRPr>
                    </a:p>
                  </a:txBody>
                  <a:tcPr marL="4390" marR="4390" marT="4390" marB="0" anchor="ctr"/>
                </a:tc>
                <a:tc>
                  <a:txBody>
                    <a:bodyPr/>
                    <a:lstStyle/>
                    <a:p>
                      <a:pPr marL="285750" indent="-285750" algn="l" fontAlgn="ctr">
                        <a:buFont typeface="Arial" panose="020B0604020202020204" pitchFamily="34" charset="0"/>
                        <a:buChar char="•"/>
                      </a:pPr>
                      <a:r>
                        <a:rPr lang="id-ID" sz="1400" u="none" strike="noStrike" dirty="0">
                          <a:effectLst/>
                        </a:rPr>
                        <a:t>Rehabilitasi Ruang Kelas dengan tingkat kerusakan sedang atau berat beserta perabotnya</a:t>
                      </a:r>
                      <a:endParaRPr lang="id-ID" sz="1400" b="0" i="0" u="none" strike="noStrike" dirty="0">
                        <a:solidFill>
                          <a:srgbClr val="000000"/>
                        </a:solidFill>
                        <a:effectLst/>
                        <a:latin typeface="Cambria"/>
                      </a:endParaRPr>
                    </a:p>
                  </a:txBody>
                  <a:tcPr marL="4390" marR="4390" marT="4390" marB="0" anchor="ctr"/>
                </a:tc>
                <a:extLst>
                  <a:ext uri="{0D108BD9-81ED-4DB2-BD59-A6C34878D82A}">
                    <a16:rowId xmlns:a16="http://schemas.microsoft.com/office/drawing/2014/main" val="10005"/>
                  </a:ext>
                </a:extLst>
              </a:tr>
              <a:tr h="254613">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Rehabilitasi ruang laboratorium IPA dengan tingkat kerusakan sedang atau berat beserta perabotnya</a:t>
                      </a:r>
                      <a:endParaRPr lang="id-ID" sz="1400" b="0" i="0" u="none" strike="noStrike" dirty="0">
                        <a:solidFill>
                          <a:srgbClr val="000000"/>
                        </a:solidFill>
                        <a:effectLst/>
                        <a:latin typeface="Cambria"/>
                      </a:endParaRPr>
                    </a:p>
                  </a:txBody>
                  <a:tcPr marL="4390" marR="4390" marT="4390" marB="0" anchor="b"/>
                </a:tc>
                <a:extLst>
                  <a:ext uri="{0D108BD9-81ED-4DB2-BD59-A6C34878D82A}">
                    <a16:rowId xmlns:a16="http://schemas.microsoft.com/office/drawing/2014/main" val="10006"/>
                  </a:ext>
                </a:extLst>
              </a:tr>
              <a:tr h="236175">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Rehabilitasi ruang guru dengan tingkat kerusakan sedang atau berat beserta perabotnya</a:t>
                      </a:r>
                      <a:endParaRPr lang="id-ID" sz="1400" b="0" i="0" u="none" strike="noStrike" dirty="0">
                        <a:solidFill>
                          <a:srgbClr val="000000"/>
                        </a:solidFill>
                        <a:effectLst/>
                        <a:latin typeface="Cambria"/>
                      </a:endParaRPr>
                    </a:p>
                  </a:txBody>
                  <a:tcPr marL="4390" marR="4390" marT="4390" marB="0" anchor="b"/>
                </a:tc>
                <a:extLst>
                  <a:ext uri="{0D108BD9-81ED-4DB2-BD59-A6C34878D82A}">
                    <a16:rowId xmlns:a16="http://schemas.microsoft.com/office/drawing/2014/main" val="10007"/>
                  </a:ext>
                </a:extLst>
              </a:tr>
              <a:tr h="236175">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Rehabilitasi ruang Perpustakaan dengan tingkat kerusakan sedang atau berat beserta perabotnya</a:t>
                      </a:r>
                      <a:endParaRPr lang="id-ID" sz="1400" b="0" i="0" u="none" strike="noStrike" dirty="0">
                        <a:solidFill>
                          <a:srgbClr val="000000"/>
                        </a:solidFill>
                        <a:effectLst/>
                        <a:latin typeface="Cambria"/>
                      </a:endParaRPr>
                    </a:p>
                  </a:txBody>
                  <a:tcPr marL="4390" marR="4390" marT="4390" marB="0" anchor="b"/>
                </a:tc>
                <a:extLst>
                  <a:ext uri="{0D108BD9-81ED-4DB2-BD59-A6C34878D82A}">
                    <a16:rowId xmlns:a16="http://schemas.microsoft.com/office/drawing/2014/main" val="10008"/>
                  </a:ext>
                </a:extLst>
              </a:tr>
              <a:tr h="254613">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Rehabilitasi ruang Laboratorium Komputer dengan tingkat kerusakan sedang atau berat beserta perabotnya</a:t>
                      </a:r>
                      <a:endParaRPr lang="id-ID" sz="1400" b="0" i="0" u="none" strike="noStrike" dirty="0">
                        <a:solidFill>
                          <a:srgbClr val="000000"/>
                        </a:solidFill>
                        <a:effectLst/>
                        <a:latin typeface="Cambria"/>
                      </a:endParaRPr>
                    </a:p>
                  </a:txBody>
                  <a:tcPr marL="4390" marR="4390" marT="4390" marB="0" anchor="b"/>
                </a:tc>
                <a:extLst>
                  <a:ext uri="{0D108BD9-81ED-4DB2-BD59-A6C34878D82A}">
                    <a16:rowId xmlns:a16="http://schemas.microsoft.com/office/drawing/2014/main" val="10009"/>
                  </a:ext>
                </a:extLst>
              </a:tr>
              <a:tr h="254613">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Rehabilitasi ruang Laboratorium Bahasa dengan tingkat kerusakan sedang atau berat beserta perabotnya</a:t>
                      </a:r>
                      <a:endParaRPr lang="id-ID" sz="1400" b="0" i="0" u="none" strike="noStrike" dirty="0">
                        <a:solidFill>
                          <a:srgbClr val="000000"/>
                        </a:solidFill>
                        <a:effectLst/>
                        <a:latin typeface="Cambria"/>
                      </a:endParaRPr>
                    </a:p>
                  </a:txBody>
                  <a:tcPr marL="4390" marR="4390" marT="4390" marB="0" anchor="b"/>
                </a:tc>
                <a:extLst>
                  <a:ext uri="{0D108BD9-81ED-4DB2-BD59-A6C34878D82A}">
                    <a16:rowId xmlns:a16="http://schemas.microsoft.com/office/drawing/2014/main" val="10010"/>
                  </a:ext>
                </a:extLst>
              </a:tr>
              <a:tr h="236175">
                <a:tc vMerge="1">
                  <a:txBody>
                    <a:bodyPr/>
                    <a:lstStyle/>
                    <a:p>
                      <a:endParaRPr lang="id-ID"/>
                    </a:p>
                  </a:txBody>
                  <a:tcPr/>
                </a:tc>
                <a:tc>
                  <a:txBody>
                    <a:bodyPr/>
                    <a:lstStyle/>
                    <a:p>
                      <a:pPr marL="285750" indent="-285750" algn="l" fontAlgn="ctr">
                        <a:buFont typeface="Arial" panose="020B0604020202020204" pitchFamily="34" charset="0"/>
                        <a:buChar char="•"/>
                      </a:pPr>
                      <a:r>
                        <a:rPr lang="sv-SE" sz="1400" u="none" strike="noStrike" dirty="0">
                          <a:effectLst/>
                        </a:rPr>
                        <a:t>Rehabilitasi toilet (jamban) siswa/guru dengan tingkat kerusakan sedang atau berat beserta sanitasinya</a:t>
                      </a:r>
                      <a:endParaRPr lang="sv-SE" sz="1400" b="0" i="0" u="none" strike="noStrike" dirty="0">
                        <a:solidFill>
                          <a:srgbClr val="000000"/>
                        </a:solidFill>
                        <a:effectLst/>
                        <a:latin typeface="Cambria"/>
                      </a:endParaRPr>
                    </a:p>
                  </a:txBody>
                  <a:tcPr marL="4390" marR="4390" marT="4390" marB="0" anchor="ctr"/>
                </a:tc>
                <a:extLst>
                  <a:ext uri="{0D108BD9-81ED-4DB2-BD59-A6C34878D82A}">
                    <a16:rowId xmlns:a16="http://schemas.microsoft.com/office/drawing/2014/main" val="10011"/>
                  </a:ext>
                </a:extLst>
              </a:tr>
              <a:tr h="87798">
                <a:tc rowSpan="5">
                  <a:txBody>
                    <a:bodyPr/>
                    <a:lstStyle/>
                    <a:p>
                      <a:pPr algn="l" fontAlgn="ctr"/>
                      <a:r>
                        <a:rPr lang="sv-SE" sz="1400" u="none" strike="noStrike">
                          <a:effectLst/>
                        </a:rPr>
                        <a:t>Pengadaan Alat dan Peralatan Belajar SMA</a:t>
                      </a:r>
                      <a:endParaRPr lang="sv-SE" sz="1400" b="0" i="0" u="none" strike="noStrike">
                        <a:solidFill>
                          <a:srgbClr val="000000"/>
                        </a:solidFill>
                        <a:effectLst/>
                        <a:latin typeface="Cambria"/>
                      </a:endParaRPr>
                    </a:p>
                  </a:txBody>
                  <a:tcPr marL="4390" marR="4390" marT="4390" marB="0" anchor="ct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engadaan </a:t>
                      </a:r>
                      <a:r>
                        <a:rPr lang="id-ID" sz="1400" u="none" strike="noStrike" dirty="0">
                          <a:effectLst/>
                        </a:rPr>
                        <a:t>peralatan pendidikan</a:t>
                      </a:r>
                      <a:endParaRPr lang="id-ID" sz="1400" b="0" i="0" u="none" strike="noStrike" dirty="0">
                        <a:solidFill>
                          <a:srgbClr val="000000"/>
                        </a:solidFill>
                        <a:effectLst/>
                        <a:latin typeface="Cambria"/>
                      </a:endParaRPr>
                    </a:p>
                  </a:txBody>
                  <a:tcPr marL="4390" marR="4390" marT="4390" marB="0" anchor="ctr"/>
                </a:tc>
                <a:extLst>
                  <a:ext uri="{0D108BD9-81ED-4DB2-BD59-A6C34878D82A}">
                    <a16:rowId xmlns:a16="http://schemas.microsoft.com/office/drawing/2014/main" val="10012"/>
                  </a:ext>
                </a:extLst>
              </a:tr>
              <a:tr h="87798">
                <a:tc vMerge="1">
                  <a:txBody>
                    <a:bodyPr/>
                    <a:lstStyle/>
                    <a:p>
                      <a:endParaRPr lang="id-ID"/>
                    </a:p>
                  </a:txBody>
                  <a:tcP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engadaan </a:t>
                      </a:r>
                      <a:r>
                        <a:rPr lang="id-ID" sz="1400" u="none" strike="noStrike" dirty="0">
                          <a:effectLst/>
                        </a:rPr>
                        <a:t>media pendidikan</a:t>
                      </a:r>
                      <a:endParaRPr lang="id-ID" sz="1400" b="0" i="0" u="none" strike="noStrike" dirty="0">
                        <a:solidFill>
                          <a:srgbClr val="000000"/>
                        </a:solidFill>
                        <a:effectLst/>
                        <a:latin typeface="Cambria"/>
                      </a:endParaRPr>
                    </a:p>
                  </a:txBody>
                  <a:tcPr marL="4390" marR="4390" marT="4390" marB="0" anchor="ctr"/>
                </a:tc>
                <a:extLst>
                  <a:ext uri="{0D108BD9-81ED-4DB2-BD59-A6C34878D82A}">
                    <a16:rowId xmlns:a16="http://schemas.microsoft.com/office/drawing/2014/main" val="10013"/>
                  </a:ext>
                </a:extLst>
              </a:tr>
              <a:tr h="166815">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rPr>
                        <a:t>Pengadaan Sarana Pendidikan Jasmani Olahraga dan Kesehatan (PJOK)</a:t>
                      </a:r>
                      <a:endParaRPr lang="id-ID" sz="1400" b="0" i="0" u="none" strike="noStrike" dirty="0">
                        <a:solidFill>
                          <a:srgbClr val="000000"/>
                        </a:solidFill>
                        <a:effectLst/>
                        <a:latin typeface="Cambria"/>
                      </a:endParaRPr>
                    </a:p>
                  </a:txBody>
                  <a:tcPr marL="4390" marR="4390" marT="4390" marB="0" anchor="ctr"/>
                </a:tc>
                <a:extLst>
                  <a:ext uri="{0D108BD9-81ED-4DB2-BD59-A6C34878D82A}">
                    <a16:rowId xmlns:a16="http://schemas.microsoft.com/office/drawing/2014/main" val="10014"/>
                  </a:ext>
                </a:extLst>
              </a:tr>
              <a:tr h="87798">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Pengadaan Sarana Seni Budaya</a:t>
                      </a:r>
                      <a:endParaRPr lang="id-ID" sz="1400" b="0" i="0" u="none" strike="noStrike" dirty="0">
                        <a:solidFill>
                          <a:srgbClr val="000000"/>
                        </a:solidFill>
                        <a:effectLst/>
                        <a:latin typeface="Cambria"/>
                      </a:endParaRPr>
                    </a:p>
                  </a:txBody>
                  <a:tcPr marL="4390" marR="4390" marT="4390" marB="0" anchor="b"/>
                </a:tc>
                <a:extLst>
                  <a:ext uri="{0D108BD9-81ED-4DB2-BD59-A6C34878D82A}">
                    <a16:rowId xmlns:a16="http://schemas.microsoft.com/office/drawing/2014/main" val="10015"/>
                  </a:ext>
                </a:extLst>
              </a:tr>
              <a:tr h="87798">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Pengadaan alat kesenian tradisional</a:t>
                      </a:r>
                      <a:endParaRPr lang="id-ID" sz="1400" b="0" i="0" u="none" strike="noStrike" dirty="0">
                        <a:solidFill>
                          <a:srgbClr val="000000"/>
                        </a:solidFill>
                        <a:effectLst/>
                        <a:latin typeface="Cambria"/>
                      </a:endParaRPr>
                    </a:p>
                  </a:txBody>
                  <a:tcPr marL="4390" marR="4390" marT="4390"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1710944000"/>
      </p:ext>
    </p:extLst>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B05F9C7-6D2C-44D0-B8C3-A1C09B61E934}" type="slidenum">
              <a:rPr lang="id-ID" smtClean="0"/>
              <a:pPr/>
              <a:t>21</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val="1862475419"/>
              </p:ext>
            </p:extLst>
          </p:nvPr>
        </p:nvGraphicFramePr>
        <p:xfrm>
          <a:off x="200472" y="836712"/>
          <a:ext cx="9433048" cy="5931028"/>
        </p:xfrm>
        <a:graphic>
          <a:graphicData uri="http://schemas.openxmlformats.org/drawingml/2006/table">
            <a:tbl>
              <a:tblPr>
                <a:tableStyleId>{793D81CF-94F2-401A-BA57-92F5A7B2D0C5}</a:tableStyleId>
              </a:tblPr>
              <a:tblGrid>
                <a:gridCol w="1872208">
                  <a:extLst>
                    <a:ext uri="{9D8B030D-6E8A-4147-A177-3AD203B41FA5}">
                      <a16:colId xmlns:a16="http://schemas.microsoft.com/office/drawing/2014/main" val="20000"/>
                    </a:ext>
                  </a:extLst>
                </a:gridCol>
                <a:gridCol w="7560840">
                  <a:extLst>
                    <a:ext uri="{9D8B030D-6E8A-4147-A177-3AD203B41FA5}">
                      <a16:colId xmlns:a16="http://schemas.microsoft.com/office/drawing/2014/main" val="20001"/>
                    </a:ext>
                  </a:extLst>
                </a:gridCol>
              </a:tblGrid>
              <a:tr h="187721">
                <a:tc>
                  <a:txBody>
                    <a:bodyPr/>
                    <a:lstStyle/>
                    <a:p>
                      <a:pPr algn="ctr" fontAlgn="ctr"/>
                      <a:r>
                        <a:rPr lang="id-ID" sz="1400" b="1" u="none" strike="noStrike" dirty="0">
                          <a:effectLst/>
                        </a:rPr>
                        <a:t>SUB BIDANG SKB</a:t>
                      </a:r>
                      <a:endParaRPr lang="id-ID" sz="1400" b="1" i="0" u="none" strike="noStrike" dirty="0">
                        <a:solidFill>
                          <a:srgbClr val="000000"/>
                        </a:solidFill>
                        <a:effectLst/>
                        <a:latin typeface="Cambria"/>
                      </a:endParaRPr>
                    </a:p>
                  </a:txBody>
                  <a:tcPr marL="4390" marR="4390" marT="439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ctr"/>
                      <a:r>
                        <a:rPr lang="id-ID" sz="1400" b="1" u="none" strike="noStrike" dirty="0">
                          <a:effectLst/>
                        </a:rPr>
                        <a:t> </a:t>
                      </a:r>
                      <a:r>
                        <a:rPr lang="id-ID" sz="1400" b="1" u="none" strike="noStrike" dirty="0" smtClean="0">
                          <a:effectLst/>
                        </a:rPr>
                        <a:t> </a:t>
                      </a:r>
                      <a:r>
                        <a:rPr lang="en-US" sz="1400" b="1" u="none" strike="noStrike" dirty="0" smtClean="0">
                          <a:effectLst/>
                        </a:rPr>
                        <a:t>MENU</a:t>
                      </a:r>
                      <a:endParaRPr lang="id-ID" sz="1400" b="1" i="0" u="none" strike="noStrike" dirty="0">
                        <a:solidFill>
                          <a:srgbClr val="000000"/>
                        </a:solidFill>
                        <a:effectLst/>
                        <a:latin typeface="Cambria"/>
                      </a:endParaRPr>
                    </a:p>
                  </a:txBody>
                  <a:tcPr marL="4390" marR="4390" marT="439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0"/>
                  </a:ext>
                </a:extLst>
              </a:tr>
              <a:tr h="187721">
                <a:tc rowSpan="3">
                  <a:txBody>
                    <a:bodyPr/>
                    <a:lstStyle/>
                    <a:p>
                      <a:pPr algn="l" fontAlgn="ctr"/>
                      <a:r>
                        <a:rPr lang="id-ID" sz="1400" u="none" strike="noStrike">
                          <a:effectLst/>
                        </a:rPr>
                        <a:t>Pembangunan Prasarana Belajar SKB</a:t>
                      </a:r>
                      <a:endParaRPr lang="id-ID" sz="1400" b="0" i="0" u="none" strike="noStrike">
                        <a:solidFill>
                          <a:srgbClr val="000000"/>
                        </a:solidFill>
                        <a:effectLst/>
                        <a:latin typeface="Cambria"/>
                      </a:endParaRPr>
                    </a:p>
                  </a:txBody>
                  <a:tcPr marL="4390" marR="4390" marT="439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fontAlgn="ctr">
                        <a:buFont typeface="Arial" panose="020B0604020202020204" pitchFamily="34" charset="0"/>
                        <a:buChar char="•"/>
                      </a:pPr>
                      <a:r>
                        <a:rPr lang="sv-SE" sz="1400" u="none" strike="noStrike" dirty="0" smtClean="0">
                          <a:effectLst/>
                        </a:rPr>
                        <a:t>Pembangunan </a:t>
                      </a:r>
                      <a:r>
                        <a:rPr lang="sv-SE" sz="1400" u="none" strike="noStrike" dirty="0">
                          <a:effectLst/>
                        </a:rPr>
                        <a:t>ruang kelas baru beserta perabotnya</a:t>
                      </a:r>
                      <a:endParaRPr lang="sv-SE" sz="1400" b="0" i="0" u="none" strike="noStrike" dirty="0">
                        <a:solidFill>
                          <a:srgbClr val="000000"/>
                        </a:solidFill>
                        <a:effectLst/>
                        <a:latin typeface="Cambria"/>
                      </a:endParaRPr>
                    </a:p>
                  </a:txBody>
                  <a:tcPr marL="4390" marR="4390"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embangunan </a:t>
                      </a:r>
                      <a:r>
                        <a:rPr lang="id-ID" sz="1400" u="none" strike="noStrike" dirty="0">
                          <a:effectLst/>
                        </a:rPr>
                        <a:t>ruang praktik/bengkel kerja baru beserta perabotnya</a:t>
                      </a:r>
                      <a:endParaRPr lang="id-ID" sz="1400" b="0" i="0" u="none" strike="noStrike" dirty="0">
                        <a:solidFill>
                          <a:srgbClr val="000000"/>
                        </a:solidFill>
                        <a:effectLst/>
                        <a:latin typeface="Cambria"/>
                      </a:endParaRPr>
                    </a:p>
                  </a:txBody>
                  <a:tcPr marL="4390" marR="4390"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b">
                        <a:buFont typeface="Arial" panose="020B0604020202020204" pitchFamily="34" charset="0"/>
                        <a:buChar char="•"/>
                      </a:pPr>
                      <a:r>
                        <a:rPr lang="id-ID" sz="1400" u="none" strike="noStrike" dirty="0">
                          <a:effectLst/>
                        </a:rPr>
                        <a:t>Pembangunan jamban beserta sanitasinya</a:t>
                      </a:r>
                      <a:endParaRPr lang="id-ID" sz="1400" b="0" i="0" u="none" strike="noStrike" dirty="0">
                        <a:solidFill>
                          <a:srgbClr val="000000"/>
                        </a:solidFill>
                        <a:effectLst/>
                        <a:latin typeface="Cambria"/>
                      </a:endParaRPr>
                    </a:p>
                  </a:txBody>
                  <a:tcPr marL="4390" marR="4390" marT="439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7721">
                <a:tc rowSpan="3">
                  <a:txBody>
                    <a:bodyPr/>
                    <a:lstStyle/>
                    <a:p>
                      <a:pPr algn="l" fontAlgn="ctr"/>
                      <a:r>
                        <a:rPr lang="id-ID" sz="1400" u="none" strike="noStrike">
                          <a:effectLst/>
                        </a:rPr>
                        <a:t>Rehabilitasi Prasarana Belajar SKB</a:t>
                      </a:r>
                      <a:endParaRPr lang="id-ID" sz="1400" b="0" i="0" u="none" strike="noStrike">
                        <a:solidFill>
                          <a:srgbClr val="000000"/>
                        </a:solidFill>
                        <a:effectLst/>
                        <a:latin typeface="Cambria"/>
                      </a:endParaRPr>
                    </a:p>
                  </a:txBody>
                  <a:tcPr marL="4390" marR="4390" marT="439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fontAlgn="ctr">
                        <a:buFont typeface="Arial" panose="020B0604020202020204" pitchFamily="34" charset="0"/>
                        <a:buChar char="•"/>
                      </a:pPr>
                      <a:r>
                        <a:rPr lang="id-ID" sz="1400" u="none" strike="noStrike" dirty="0">
                          <a:effectLst/>
                        </a:rPr>
                        <a:t>Rehabilitasi ruang kelas/ruang praktik/bengkel kerja dengan tingkat kerusakan minimal sedang beserta perabotnya</a:t>
                      </a:r>
                      <a:endParaRPr lang="id-ID" sz="1400" b="0" i="0" u="none" strike="noStrike" dirty="0">
                        <a:solidFill>
                          <a:srgbClr val="000000"/>
                        </a:solidFill>
                        <a:effectLst/>
                        <a:latin typeface="Cambria"/>
                      </a:endParaRPr>
                    </a:p>
                  </a:txBody>
                  <a:tcPr marL="4390" marR="4390"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b">
                        <a:buFont typeface="Arial" panose="020B0604020202020204" pitchFamily="34" charset="0"/>
                        <a:buChar char="•"/>
                      </a:pPr>
                      <a:r>
                        <a:rPr lang="sv-SE" sz="1400" u="none" strike="noStrike" dirty="0">
                          <a:effectLst/>
                        </a:rPr>
                        <a:t>Rehabilitasi ruang penunjang lainnya, beserta perabotnya</a:t>
                      </a:r>
                      <a:endParaRPr lang="sv-SE" sz="1400" b="0" i="0" u="none" strike="noStrike" dirty="0">
                        <a:solidFill>
                          <a:srgbClr val="000000"/>
                        </a:solidFill>
                        <a:effectLst/>
                        <a:latin typeface="Cambria"/>
                      </a:endParaRPr>
                    </a:p>
                  </a:txBody>
                  <a:tcPr marL="4390" marR="4390" marT="439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b">
                        <a:buFont typeface="Arial" panose="020B0604020202020204" pitchFamily="34" charset="0"/>
                        <a:buChar char="•"/>
                      </a:pPr>
                      <a:r>
                        <a:rPr lang="fi-FI" sz="1400" u="none" strike="noStrike" dirty="0">
                          <a:effectLst/>
                        </a:rPr>
                        <a:t>Rehabilitasi toilet (jamban), beserta sanitasinya</a:t>
                      </a:r>
                      <a:endParaRPr lang="fi-FI" sz="1400" b="0" i="0" u="none" strike="noStrike" dirty="0">
                        <a:solidFill>
                          <a:srgbClr val="000000"/>
                        </a:solidFill>
                        <a:effectLst/>
                        <a:latin typeface="Cambria"/>
                      </a:endParaRPr>
                    </a:p>
                  </a:txBody>
                  <a:tcPr marL="4390" marR="4390" marT="4390"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187721">
                <a:tc rowSpan="3">
                  <a:txBody>
                    <a:bodyPr/>
                    <a:lstStyle/>
                    <a:p>
                      <a:pPr algn="l" fontAlgn="ctr"/>
                      <a:r>
                        <a:rPr lang="sv-SE" sz="1400" u="none" strike="noStrike">
                          <a:effectLst/>
                        </a:rPr>
                        <a:t>Pengadaan Alat dan Peralatan Belajar SKB</a:t>
                      </a:r>
                      <a:endParaRPr lang="sv-SE" sz="1400" b="0" i="0" u="none" strike="noStrike">
                        <a:solidFill>
                          <a:srgbClr val="000000"/>
                        </a:solidFill>
                        <a:effectLst/>
                        <a:latin typeface="Cambria"/>
                      </a:endParaRPr>
                    </a:p>
                  </a:txBody>
                  <a:tcPr marL="4390" marR="4390" marT="439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fontAlgn="ctr">
                        <a:buFont typeface="Arial" panose="020B0604020202020204" pitchFamily="34" charset="0"/>
                        <a:buChar char="•"/>
                      </a:pPr>
                      <a:r>
                        <a:rPr lang="id-ID" sz="1400" u="none" strike="noStrike" dirty="0">
                          <a:effectLst/>
                        </a:rPr>
                        <a:t>Pengadaan Buku Koleksi Perpustakaan (Buku Referensi, Buku Pengayaan, Buku Panduan Pendidik)</a:t>
                      </a:r>
                      <a:endParaRPr lang="id-ID" sz="1400" b="0" i="0" u="none" strike="noStrike" dirty="0">
                        <a:solidFill>
                          <a:srgbClr val="000000"/>
                        </a:solidFill>
                        <a:effectLst/>
                        <a:latin typeface="Cambria"/>
                      </a:endParaRPr>
                    </a:p>
                  </a:txBody>
                  <a:tcPr marL="4390" marR="4390"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ctr">
                        <a:buFont typeface="Arial" panose="020B0604020202020204" pitchFamily="34" charset="0"/>
                        <a:buChar char="•"/>
                      </a:pPr>
                      <a:r>
                        <a:rPr lang="id-ID" sz="1400" u="none" strike="noStrike" dirty="0">
                          <a:effectLst/>
                        </a:rPr>
                        <a:t>Pengadaan peralatan pendidikan</a:t>
                      </a:r>
                      <a:endParaRPr lang="id-ID" sz="1400" b="0" i="0" u="none" strike="noStrike" dirty="0">
                        <a:solidFill>
                          <a:srgbClr val="000000"/>
                        </a:solidFill>
                        <a:effectLst/>
                        <a:latin typeface="Cambria"/>
                      </a:endParaRPr>
                    </a:p>
                  </a:txBody>
                  <a:tcPr marL="4390" marR="4390"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187721">
                <a:tc vMerge="1">
                  <a:txBody>
                    <a:bodyPr/>
                    <a:lstStyle/>
                    <a:p>
                      <a:endParaRPr lang="id-ID"/>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285750" indent="-285750" algn="l" fontAlgn="ctr">
                        <a:buFont typeface="Arial" panose="020B0604020202020204" pitchFamily="34" charset="0"/>
                        <a:buChar char="•"/>
                      </a:pPr>
                      <a:r>
                        <a:rPr lang="id-ID" sz="1400" u="none" strike="noStrike" dirty="0">
                          <a:effectLst/>
                        </a:rPr>
                        <a:t>Pengadaan media pendidikan</a:t>
                      </a:r>
                      <a:endParaRPr lang="id-ID" sz="1400" b="0" i="0" u="none" strike="noStrike" dirty="0">
                        <a:solidFill>
                          <a:srgbClr val="000000"/>
                        </a:solidFill>
                        <a:effectLst/>
                        <a:latin typeface="Cambria"/>
                      </a:endParaRPr>
                    </a:p>
                  </a:txBody>
                  <a:tcPr marL="4390" marR="4390" marT="439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187721">
                <a:tc>
                  <a:txBody>
                    <a:bodyPr/>
                    <a:lstStyle/>
                    <a:p>
                      <a:pPr algn="l" fontAlgn="ctr"/>
                      <a:endParaRPr lang="sv-SE" sz="1400" b="0" i="0" u="none" strike="noStrike">
                        <a:solidFill>
                          <a:srgbClr val="000000"/>
                        </a:solidFill>
                        <a:effectLst/>
                        <a:latin typeface="Cambria"/>
                      </a:endParaRPr>
                    </a:p>
                  </a:txBody>
                  <a:tcPr marL="4390" marR="4390" marT="439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fontAlgn="ctr">
                        <a:buFont typeface="Arial" panose="020B0604020202020204" pitchFamily="34" charset="0"/>
                        <a:buChar char="•"/>
                      </a:pPr>
                      <a:endParaRPr lang="id-ID" sz="1400" b="0" i="0" u="none" strike="noStrike" dirty="0">
                        <a:solidFill>
                          <a:srgbClr val="000000"/>
                        </a:solidFill>
                        <a:effectLst/>
                        <a:latin typeface="Cambria"/>
                      </a:endParaRPr>
                    </a:p>
                  </a:txBody>
                  <a:tcPr marL="4390" marR="4390" marT="439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187721">
                <a:tc>
                  <a:txBody>
                    <a:bodyPr/>
                    <a:lstStyle/>
                    <a:p>
                      <a:pPr algn="ctr" fontAlgn="ctr"/>
                      <a:r>
                        <a:rPr lang="id-ID" sz="1400" b="1" u="none" strike="noStrike" dirty="0">
                          <a:effectLst/>
                        </a:rPr>
                        <a:t>SUB BIDANG SLB</a:t>
                      </a:r>
                      <a:endParaRPr lang="id-ID" sz="1400" b="1" i="0" u="none" strike="noStrike" dirty="0">
                        <a:solidFill>
                          <a:srgbClr val="000000"/>
                        </a:solidFill>
                        <a:effectLst/>
                        <a:latin typeface="Cambria"/>
                      </a:endParaRPr>
                    </a:p>
                  </a:txBody>
                  <a:tcPr marL="9386" marR="9386" marT="93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ctr"/>
                      <a:r>
                        <a:rPr lang="id-ID" sz="1400" b="1" u="none" strike="noStrike" dirty="0">
                          <a:effectLst/>
                        </a:rPr>
                        <a:t> </a:t>
                      </a:r>
                      <a:r>
                        <a:rPr lang="en-US" sz="1400" b="1" u="none" strike="noStrike" dirty="0" smtClean="0">
                          <a:effectLst/>
                        </a:rPr>
                        <a:t>MENU</a:t>
                      </a:r>
                      <a:endParaRPr lang="id-ID" sz="1400" b="1" i="0" u="none" strike="noStrike" dirty="0">
                        <a:solidFill>
                          <a:srgbClr val="000000"/>
                        </a:solidFill>
                        <a:effectLst/>
                        <a:latin typeface="Cambria"/>
                      </a:endParaRPr>
                    </a:p>
                  </a:txBody>
                  <a:tcPr marL="9386" marR="9386" marT="93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11"/>
                  </a:ext>
                </a:extLst>
              </a:tr>
              <a:tr h="65286">
                <a:tc rowSpan="2">
                  <a:txBody>
                    <a:bodyPr/>
                    <a:lstStyle/>
                    <a:p>
                      <a:pPr algn="l" fontAlgn="ctr"/>
                      <a:r>
                        <a:rPr lang="id-ID" sz="1400" u="none" strike="noStrike">
                          <a:effectLst/>
                        </a:rPr>
                        <a:t>Pembangunan Prasarana Belajar SLB</a:t>
                      </a:r>
                      <a:endParaRPr lang="id-ID" sz="1400" b="0" i="0" u="none" strike="noStrike">
                        <a:solidFill>
                          <a:srgbClr val="000000"/>
                        </a:solidFill>
                        <a:effectLst/>
                        <a:latin typeface="Cambria"/>
                      </a:endParaRPr>
                    </a:p>
                  </a:txBody>
                  <a:tcPr marL="9386" marR="9386" marT="9386" marB="0" anchor="ctr">
                    <a:lnT w="12700" cap="flat" cmpd="sng" algn="ctr">
                      <a:solidFill>
                        <a:schemeClr val="tx1"/>
                      </a:solidFill>
                      <a:prstDash val="solid"/>
                      <a:round/>
                      <a:headEnd type="none" w="med" len="med"/>
                      <a:tailEnd type="none" w="med" len="med"/>
                    </a:lnT>
                  </a:tcP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embangunan </a:t>
                      </a:r>
                      <a:r>
                        <a:rPr lang="id-ID" sz="1400" u="none" strike="noStrike" dirty="0">
                          <a:effectLst/>
                        </a:rPr>
                        <a:t>ruang kelas baru (RKB) beserta perabotnya</a:t>
                      </a:r>
                      <a:endParaRPr lang="id-ID" sz="1400" b="0" i="0" u="none" strike="noStrike" dirty="0">
                        <a:solidFill>
                          <a:srgbClr val="000000"/>
                        </a:solidFill>
                        <a:effectLst/>
                        <a:latin typeface="Cambria"/>
                      </a:endParaRPr>
                    </a:p>
                  </a:txBody>
                  <a:tcPr marL="9386" marR="9386" marT="9386"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12"/>
                  </a:ext>
                </a:extLst>
              </a:tr>
              <a:tr h="58564">
                <a:tc vMerge="1">
                  <a:txBody>
                    <a:bodyPr/>
                    <a:lstStyle/>
                    <a:p>
                      <a:endParaRPr lang="id-ID"/>
                    </a:p>
                  </a:txBody>
                  <a:tcPr/>
                </a:tc>
                <a:tc>
                  <a:txBody>
                    <a:bodyPr/>
                    <a:lstStyle/>
                    <a:p>
                      <a:pPr marL="285750" indent="-285750" algn="l" fontAlgn="ctr">
                        <a:buFont typeface="Arial" panose="020B0604020202020204" pitchFamily="34" charset="0"/>
                        <a:buChar char="•"/>
                      </a:pPr>
                      <a:r>
                        <a:rPr lang="id-ID" sz="1400" u="none" strike="noStrike" dirty="0">
                          <a:effectLst/>
                        </a:rPr>
                        <a:t>Pembangunan Toilet (Jamban) Siswa/Guru beserta sanitasinya</a:t>
                      </a:r>
                      <a:endParaRPr lang="id-ID" sz="1400" b="0" i="0" u="none" strike="noStrike" dirty="0">
                        <a:solidFill>
                          <a:srgbClr val="000000"/>
                        </a:solidFill>
                        <a:effectLst/>
                        <a:latin typeface="Cambria"/>
                      </a:endParaRPr>
                    </a:p>
                  </a:txBody>
                  <a:tcPr marL="9386" marR="9386" marT="9386" marB="0" anchor="ctr"/>
                </a:tc>
                <a:extLst>
                  <a:ext uri="{0D108BD9-81ED-4DB2-BD59-A6C34878D82A}">
                    <a16:rowId xmlns:a16="http://schemas.microsoft.com/office/drawing/2014/main" val="10013"/>
                  </a:ext>
                </a:extLst>
              </a:tr>
              <a:tr h="51842">
                <a:tc rowSpan="5">
                  <a:txBody>
                    <a:bodyPr/>
                    <a:lstStyle/>
                    <a:p>
                      <a:pPr algn="l" fontAlgn="ctr"/>
                      <a:r>
                        <a:rPr lang="id-ID" sz="1400" u="none" strike="noStrike" dirty="0">
                          <a:effectLst/>
                        </a:rPr>
                        <a:t>Rehabilitasi Prasarana Belajar SLB</a:t>
                      </a:r>
                      <a:endParaRPr lang="id-ID" sz="1400" b="0" i="0" u="none" strike="noStrike" dirty="0">
                        <a:solidFill>
                          <a:srgbClr val="000000"/>
                        </a:solidFill>
                        <a:effectLst/>
                        <a:latin typeface="Cambria"/>
                      </a:endParaRPr>
                    </a:p>
                  </a:txBody>
                  <a:tcPr marL="9386" marR="9386" marT="9386" marB="0" anchor="ctr"/>
                </a:tc>
                <a:tc>
                  <a:txBody>
                    <a:bodyPr/>
                    <a:lstStyle/>
                    <a:p>
                      <a:pPr marL="285750" indent="-285750" algn="l" fontAlgn="t">
                        <a:buFont typeface="Arial" panose="020B0604020202020204" pitchFamily="34" charset="0"/>
                        <a:buChar char="•"/>
                      </a:pPr>
                      <a:r>
                        <a:rPr lang="id-ID" sz="1400" u="none" strike="noStrike" dirty="0">
                          <a:effectLst/>
                        </a:rPr>
                        <a:t>Rehabilitasi Ruang Kelas Dengan Tingkat Kerusakan Sedang Atau Berat, Beserta Perabotnya</a:t>
                      </a:r>
                      <a:endParaRPr lang="id-ID" sz="1400" b="0" i="0" u="none" strike="noStrike" dirty="0">
                        <a:solidFill>
                          <a:srgbClr val="000000"/>
                        </a:solidFill>
                        <a:effectLst/>
                        <a:latin typeface="Cambria"/>
                      </a:endParaRPr>
                    </a:p>
                  </a:txBody>
                  <a:tcPr marL="9386" marR="9386" marT="9386" marB="0"/>
                </a:tc>
                <a:extLst>
                  <a:ext uri="{0D108BD9-81ED-4DB2-BD59-A6C34878D82A}">
                    <a16:rowId xmlns:a16="http://schemas.microsoft.com/office/drawing/2014/main" val="10014"/>
                  </a:ext>
                </a:extLst>
              </a:tr>
              <a:tr h="0">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dirty="0">
                          <a:effectLst/>
                        </a:rPr>
                        <a:t>Rehabilitasi Ruang Penunjang Lainnya Dengan Tingkat Kerusakan Sedang Atau Berat, Beserta Perabotnya</a:t>
                      </a:r>
                      <a:endParaRPr lang="id-ID" sz="1400" b="0" i="0" u="none" strike="noStrike" dirty="0">
                        <a:solidFill>
                          <a:srgbClr val="000000"/>
                        </a:solidFill>
                        <a:effectLst/>
                        <a:latin typeface="Cambria"/>
                      </a:endParaRPr>
                    </a:p>
                  </a:txBody>
                  <a:tcPr marL="9386" marR="9386" marT="9386" marB="0"/>
                </a:tc>
                <a:extLst>
                  <a:ext uri="{0D108BD9-81ED-4DB2-BD59-A6C34878D82A}">
                    <a16:rowId xmlns:a16="http://schemas.microsoft.com/office/drawing/2014/main" val="10015"/>
                  </a:ext>
                </a:extLst>
              </a:tr>
              <a:tr h="0">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dirty="0">
                          <a:effectLst/>
                        </a:rPr>
                        <a:t>Rehabilitasi Ruang Perpustakaan Dengan Tingkat Kerusakan Sedang Atau Berat, Beserta Perabotnya</a:t>
                      </a:r>
                      <a:endParaRPr lang="id-ID" sz="1400" b="0" i="0" u="none" strike="noStrike" dirty="0">
                        <a:solidFill>
                          <a:srgbClr val="000000"/>
                        </a:solidFill>
                        <a:effectLst/>
                        <a:latin typeface="Cambria"/>
                      </a:endParaRPr>
                    </a:p>
                  </a:txBody>
                  <a:tcPr marL="9386" marR="9386" marT="9386" marB="0"/>
                </a:tc>
                <a:extLst>
                  <a:ext uri="{0D108BD9-81ED-4DB2-BD59-A6C34878D82A}">
                    <a16:rowId xmlns:a16="http://schemas.microsoft.com/office/drawing/2014/main" val="10016"/>
                  </a:ext>
                </a:extLst>
              </a:tr>
              <a:tr h="0">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dirty="0">
                          <a:effectLst/>
                        </a:rPr>
                        <a:t>Rehabilitasi Ruang Guru Dengan Tingkat Kerusakan Sedang Atau Berat, Beserta Perabotnya</a:t>
                      </a:r>
                      <a:endParaRPr lang="id-ID" sz="1400" b="0" i="0" u="none" strike="noStrike" dirty="0">
                        <a:solidFill>
                          <a:srgbClr val="000000"/>
                        </a:solidFill>
                        <a:effectLst/>
                        <a:latin typeface="Cambria"/>
                      </a:endParaRPr>
                    </a:p>
                  </a:txBody>
                  <a:tcPr marL="9386" marR="9386" marT="9386" marB="0"/>
                </a:tc>
                <a:extLst>
                  <a:ext uri="{0D108BD9-81ED-4DB2-BD59-A6C34878D82A}">
                    <a16:rowId xmlns:a16="http://schemas.microsoft.com/office/drawing/2014/main" val="10017"/>
                  </a:ext>
                </a:extLst>
              </a:tr>
              <a:tr h="0">
                <a:tc vMerge="1">
                  <a:txBody>
                    <a:bodyPr/>
                    <a:lstStyle/>
                    <a:p>
                      <a:endParaRPr lang="id-ID"/>
                    </a:p>
                  </a:txBody>
                  <a:tcPr/>
                </a:tc>
                <a:tc>
                  <a:txBody>
                    <a:bodyPr/>
                    <a:lstStyle/>
                    <a:p>
                      <a:pPr marL="285750" indent="-285750" algn="l" fontAlgn="t">
                        <a:buFont typeface="Arial" panose="020B0604020202020204" pitchFamily="34" charset="0"/>
                        <a:buChar char="•"/>
                      </a:pPr>
                      <a:r>
                        <a:rPr lang="sv-SE" sz="1400" u="none" strike="noStrike" dirty="0">
                          <a:effectLst/>
                        </a:rPr>
                        <a:t>Rehabilitasi toilet (jamban) siswa/guru dengan tingkat kerusakan sedang atau berat beserta sanitasinya</a:t>
                      </a:r>
                      <a:endParaRPr lang="sv-SE" sz="1400" b="0" i="0" u="none" strike="noStrike" dirty="0">
                        <a:solidFill>
                          <a:srgbClr val="000000"/>
                        </a:solidFill>
                        <a:effectLst/>
                        <a:latin typeface="Cambria"/>
                      </a:endParaRPr>
                    </a:p>
                  </a:txBody>
                  <a:tcPr marL="9386" marR="9386" marT="9386" marB="0"/>
                </a:tc>
                <a:extLst>
                  <a:ext uri="{0D108BD9-81ED-4DB2-BD59-A6C34878D82A}">
                    <a16:rowId xmlns:a16="http://schemas.microsoft.com/office/drawing/2014/main" val="10018"/>
                  </a:ext>
                </a:extLst>
              </a:tr>
              <a:tr h="187721">
                <a:tc rowSpan="5">
                  <a:txBody>
                    <a:bodyPr/>
                    <a:lstStyle/>
                    <a:p>
                      <a:pPr algn="l" fontAlgn="ctr"/>
                      <a:r>
                        <a:rPr lang="sv-SE" sz="1400" u="none" strike="noStrike">
                          <a:effectLst/>
                        </a:rPr>
                        <a:t>Pengadaan Alat dan Peralatan Belajar SLB</a:t>
                      </a:r>
                      <a:endParaRPr lang="sv-SE" sz="1400" b="0" i="0" u="none" strike="noStrike">
                        <a:solidFill>
                          <a:srgbClr val="000000"/>
                        </a:solidFill>
                        <a:effectLst/>
                        <a:latin typeface="Cambria"/>
                      </a:endParaRPr>
                    </a:p>
                  </a:txBody>
                  <a:tcPr marL="9386" marR="9386" marT="9386" marB="0" anchor="ct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engadaan </a:t>
                      </a:r>
                      <a:r>
                        <a:rPr lang="id-ID" sz="1400" u="none" strike="noStrike" dirty="0">
                          <a:effectLst/>
                        </a:rPr>
                        <a:t>peralatan pendidikan</a:t>
                      </a:r>
                      <a:endParaRPr lang="id-ID" sz="1400" b="0" i="0" u="none" strike="noStrike" dirty="0">
                        <a:solidFill>
                          <a:srgbClr val="000000"/>
                        </a:solidFill>
                        <a:effectLst/>
                        <a:latin typeface="Cambria"/>
                      </a:endParaRPr>
                    </a:p>
                  </a:txBody>
                  <a:tcPr marL="9386" marR="9386" marT="9386" marB="0" anchor="ctr"/>
                </a:tc>
                <a:extLst>
                  <a:ext uri="{0D108BD9-81ED-4DB2-BD59-A6C34878D82A}">
                    <a16:rowId xmlns:a16="http://schemas.microsoft.com/office/drawing/2014/main" val="10019"/>
                  </a:ext>
                </a:extLst>
              </a:tr>
              <a:tr h="48587">
                <a:tc vMerge="1">
                  <a:txBody>
                    <a:bodyPr/>
                    <a:lstStyle/>
                    <a:p>
                      <a:endParaRPr lang="id-ID"/>
                    </a:p>
                  </a:txBody>
                  <a:tcPr/>
                </a:tc>
                <a:tc>
                  <a:txBody>
                    <a:bodyPr/>
                    <a:lstStyle/>
                    <a:p>
                      <a:pPr marL="285750" indent="-285750" algn="l" fontAlgn="ctr">
                        <a:buFont typeface="Arial" panose="020B0604020202020204" pitchFamily="34" charset="0"/>
                        <a:buChar char="•"/>
                      </a:pPr>
                      <a:r>
                        <a:rPr lang="en-US" sz="1400" u="none" strike="noStrike" dirty="0" smtClean="0">
                          <a:effectLst/>
                        </a:rPr>
                        <a:t>P</a:t>
                      </a:r>
                      <a:r>
                        <a:rPr lang="id-ID" sz="1400" u="none" strike="noStrike" dirty="0" smtClean="0">
                          <a:effectLst/>
                        </a:rPr>
                        <a:t>engadaan </a:t>
                      </a:r>
                      <a:r>
                        <a:rPr lang="id-ID" sz="1400" u="none" strike="noStrike" dirty="0">
                          <a:effectLst/>
                        </a:rPr>
                        <a:t>media pendidikan</a:t>
                      </a:r>
                      <a:endParaRPr lang="id-ID" sz="1400" b="0" i="0" u="none" strike="noStrike" dirty="0">
                        <a:solidFill>
                          <a:srgbClr val="000000"/>
                        </a:solidFill>
                        <a:effectLst/>
                        <a:latin typeface="Cambria"/>
                      </a:endParaRPr>
                    </a:p>
                  </a:txBody>
                  <a:tcPr marL="9386" marR="9386" marT="9386" marB="0" anchor="ctr"/>
                </a:tc>
                <a:extLst>
                  <a:ext uri="{0D108BD9-81ED-4DB2-BD59-A6C34878D82A}">
                    <a16:rowId xmlns:a16="http://schemas.microsoft.com/office/drawing/2014/main" val="10020"/>
                  </a:ext>
                </a:extLst>
              </a:tr>
              <a:tr h="0">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Pengadaan Peralatan Pendidikan Jasmani, Olah Raga dan Kesehatan (PJOK)</a:t>
                      </a:r>
                      <a:endParaRPr lang="id-ID" sz="1400" b="0" i="0" u="none" strike="noStrike" dirty="0">
                        <a:solidFill>
                          <a:srgbClr val="000000"/>
                        </a:solidFill>
                        <a:effectLst/>
                        <a:latin typeface="Cambria"/>
                      </a:endParaRPr>
                    </a:p>
                  </a:txBody>
                  <a:tcPr marL="9386" marR="9386" marT="9386" marB="0" anchor="b"/>
                </a:tc>
                <a:extLst>
                  <a:ext uri="{0D108BD9-81ED-4DB2-BD59-A6C34878D82A}">
                    <a16:rowId xmlns:a16="http://schemas.microsoft.com/office/drawing/2014/main" val="10021"/>
                  </a:ext>
                </a:extLst>
              </a:tr>
              <a:tr h="35848">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a:effectLst/>
                        </a:rPr>
                        <a:t>Pengadaan Peralatan Seni Budaya</a:t>
                      </a:r>
                      <a:endParaRPr lang="id-ID" sz="1400" b="0" i="0" u="none" strike="noStrike">
                        <a:solidFill>
                          <a:srgbClr val="000000"/>
                        </a:solidFill>
                        <a:effectLst/>
                        <a:latin typeface="Cambria"/>
                      </a:endParaRPr>
                    </a:p>
                  </a:txBody>
                  <a:tcPr marL="9386" marR="9386" marT="9386" marB="0" anchor="b"/>
                </a:tc>
                <a:extLst>
                  <a:ext uri="{0D108BD9-81ED-4DB2-BD59-A6C34878D82A}">
                    <a16:rowId xmlns:a16="http://schemas.microsoft.com/office/drawing/2014/main" val="10022"/>
                  </a:ext>
                </a:extLst>
              </a:tr>
              <a:tr h="0">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dirty="0">
                          <a:effectLst/>
                        </a:rPr>
                        <a:t>Pengadaan Alat Kesenian Tradisional</a:t>
                      </a:r>
                      <a:endParaRPr lang="id-ID" sz="1400" b="0" i="0" u="none" strike="noStrike" dirty="0">
                        <a:solidFill>
                          <a:srgbClr val="000000"/>
                        </a:solidFill>
                        <a:effectLst/>
                        <a:latin typeface="Cambria"/>
                      </a:endParaRPr>
                    </a:p>
                  </a:txBody>
                  <a:tcPr marL="9386" marR="9386" marT="9386" marB="0" anchor="b"/>
                </a:tc>
                <a:extLst>
                  <a:ext uri="{0D108BD9-81ED-4DB2-BD59-A6C34878D82A}">
                    <a16:rowId xmlns:a16="http://schemas.microsoft.com/office/drawing/2014/main" val="10023"/>
                  </a:ext>
                </a:extLst>
              </a:tr>
            </a:tbl>
          </a:graphicData>
        </a:graphic>
      </p:graphicFrame>
      <p:sp>
        <p:nvSpPr>
          <p:cNvPr id="6" name="Title 1"/>
          <p:cNvSpPr txBox="1">
            <a:spLocks/>
          </p:cNvSpPr>
          <p:nvPr/>
        </p:nvSpPr>
        <p:spPr bwMode="auto">
          <a:xfrm>
            <a:off x="928936" y="143446"/>
            <a:ext cx="8928992" cy="47724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b="1" kern="1200">
                <a:solidFill>
                  <a:schemeClr val="tx2"/>
                </a:solidFill>
                <a:latin typeface="Cambria" pitchFamily="18" charset="0"/>
                <a:ea typeface="MS PGothic" pitchFamily="34" charset="-128"/>
                <a:cs typeface="ＭＳ Ｐゴシック" charset="0"/>
              </a:defRPr>
            </a:lvl1pPr>
            <a:lvl2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2pPr>
            <a:lvl3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3pPr>
            <a:lvl4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4pPr>
            <a:lvl5pPr algn="ctr" rtl="0" eaLnBrk="1" fontAlgn="base" hangingPunct="1">
              <a:spcBef>
                <a:spcPct val="0"/>
              </a:spcBef>
              <a:spcAft>
                <a:spcPct val="0"/>
              </a:spcAft>
              <a:defRPr sz="4400" b="1">
                <a:solidFill>
                  <a:schemeClr val="tx1"/>
                </a:solidFill>
                <a:latin typeface="Cambria" pitchFamily="18" charset="0"/>
                <a:ea typeface="MS PGothic" pitchFamily="34" charset="-128"/>
                <a:cs typeface="ＭＳ Ｐゴシック" charset="0"/>
              </a:defRPr>
            </a:lvl5pPr>
            <a:lvl6pPr marL="457200" algn="ctr" rtl="0" eaLnBrk="1" fontAlgn="base" hangingPunct="1">
              <a:spcBef>
                <a:spcPct val="0"/>
              </a:spcBef>
              <a:spcAft>
                <a:spcPct val="0"/>
              </a:spcAft>
              <a:defRPr sz="4400" b="1">
                <a:solidFill>
                  <a:schemeClr val="tx1"/>
                </a:solidFill>
                <a:latin typeface="Cambria" pitchFamily="18" charset="0"/>
              </a:defRPr>
            </a:lvl6pPr>
            <a:lvl7pPr marL="914400" algn="ctr" rtl="0" eaLnBrk="1" fontAlgn="base" hangingPunct="1">
              <a:spcBef>
                <a:spcPct val="0"/>
              </a:spcBef>
              <a:spcAft>
                <a:spcPct val="0"/>
              </a:spcAft>
              <a:defRPr sz="4400" b="1">
                <a:solidFill>
                  <a:schemeClr val="tx1"/>
                </a:solidFill>
                <a:latin typeface="Cambria" pitchFamily="18" charset="0"/>
              </a:defRPr>
            </a:lvl7pPr>
            <a:lvl8pPr marL="1371600" algn="ctr" rtl="0" eaLnBrk="1" fontAlgn="base" hangingPunct="1">
              <a:spcBef>
                <a:spcPct val="0"/>
              </a:spcBef>
              <a:spcAft>
                <a:spcPct val="0"/>
              </a:spcAft>
              <a:defRPr sz="4400" b="1">
                <a:solidFill>
                  <a:schemeClr val="tx1"/>
                </a:solidFill>
                <a:latin typeface="Cambria" pitchFamily="18" charset="0"/>
              </a:defRPr>
            </a:lvl8pPr>
            <a:lvl9pPr marL="1828800" algn="ctr" rtl="0" eaLnBrk="1" fontAlgn="base" hangingPunct="1">
              <a:spcBef>
                <a:spcPct val="0"/>
              </a:spcBef>
              <a:spcAft>
                <a:spcPct val="0"/>
              </a:spcAft>
              <a:defRPr sz="4400" b="1">
                <a:solidFill>
                  <a:schemeClr val="tx1"/>
                </a:solidFill>
                <a:latin typeface="Cambria" pitchFamily="18" charset="0"/>
              </a:defRPr>
            </a:lvl9pPr>
          </a:lstStyle>
          <a:p>
            <a:r>
              <a:rPr lang="id-ID" sz="3600" dirty="0" smtClean="0"/>
              <a:t>SubBidang, Menu dan SubMenu</a:t>
            </a:r>
            <a:endParaRPr lang="id-ID" sz="3600" dirty="0"/>
          </a:p>
        </p:txBody>
      </p:sp>
    </p:spTree>
    <p:extLst>
      <p:ext uri="{BB962C8B-B14F-4D97-AF65-F5344CB8AC3E}">
        <p14:creationId xmlns:p14="http://schemas.microsoft.com/office/powerpoint/2010/main" val="3132492034"/>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dirty="0" smtClean="0"/>
              <a:t>Dak AFIRMASI BIDANG PENDIDIKAN</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22</a:t>
            </a:fld>
            <a:endParaRPr lang="id-ID"/>
          </a:p>
        </p:txBody>
      </p:sp>
    </p:spTree>
    <p:extLst>
      <p:ext uri="{BB962C8B-B14F-4D97-AF65-F5344CB8AC3E}">
        <p14:creationId xmlns:p14="http://schemas.microsoft.com/office/powerpoint/2010/main" val="1917975759"/>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Arah Kebijakan</a:t>
            </a:r>
            <a:endParaRPr lang="id-ID"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23</a:t>
            </a:fld>
            <a:endParaRPr lang="id-ID"/>
          </a:p>
        </p:txBody>
      </p:sp>
      <p:sp>
        <p:nvSpPr>
          <p:cNvPr id="6" name="Content Placeholder 5"/>
          <p:cNvSpPr>
            <a:spLocks noGrp="1"/>
          </p:cNvSpPr>
          <p:nvPr>
            <p:ph idx="1"/>
          </p:nvPr>
        </p:nvSpPr>
        <p:spPr/>
        <p:txBody>
          <a:bodyPr/>
          <a:lstStyle/>
          <a:p>
            <a:pPr>
              <a:spcAft>
                <a:spcPct val="35000"/>
              </a:spcAft>
            </a:pPr>
            <a:r>
              <a:rPr lang="id-ID" dirty="0" smtClean="0"/>
              <a:t>Memberikan bantuan kepada pemerintah daerah untuk pemenuhan sarana dan prasarana penunjang pendidikan dalam rangka mendorong pemerataan pelayanan pendidikan berkualitas antarkelompok masyarakat dan antarwilayah.</a:t>
            </a:r>
          </a:p>
          <a:p>
            <a:pPr>
              <a:buNone/>
            </a:pPr>
            <a:endParaRPr lang="en-US" dirty="0"/>
          </a:p>
        </p:txBody>
      </p:sp>
    </p:spTree>
    <p:extLst>
      <p:ext uri="{BB962C8B-B14F-4D97-AF65-F5344CB8AC3E}">
        <p14:creationId xmlns:p14="http://schemas.microsoft.com/office/powerpoint/2010/main" val="3472767811"/>
      </p:ext>
    </p:extLst>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Menu dan SubMenu</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24</a:t>
            </a:fld>
            <a:endParaRPr lang="id-ID"/>
          </a:p>
        </p:txBody>
      </p:sp>
      <p:graphicFrame>
        <p:nvGraphicFramePr>
          <p:cNvPr id="6" name="Table 5"/>
          <p:cNvGraphicFramePr>
            <a:graphicFrameLocks noGrp="1"/>
          </p:cNvGraphicFramePr>
          <p:nvPr>
            <p:extLst>
              <p:ext uri="{D42A27DB-BD31-4B8C-83A1-F6EECF244321}">
                <p14:modId xmlns:p14="http://schemas.microsoft.com/office/powerpoint/2010/main" val="2485175138"/>
              </p:ext>
            </p:extLst>
          </p:nvPr>
        </p:nvGraphicFramePr>
        <p:xfrm>
          <a:off x="128464" y="1750344"/>
          <a:ext cx="9561512" cy="2484466"/>
        </p:xfrm>
        <a:graphic>
          <a:graphicData uri="http://schemas.openxmlformats.org/drawingml/2006/table">
            <a:tbl>
              <a:tblPr>
                <a:tableStyleId>{793D81CF-94F2-401A-BA57-92F5A7B2D0C5}</a:tableStyleId>
              </a:tblPr>
              <a:tblGrid>
                <a:gridCol w="2880320">
                  <a:extLst>
                    <a:ext uri="{9D8B030D-6E8A-4147-A177-3AD203B41FA5}">
                      <a16:colId xmlns:a16="http://schemas.microsoft.com/office/drawing/2014/main" val="20000"/>
                    </a:ext>
                  </a:extLst>
                </a:gridCol>
                <a:gridCol w="6681192">
                  <a:extLst>
                    <a:ext uri="{9D8B030D-6E8A-4147-A177-3AD203B41FA5}">
                      <a16:colId xmlns:a16="http://schemas.microsoft.com/office/drawing/2014/main" val="20001"/>
                    </a:ext>
                  </a:extLst>
                </a:gridCol>
              </a:tblGrid>
              <a:tr h="382512">
                <a:tc>
                  <a:txBody>
                    <a:bodyPr/>
                    <a:lstStyle/>
                    <a:p>
                      <a:pPr algn="ctr" fontAlgn="ctr"/>
                      <a:r>
                        <a:rPr lang="id-ID" sz="1400" b="1" u="none" strike="noStrike" dirty="0">
                          <a:effectLst/>
                        </a:rPr>
                        <a:t>SUB BIDANG SD</a:t>
                      </a:r>
                      <a:endParaRPr lang="id-ID" sz="1400" b="1" i="0" u="none" strike="noStrike" dirty="0">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fontAlgn="ctr"/>
                      <a:r>
                        <a:rPr lang="id-ID" sz="1400" b="1" u="none" strike="noStrike" dirty="0">
                          <a:effectLst/>
                        </a:rPr>
                        <a:t>MENU</a:t>
                      </a:r>
                      <a:endParaRPr lang="id-ID" sz="1400" b="1" i="0" u="none" strike="noStrike" dirty="0">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0"/>
                  </a:ext>
                </a:extLst>
              </a:tr>
              <a:tr h="194162">
                <a:tc>
                  <a:txBody>
                    <a:bodyPr/>
                    <a:lstStyle/>
                    <a:p>
                      <a:pPr algn="l" fontAlgn="ctr"/>
                      <a:r>
                        <a:rPr lang="id-ID" sz="1400" u="none" strike="noStrike">
                          <a:effectLst/>
                        </a:rPr>
                        <a:t>Pembangunan Prasarana Belajar SD</a:t>
                      </a:r>
                      <a:endParaRPr lang="id-ID" sz="1400" b="0" i="0" u="none" strike="noStrike">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fontAlgn="t">
                        <a:buFont typeface="Arial" panose="020B0604020202020204" pitchFamily="34" charset="0"/>
                        <a:buChar char="•"/>
                      </a:pPr>
                      <a:r>
                        <a:rPr lang="id-ID" sz="1400" u="none" strike="noStrike" dirty="0">
                          <a:effectLst/>
                        </a:rPr>
                        <a:t>Pembangunan rumah dinas guru  beserta perabotnya</a:t>
                      </a:r>
                      <a:endParaRPr lang="id-ID" sz="1400" b="0" i="0" u="none" strike="noStrike" dirty="0">
                        <a:solidFill>
                          <a:srgbClr val="000000"/>
                        </a:solidFill>
                        <a:effectLst/>
                        <a:latin typeface="Cambria"/>
                      </a:endParaRPr>
                    </a:p>
                  </a:txBody>
                  <a:tcPr marL="9525" marR="9525" marT="9525"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94162">
                <a:tc>
                  <a:txBody>
                    <a:bodyPr/>
                    <a:lstStyle/>
                    <a:p>
                      <a:pPr algn="l" fontAlgn="ctr"/>
                      <a:endParaRPr lang="id-ID" sz="1400" b="0" i="0" u="none" strike="noStrike">
                        <a:solidFill>
                          <a:srgbClr val="000000"/>
                        </a:solidFill>
                        <a:effectLst/>
                        <a:latin typeface="Cambria"/>
                      </a:endParaRPr>
                    </a:p>
                  </a:txBody>
                  <a:tcPr marL="9525" marR="9525" marT="9525" marB="0" anchor="ctr">
                    <a:lnL w="12700" cmpd="sng">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endParaRPr lang="id-ID" sz="1400" b="0" i="0" u="none" strike="noStrike" dirty="0">
                        <a:solidFill>
                          <a:srgbClr val="000000"/>
                        </a:solidFill>
                        <a:effectLst/>
                        <a:latin typeface="Cambria"/>
                      </a:endParaRPr>
                    </a:p>
                  </a:txBody>
                  <a:tcPr marL="9525" marR="9525" marT="9525" marB="0" anchor="ctr">
                    <a:lnL>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8326">
                <a:tc>
                  <a:txBody>
                    <a:bodyPr/>
                    <a:lstStyle/>
                    <a:p>
                      <a:pPr algn="ctr" fontAlgn="ctr"/>
                      <a:r>
                        <a:rPr lang="id-ID" sz="1400" b="1" u="none" strike="noStrike" dirty="0">
                          <a:effectLst/>
                        </a:rPr>
                        <a:t>SUB BIDANG SMP</a:t>
                      </a:r>
                      <a:endParaRPr lang="id-ID" sz="1400" b="1" i="0" u="none" strike="noStrike" dirty="0">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id-ID" sz="1400" u="none" strike="noStrike" dirty="0">
                          <a:effectLst/>
                        </a:rPr>
                        <a:t> </a:t>
                      </a:r>
                      <a:r>
                        <a:rPr lang="id-ID" sz="1400" b="1" u="none" strike="noStrike" dirty="0" smtClean="0">
                          <a:effectLst/>
                        </a:rPr>
                        <a:t>MENU</a:t>
                      </a:r>
                      <a:endParaRPr lang="id-ID" sz="1400" b="1" i="0" u="none" strike="noStrike" dirty="0" smtClean="0">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3"/>
                  </a:ext>
                </a:extLst>
              </a:tr>
              <a:tr h="194162">
                <a:tc>
                  <a:txBody>
                    <a:bodyPr/>
                    <a:lstStyle/>
                    <a:p>
                      <a:pPr algn="l" fontAlgn="ctr"/>
                      <a:r>
                        <a:rPr lang="id-ID" sz="1400" u="none" strike="noStrike">
                          <a:effectLst/>
                        </a:rPr>
                        <a:t>Pembangunan Prasarana Belajar SMP </a:t>
                      </a:r>
                      <a:endParaRPr lang="id-ID" sz="1400" b="0" i="0" u="none" strike="noStrike">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fontAlgn="t">
                        <a:buFont typeface="Arial" panose="020B0604020202020204" pitchFamily="34" charset="0"/>
                        <a:buChar char="•"/>
                      </a:pPr>
                      <a:r>
                        <a:rPr lang="id-ID" sz="1400" u="none" strike="noStrike" dirty="0">
                          <a:effectLst/>
                        </a:rPr>
                        <a:t>Pembangunan rumah dinas guru  beserta </a:t>
                      </a:r>
                      <a:r>
                        <a:rPr lang="id-ID" sz="1400" u="none" strike="noStrike" dirty="0" smtClean="0">
                          <a:effectLst/>
                        </a:rPr>
                        <a:t>perabotnya</a:t>
                      </a:r>
                      <a:endParaRPr lang="id-ID" sz="1400" b="0" i="0" u="none" strike="noStrike" dirty="0">
                        <a:solidFill>
                          <a:srgbClr val="000000"/>
                        </a:solidFill>
                        <a:effectLst/>
                        <a:latin typeface="Cambria"/>
                      </a:endParaRPr>
                    </a:p>
                  </a:txBody>
                  <a:tcPr marL="9525" marR="9525" marT="9525"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194162">
                <a:tc>
                  <a:txBody>
                    <a:bodyPr/>
                    <a:lstStyle/>
                    <a:p>
                      <a:pPr algn="l" fontAlgn="ctr"/>
                      <a:endParaRPr lang="id-ID" sz="1400" b="0" i="0" u="none" strike="noStrike" dirty="0">
                        <a:solidFill>
                          <a:srgbClr val="000000"/>
                        </a:solidFill>
                        <a:effectLst/>
                        <a:latin typeface="Cambria"/>
                      </a:endParaRPr>
                    </a:p>
                  </a:txBody>
                  <a:tcPr marL="9525" marR="9525" marT="9525"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id-ID" sz="1400" b="0" i="0" u="none" strike="noStrike" dirty="0">
                        <a:solidFill>
                          <a:srgbClr val="000000"/>
                        </a:solidFill>
                        <a:effectLst/>
                        <a:latin typeface="Cambria"/>
                      </a:endParaRPr>
                    </a:p>
                  </a:txBody>
                  <a:tcPr marL="9525" marR="9525" marT="9525"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46318">
                <a:tc>
                  <a:txBody>
                    <a:bodyPr/>
                    <a:lstStyle/>
                    <a:p>
                      <a:pPr algn="ctr" fontAlgn="ctr"/>
                      <a:r>
                        <a:rPr lang="id-ID" sz="1400" b="1" u="none" strike="noStrike" dirty="0">
                          <a:effectLst/>
                        </a:rPr>
                        <a:t>SUB BIDANG SMA</a:t>
                      </a:r>
                      <a:endParaRPr lang="id-ID" sz="1400" b="1" i="0" u="none" strike="noStrike" dirty="0">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id-ID" sz="1400" u="none" strike="noStrike" dirty="0">
                          <a:effectLst/>
                        </a:rPr>
                        <a:t> </a:t>
                      </a:r>
                      <a:r>
                        <a:rPr lang="id-ID" sz="1400" b="1" u="none" strike="noStrike" dirty="0" smtClean="0">
                          <a:effectLst/>
                        </a:rPr>
                        <a:t>MENU</a:t>
                      </a:r>
                      <a:endParaRPr lang="id-ID" sz="1400" b="1" i="0" u="none" strike="noStrike" dirty="0" smtClean="0">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6"/>
                  </a:ext>
                </a:extLst>
              </a:tr>
              <a:tr h="144015">
                <a:tc rowSpan="2">
                  <a:txBody>
                    <a:bodyPr/>
                    <a:lstStyle/>
                    <a:p>
                      <a:pPr algn="l" fontAlgn="ctr"/>
                      <a:r>
                        <a:rPr lang="id-ID" sz="1400" u="none" strike="noStrike" dirty="0">
                          <a:effectLst/>
                        </a:rPr>
                        <a:t>Pembangunan Prasarana Belajar SMA:</a:t>
                      </a:r>
                      <a:endParaRPr lang="id-ID" sz="1400" b="0" i="0" u="none" strike="noStrike" dirty="0">
                        <a:solidFill>
                          <a:srgbClr val="000000"/>
                        </a:solidFill>
                        <a:effectLst/>
                        <a:latin typeface="Cambria"/>
                      </a:endParaRPr>
                    </a:p>
                  </a:txBody>
                  <a:tcPr marL="9525" marR="9525" marT="9525"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lgn="l" fontAlgn="t">
                        <a:buFont typeface="Arial" panose="020B0604020202020204" pitchFamily="34" charset="0"/>
                        <a:buChar char="•"/>
                      </a:pPr>
                      <a:r>
                        <a:rPr lang="id-ID" sz="1400" u="none" strike="noStrike" dirty="0">
                          <a:effectLst/>
                        </a:rPr>
                        <a:t>Pembangunan rumah dinas guru  beserta perabotnya</a:t>
                      </a:r>
                      <a:endParaRPr lang="id-ID" sz="1400" b="0" i="0" u="none" strike="noStrike" dirty="0">
                        <a:solidFill>
                          <a:srgbClr val="000000"/>
                        </a:solidFill>
                        <a:effectLst/>
                        <a:latin typeface="Cambria"/>
                      </a:endParaRPr>
                    </a:p>
                  </a:txBody>
                  <a:tcPr marL="9525" marR="9525" marT="9525"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00412">
                <a:tc vMerge="1">
                  <a:txBody>
                    <a:bodyPr/>
                    <a:lstStyle/>
                    <a:p>
                      <a:endParaRPr lang="id-ID"/>
                    </a:p>
                  </a:txBody>
                  <a:tcPr/>
                </a:tc>
                <a:tc>
                  <a:txBody>
                    <a:bodyPr/>
                    <a:lstStyle/>
                    <a:p>
                      <a:pPr marL="285750" indent="-285750" algn="l" fontAlgn="t">
                        <a:buFont typeface="Arial" panose="020B0604020202020204" pitchFamily="34" charset="0"/>
                        <a:buChar char="•"/>
                      </a:pPr>
                      <a:r>
                        <a:rPr lang="id-ID" sz="1400" u="none" strike="noStrike" dirty="0">
                          <a:effectLst/>
                        </a:rPr>
                        <a:t>Pembangunan asrama siswa  beserta perabotnya</a:t>
                      </a:r>
                      <a:endParaRPr lang="id-ID" sz="1400" b="0" i="0" u="none" strike="noStrike" dirty="0">
                        <a:solidFill>
                          <a:srgbClr val="000000"/>
                        </a:solidFill>
                        <a:effectLst/>
                        <a:latin typeface="Cambria"/>
                      </a:endParaRPr>
                    </a:p>
                  </a:txBody>
                  <a:tcPr marL="9525" marR="9525" marT="9525"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72767811"/>
      </p:ext>
    </p:extLst>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id-ID" sz="3200" dirty="0">
                <a:cs typeface="Arial" pitchFamily="34" charset="0"/>
              </a:rPr>
              <a:t>Lokasi </a:t>
            </a:r>
            <a:r>
              <a:rPr lang="id-ID" sz="3200" dirty="0" smtClean="0">
                <a:cs typeface="Arial" pitchFamily="34" charset="0"/>
              </a:rPr>
              <a:t>Prioritas DAK </a:t>
            </a:r>
            <a:r>
              <a:rPr lang="id-ID" sz="3200" dirty="0">
                <a:cs typeface="Arial" pitchFamily="34" charset="0"/>
              </a:rPr>
              <a:t>Afirmasi</a:t>
            </a:r>
          </a:p>
        </p:txBody>
      </p:sp>
      <p:sp>
        <p:nvSpPr>
          <p:cNvPr id="3" name="Content Placeholder 2"/>
          <p:cNvSpPr>
            <a:spLocks noGrp="1"/>
          </p:cNvSpPr>
          <p:nvPr>
            <p:ph idx="1"/>
          </p:nvPr>
        </p:nvSpPr>
        <p:spPr/>
        <p:txBody>
          <a:bodyPr/>
          <a:lstStyle/>
          <a:p>
            <a:r>
              <a:rPr lang="id-ID" sz="2800" dirty="0">
                <a:cs typeface="Arial" pitchFamily="34" charset="0"/>
              </a:rPr>
              <a:t>122 Kabupaten Tertinggal</a:t>
            </a:r>
          </a:p>
          <a:p>
            <a:pPr>
              <a:tabLst>
                <a:tab pos="95250" algn="l"/>
              </a:tabLst>
            </a:pPr>
            <a:r>
              <a:rPr lang="id-ID" sz="2800" dirty="0">
                <a:cs typeface="Arial" pitchFamily="34" charset="0"/>
              </a:rPr>
              <a:t>10 PKSN, dan 187 Kecamatan Lokpri di 43 Kabupaten/Kota Perbatasan Negara</a:t>
            </a:r>
          </a:p>
          <a:p>
            <a:r>
              <a:rPr lang="id-ID" sz="2800" dirty="0">
                <a:cs typeface="Arial" pitchFamily="34" charset="0"/>
              </a:rPr>
              <a:t>111 Pulau-pulau Kecil Terluar (PKT)</a:t>
            </a:r>
          </a:p>
          <a:p>
            <a:r>
              <a:rPr lang="id-ID" sz="2800" dirty="0" smtClean="0">
                <a:cs typeface="Arial" pitchFamily="34" charset="0"/>
              </a:rPr>
              <a:t>9</a:t>
            </a:r>
            <a:r>
              <a:rPr lang="en-US" sz="2800" dirty="0" smtClean="0">
                <a:cs typeface="Arial" pitchFamily="34" charset="0"/>
              </a:rPr>
              <a:t>1</a:t>
            </a:r>
            <a:r>
              <a:rPr lang="id-ID" sz="2800" dirty="0" smtClean="0">
                <a:cs typeface="Arial" pitchFamily="34" charset="0"/>
              </a:rPr>
              <a:t> </a:t>
            </a:r>
            <a:r>
              <a:rPr lang="id-ID" sz="2800" dirty="0">
                <a:cs typeface="Arial" pitchFamily="34" charset="0"/>
              </a:rPr>
              <a:t>dari 144 Kawasan Transmigrasi di 84 Kabupaten/Kota</a:t>
            </a:r>
          </a:p>
          <a:p>
            <a:r>
              <a:rPr lang="id-ID" sz="2800" dirty="0">
                <a:cs typeface="Arial" pitchFamily="34" charset="0"/>
              </a:rPr>
              <a:t>Seluruh Kabupaten di </a:t>
            </a:r>
            <a:r>
              <a:rPr lang="id-ID" sz="2800" b="1" dirty="0">
                <a:cs typeface="Arial" pitchFamily="34" charset="0"/>
              </a:rPr>
              <a:t>Provinsi Papua </a:t>
            </a:r>
            <a:r>
              <a:rPr lang="id-ID" sz="2800" dirty="0">
                <a:cs typeface="Arial" pitchFamily="34" charset="0"/>
              </a:rPr>
              <a:t>dan </a:t>
            </a:r>
            <a:r>
              <a:rPr lang="id-ID" sz="2800" b="1" dirty="0" smtClean="0">
                <a:cs typeface="Arial" pitchFamily="34" charset="0"/>
              </a:rPr>
              <a:t>Papua Barat</a:t>
            </a:r>
            <a:endParaRPr lang="id-ID" sz="2800" b="1" dirty="0">
              <a:cs typeface="Arial" pitchFamily="34" charset="0"/>
            </a:endParaRPr>
          </a:p>
        </p:txBody>
      </p:sp>
    </p:spTree>
    <p:extLst>
      <p:ext uri="{BB962C8B-B14F-4D97-AF65-F5344CB8AC3E}">
        <p14:creationId xmlns:p14="http://schemas.microsoft.com/office/powerpoint/2010/main" val="3833647919"/>
      </p:ext>
    </p:extLst>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d-ID" dirty="0" smtClean="0"/>
              <a:t>Dak PENUGASAN BIDANG</a:t>
            </a:r>
            <a:r>
              <a:rPr lang="en-US" dirty="0" smtClean="0"/>
              <a:t> </a:t>
            </a:r>
            <a:r>
              <a:rPr lang="id-ID" dirty="0" smtClean="0"/>
              <a:t>PENDIDIKAN</a:t>
            </a:r>
            <a:endParaRPr lang="id-ID"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26</a:t>
            </a:fld>
            <a:endParaRPr lang="id-ID"/>
          </a:p>
        </p:txBody>
      </p:sp>
    </p:spTree>
    <p:extLst>
      <p:ext uri="{BB962C8B-B14F-4D97-AF65-F5344CB8AC3E}">
        <p14:creationId xmlns:p14="http://schemas.microsoft.com/office/powerpoint/2010/main" val="1917975759"/>
      </p:ext>
    </p:extLst>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Arah Kebijakan</a:t>
            </a:r>
            <a:endParaRPr lang="id-ID"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27</a:t>
            </a:fld>
            <a:endParaRPr lang="id-ID"/>
          </a:p>
        </p:txBody>
      </p:sp>
      <p:sp>
        <p:nvSpPr>
          <p:cNvPr id="6" name="Content Placeholder 5"/>
          <p:cNvSpPr>
            <a:spLocks noGrp="1"/>
          </p:cNvSpPr>
          <p:nvPr>
            <p:ph idx="1"/>
          </p:nvPr>
        </p:nvSpPr>
        <p:spPr/>
        <p:txBody>
          <a:bodyPr/>
          <a:lstStyle/>
          <a:p>
            <a:pPr lvl="0">
              <a:spcAft>
                <a:spcPct val="35000"/>
              </a:spcAft>
            </a:pPr>
            <a:r>
              <a:rPr lang="id-ID" dirty="0" smtClean="0"/>
              <a:t>Meningkatkan kualitas pembelajaran sekolah menengah kejuruan (SMK) melalui pembangunan dan pengembangan Prasarana pendidikan, untuk mampu menghasilkan lulusan SMK yang berkualitas dan berkeahlian dalam mendukung pembangunan prioritas nasional terutama di bidang  pariwisata, ketahanan pangan, ketahanan energi, kemaritiman, industri, dan industri kreatif, serta mendorong pemerataan kualitas layanan </a:t>
            </a:r>
            <a:r>
              <a:rPr lang="en-US" dirty="0" smtClean="0"/>
              <a:t>SMK </a:t>
            </a:r>
            <a:r>
              <a:rPr lang="id-ID" dirty="0" smtClean="0"/>
              <a:t>antarwilayah.</a:t>
            </a:r>
            <a:endParaRPr lang="id-ID" b="1" dirty="0" smtClean="0"/>
          </a:p>
          <a:p>
            <a:pPr>
              <a:buNone/>
            </a:pPr>
            <a:endParaRPr lang="en-US" dirty="0"/>
          </a:p>
        </p:txBody>
      </p:sp>
    </p:spTree>
    <p:extLst>
      <p:ext uri="{BB962C8B-B14F-4D97-AF65-F5344CB8AC3E}">
        <p14:creationId xmlns:p14="http://schemas.microsoft.com/office/powerpoint/2010/main" val="3472767811"/>
      </p:ext>
    </p:extLst>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dirty="0" smtClean="0"/>
              <a:t>SubBidang, Menu dan SubMenu</a:t>
            </a:r>
            <a:endParaRPr lang="id-ID" sz="36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28</a:t>
            </a:fld>
            <a:endParaRPr lang="id-ID"/>
          </a:p>
        </p:txBody>
      </p:sp>
      <p:graphicFrame>
        <p:nvGraphicFramePr>
          <p:cNvPr id="5" name="Table 4"/>
          <p:cNvGraphicFramePr>
            <a:graphicFrameLocks noGrp="1"/>
          </p:cNvGraphicFramePr>
          <p:nvPr>
            <p:extLst>
              <p:ext uri="{D42A27DB-BD31-4B8C-83A1-F6EECF244321}">
                <p14:modId xmlns:p14="http://schemas.microsoft.com/office/powerpoint/2010/main" val="4157525449"/>
              </p:ext>
            </p:extLst>
          </p:nvPr>
        </p:nvGraphicFramePr>
        <p:xfrm>
          <a:off x="200472" y="1268760"/>
          <a:ext cx="9505056" cy="4753469"/>
        </p:xfrm>
        <a:graphic>
          <a:graphicData uri="http://schemas.openxmlformats.org/drawingml/2006/table">
            <a:tbl>
              <a:tblPr>
                <a:tableStyleId>{793D81CF-94F2-401A-BA57-92F5A7B2D0C5}</a:tableStyleId>
              </a:tblPr>
              <a:tblGrid>
                <a:gridCol w="4392488">
                  <a:extLst>
                    <a:ext uri="{9D8B030D-6E8A-4147-A177-3AD203B41FA5}">
                      <a16:colId xmlns:a16="http://schemas.microsoft.com/office/drawing/2014/main" val="20000"/>
                    </a:ext>
                  </a:extLst>
                </a:gridCol>
                <a:gridCol w="5112568">
                  <a:extLst>
                    <a:ext uri="{9D8B030D-6E8A-4147-A177-3AD203B41FA5}">
                      <a16:colId xmlns:a16="http://schemas.microsoft.com/office/drawing/2014/main" val="20001"/>
                    </a:ext>
                  </a:extLst>
                </a:gridCol>
              </a:tblGrid>
              <a:tr h="360040">
                <a:tc>
                  <a:txBody>
                    <a:bodyPr/>
                    <a:lstStyle/>
                    <a:p>
                      <a:pPr algn="ctr" fontAlgn="ctr"/>
                      <a:r>
                        <a:rPr lang="id-ID" sz="1400" b="1" u="none" strike="noStrike" dirty="0">
                          <a:effectLst/>
                        </a:rPr>
                        <a:t>SUB BIDANG SMK</a:t>
                      </a:r>
                      <a:endParaRPr lang="id-ID" sz="1400" b="1" i="0" u="none" strike="noStrike" dirty="0">
                        <a:solidFill>
                          <a:srgbClr val="000000"/>
                        </a:solidFill>
                        <a:effectLst/>
                        <a:latin typeface="Cambria"/>
                      </a:endParaRPr>
                    </a:p>
                  </a:txBody>
                  <a:tcPr marL="6627" marR="6627" marT="6627" marB="0" anchor="ctr">
                    <a:lnR w="12700" cap="flat" cmpd="sng" algn="ctr">
                      <a:solidFill>
                        <a:schemeClr val="tx1"/>
                      </a:solidFill>
                      <a:prstDash val="solid"/>
                      <a:round/>
                      <a:headEnd type="none" w="med" len="med"/>
                      <a:tailEnd type="none" w="med" len="med"/>
                    </a:lnR>
                    <a:solidFill>
                      <a:schemeClr val="accent5">
                        <a:lumMod val="40000"/>
                        <a:lumOff val="60000"/>
                      </a:schemeClr>
                    </a:solidFill>
                  </a:tcPr>
                </a:tc>
                <a:tc>
                  <a:txBody>
                    <a:bodyPr/>
                    <a:lstStyle/>
                    <a:p>
                      <a:pPr algn="ctr" fontAlgn="ctr"/>
                      <a:r>
                        <a:rPr lang="id-ID" sz="1400" b="1" u="none" strike="noStrike" dirty="0">
                          <a:effectLst/>
                        </a:rPr>
                        <a:t>MENU</a:t>
                      </a:r>
                      <a:endParaRPr lang="id-ID" sz="1400" b="1" i="0" u="none" strike="noStrike" dirty="0">
                        <a:solidFill>
                          <a:srgbClr val="000000"/>
                        </a:solidFill>
                        <a:effectLst/>
                        <a:latin typeface="Cambria"/>
                      </a:endParaRPr>
                    </a:p>
                  </a:txBody>
                  <a:tcPr marL="6627" marR="6627" marT="66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0000"/>
                  </a:ext>
                </a:extLst>
              </a:tr>
              <a:tr h="258437">
                <a:tc rowSpan="2">
                  <a:txBody>
                    <a:bodyPr/>
                    <a:lstStyle/>
                    <a:p>
                      <a:pPr algn="l" fontAlgn="ctr"/>
                      <a:r>
                        <a:rPr lang="id-ID" sz="1400" u="none" strike="noStrike" dirty="0">
                          <a:effectLst/>
                        </a:rPr>
                        <a:t>Pembangunan Prasarana dan Pengadaan Sarana SMK Sektor Unggulan - Kelautan dan Perikanan</a:t>
                      </a:r>
                      <a:endParaRPr lang="id-ID" sz="1400" b="0" i="0" u="none" strike="noStrike" dirty="0">
                        <a:solidFill>
                          <a:srgbClr val="000000"/>
                        </a:solidFill>
                        <a:effectLst/>
                        <a:latin typeface="Cambria"/>
                      </a:endParaRPr>
                    </a:p>
                  </a:txBody>
                  <a:tcPr marL="6627" marR="6627" marT="6627" marB="0" anchor="ctr"/>
                </a:tc>
                <a:tc>
                  <a:txBody>
                    <a:bodyPr/>
                    <a:lstStyle/>
                    <a:p>
                      <a:pPr marL="285750" indent="-285750" algn="l" fontAlgn="b">
                        <a:buFont typeface="Arial" panose="020B0604020202020204" pitchFamily="34" charset="0"/>
                        <a:buChar char="•"/>
                      </a:pPr>
                      <a:r>
                        <a:rPr lang="id-ID" sz="1400" u="none" strike="noStrike" dirty="0">
                          <a:effectLst/>
                        </a:rPr>
                        <a:t>Pembangunan Ruang Praktik Siswa (RPS) beserta Perabotnya</a:t>
                      </a:r>
                      <a:endParaRPr lang="id-ID" sz="1400" b="0" i="0" u="none" strike="noStrike" dirty="0">
                        <a:solidFill>
                          <a:srgbClr val="000000"/>
                        </a:solidFill>
                        <a:effectLst/>
                        <a:latin typeface="Cambria"/>
                      </a:endParaRPr>
                    </a:p>
                  </a:txBody>
                  <a:tcPr marL="6627" marR="6627" marT="6627"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400" u="none" strike="noStrike" dirty="0">
                          <a:effectLst/>
                        </a:rPr>
                        <a:t>Pengadaan Peralatan Praktik Utama/Praktik Produksi</a:t>
                      </a:r>
                      <a:endParaRPr lang="sv-SE" sz="1400" b="0" i="0" u="none" strike="noStrike" dirty="0">
                        <a:solidFill>
                          <a:srgbClr val="000000"/>
                        </a:solidFill>
                        <a:effectLst/>
                        <a:latin typeface="Cambria"/>
                      </a:endParaRPr>
                    </a:p>
                  </a:txBody>
                  <a:tcPr marL="6627" marR="6627" marT="6627" marB="0" anchor="b"/>
                </a:tc>
                <a:extLst>
                  <a:ext uri="{0D108BD9-81ED-4DB2-BD59-A6C34878D82A}">
                    <a16:rowId xmlns:a16="http://schemas.microsoft.com/office/drawing/2014/main" val="10002"/>
                  </a:ext>
                </a:extLst>
              </a:tr>
              <a:tr h="258437">
                <a:tc rowSpan="2">
                  <a:txBody>
                    <a:bodyPr/>
                    <a:lstStyle/>
                    <a:p>
                      <a:pPr algn="l" fontAlgn="ctr"/>
                      <a:r>
                        <a:rPr lang="id-ID" sz="1400" u="none" strike="noStrike" dirty="0">
                          <a:effectLst/>
                        </a:rPr>
                        <a:t>Pembangunan Prasarana dan Pengadaan Sarana SMK Sektor Unggulan - Sektor Industri</a:t>
                      </a:r>
                      <a:endParaRPr lang="id-ID" sz="1400" b="0" i="0" u="none" strike="noStrike" dirty="0">
                        <a:solidFill>
                          <a:srgbClr val="000000"/>
                        </a:solidFill>
                        <a:effectLst/>
                        <a:latin typeface="Cambria"/>
                      </a:endParaRPr>
                    </a:p>
                  </a:txBody>
                  <a:tcPr marL="6627" marR="6627" marT="6627" marB="0" anchor="ctr"/>
                </a:tc>
                <a:tc>
                  <a:txBody>
                    <a:bodyPr/>
                    <a:lstStyle/>
                    <a:p>
                      <a:pPr marL="285750" indent="-285750" algn="l" fontAlgn="b">
                        <a:buFont typeface="Arial" panose="020B0604020202020204" pitchFamily="34" charset="0"/>
                        <a:buChar char="•"/>
                      </a:pPr>
                      <a:r>
                        <a:rPr lang="id-ID" sz="1400" u="none" strike="noStrike">
                          <a:effectLst/>
                        </a:rPr>
                        <a:t>Pembangunan Ruang Praktik Siswa (RPS) beserta Perabotnya</a:t>
                      </a:r>
                      <a:endParaRPr lang="id-ID"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03"/>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400" u="none" strike="noStrike">
                          <a:effectLst/>
                        </a:rPr>
                        <a:t>Pengadaan Peralatan Praktik Utama/Praktik Produksi</a:t>
                      </a:r>
                      <a:endParaRPr lang="sv-SE"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04"/>
                  </a:ext>
                </a:extLst>
              </a:tr>
              <a:tr h="258437">
                <a:tc rowSpan="2">
                  <a:txBody>
                    <a:bodyPr/>
                    <a:lstStyle/>
                    <a:p>
                      <a:pPr algn="l" fontAlgn="ctr"/>
                      <a:r>
                        <a:rPr lang="id-ID" sz="1400" u="none" strike="noStrike">
                          <a:effectLst/>
                        </a:rPr>
                        <a:t>Pembangunan Prasarana dan Pengadaan Sarana SMK Sektor Unggulan - Ketahanan Pangan</a:t>
                      </a:r>
                      <a:endParaRPr lang="id-ID" sz="1400" b="0" i="0" u="none" strike="noStrike">
                        <a:solidFill>
                          <a:srgbClr val="000000"/>
                        </a:solidFill>
                        <a:effectLst/>
                        <a:latin typeface="Cambria"/>
                      </a:endParaRPr>
                    </a:p>
                  </a:txBody>
                  <a:tcPr marL="6627" marR="6627" marT="6627" marB="0" anchor="ctr"/>
                </a:tc>
                <a:tc>
                  <a:txBody>
                    <a:bodyPr/>
                    <a:lstStyle/>
                    <a:p>
                      <a:pPr marL="285750" indent="-285750" algn="l" fontAlgn="b">
                        <a:buFont typeface="Arial" panose="020B0604020202020204" pitchFamily="34" charset="0"/>
                        <a:buChar char="•"/>
                      </a:pPr>
                      <a:r>
                        <a:rPr lang="id-ID" sz="1400" u="none" strike="noStrike" dirty="0">
                          <a:effectLst/>
                        </a:rPr>
                        <a:t>Pembangunan Ruang Praktik Siswa (RPS) beserta Perabotnya</a:t>
                      </a:r>
                      <a:endParaRPr lang="id-ID" sz="1400" b="0" i="0" u="none" strike="noStrike" dirty="0">
                        <a:solidFill>
                          <a:srgbClr val="000000"/>
                        </a:solidFill>
                        <a:effectLst/>
                        <a:latin typeface="Cambria"/>
                      </a:endParaRPr>
                    </a:p>
                  </a:txBody>
                  <a:tcPr marL="6627" marR="6627" marT="6627" marB="0" anchor="b"/>
                </a:tc>
                <a:extLst>
                  <a:ext uri="{0D108BD9-81ED-4DB2-BD59-A6C34878D82A}">
                    <a16:rowId xmlns:a16="http://schemas.microsoft.com/office/drawing/2014/main" val="10005"/>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400" u="none" strike="noStrike" dirty="0">
                          <a:effectLst/>
                        </a:rPr>
                        <a:t>Pengadaan Peralatan Praktik Utama/Praktik Produksi</a:t>
                      </a:r>
                      <a:endParaRPr lang="sv-SE" sz="1400" b="0" i="0" u="none" strike="noStrike" dirty="0">
                        <a:solidFill>
                          <a:srgbClr val="000000"/>
                        </a:solidFill>
                        <a:effectLst/>
                        <a:latin typeface="Cambria"/>
                      </a:endParaRPr>
                    </a:p>
                  </a:txBody>
                  <a:tcPr marL="6627" marR="6627" marT="6627" marB="0" anchor="b"/>
                </a:tc>
                <a:extLst>
                  <a:ext uri="{0D108BD9-81ED-4DB2-BD59-A6C34878D82A}">
                    <a16:rowId xmlns:a16="http://schemas.microsoft.com/office/drawing/2014/main" val="10006"/>
                  </a:ext>
                </a:extLst>
              </a:tr>
              <a:tr h="258437">
                <a:tc rowSpan="2">
                  <a:txBody>
                    <a:bodyPr/>
                    <a:lstStyle/>
                    <a:p>
                      <a:pPr algn="l" fontAlgn="ctr"/>
                      <a:r>
                        <a:rPr lang="id-ID" sz="1400" u="none" strike="noStrike">
                          <a:effectLst/>
                        </a:rPr>
                        <a:t>Pembangunan Prasarana dan Pengadaan Sarana SMK Sektor Unggulan - Pariwisata</a:t>
                      </a:r>
                      <a:endParaRPr lang="id-ID" sz="1400" b="0" i="0" u="none" strike="noStrike">
                        <a:solidFill>
                          <a:srgbClr val="000000"/>
                        </a:solidFill>
                        <a:effectLst/>
                        <a:latin typeface="Cambria"/>
                      </a:endParaRPr>
                    </a:p>
                  </a:txBody>
                  <a:tcPr marL="6627" marR="6627" marT="6627" marB="0" anchor="ctr"/>
                </a:tc>
                <a:tc>
                  <a:txBody>
                    <a:bodyPr/>
                    <a:lstStyle/>
                    <a:p>
                      <a:pPr marL="285750" indent="-285750" algn="l" fontAlgn="b">
                        <a:buFont typeface="Arial" panose="020B0604020202020204" pitchFamily="34" charset="0"/>
                        <a:buChar char="•"/>
                      </a:pPr>
                      <a:r>
                        <a:rPr lang="id-ID" sz="1400" u="none" strike="noStrike">
                          <a:effectLst/>
                        </a:rPr>
                        <a:t>Pembangunan Ruang Praktik Siswa (RPS) beserta Perabotnya</a:t>
                      </a:r>
                      <a:endParaRPr lang="id-ID"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07"/>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400" u="none" strike="noStrike">
                          <a:effectLst/>
                        </a:rPr>
                        <a:t>Pengadaan Peralatan Praktik Utama/Praktik Produksi</a:t>
                      </a:r>
                      <a:endParaRPr lang="sv-SE"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08"/>
                  </a:ext>
                </a:extLst>
              </a:tr>
              <a:tr h="258437">
                <a:tc rowSpan="2">
                  <a:txBody>
                    <a:bodyPr/>
                    <a:lstStyle/>
                    <a:p>
                      <a:pPr algn="l" fontAlgn="ctr"/>
                      <a:r>
                        <a:rPr lang="id-ID" sz="1400" u="none" strike="noStrike">
                          <a:effectLst/>
                        </a:rPr>
                        <a:t>Pembangunan Prasarana dan Pengadaan Sarana SMK Sektor Unggulan - Industri Kreatif</a:t>
                      </a:r>
                      <a:endParaRPr lang="id-ID" sz="1400" b="0" i="0" u="none" strike="noStrike">
                        <a:solidFill>
                          <a:srgbClr val="000000"/>
                        </a:solidFill>
                        <a:effectLst/>
                        <a:latin typeface="Cambria"/>
                      </a:endParaRPr>
                    </a:p>
                  </a:txBody>
                  <a:tcPr marL="6627" marR="6627" marT="6627" marB="0" anchor="ctr"/>
                </a:tc>
                <a:tc>
                  <a:txBody>
                    <a:bodyPr/>
                    <a:lstStyle/>
                    <a:p>
                      <a:pPr marL="285750" indent="-285750" algn="l" fontAlgn="b">
                        <a:buFont typeface="Arial" panose="020B0604020202020204" pitchFamily="34" charset="0"/>
                        <a:buChar char="•"/>
                      </a:pPr>
                      <a:r>
                        <a:rPr lang="id-ID" sz="1400" u="none" strike="noStrike">
                          <a:effectLst/>
                        </a:rPr>
                        <a:t>Pembangunan Ruang Praktik Siswa (RPS) beserta Perabotnya</a:t>
                      </a:r>
                      <a:endParaRPr lang="id-ID"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09"/>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400" u="none" strike="noStrike">
                          <a:effectLst/>
                        </a:rPr>
                        <a:t>Pengadaan Peralatan Praktik Utama/Praktik Produksi</a:t>
                      </a:r>
                      <a:endParaRPr lang="sv-SE"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10"/>
                  </a:ext>
                </a:extLst>
              </a:tr>
              <a:tr h="258437">
                <a:tc rowSpan="2">
                  <a:txBody>
                    <a:bodyPr/>
                    <a:lstStyle/>
                    <a:p>
                      <a:pPr algn="l" fontAlgn="ctr"/>
                      <a:r>
                        <a:rPr lang="id-ID" sz="1400" u="none" strike="noStrike">
                          <a:effectLst/>
                        </a:rPr>
                        <a:t>Pembangunan Prasarana dan Pengadaan Sarana SMK Sektor Unggulan - Ketahanan Energi</a:t>
                      </a:r>
                      <a:endParaRPr lang="id-ID" sz="1400" b="0" i="0" u="none" strike="noStrike">
                        <a:solidFill>
                          <a:srgbClr val="000000"/>
                        </a:solidFill>
                        <a:effectLst/>
                        <a:latin typeface="Cambria"/>
                      </a:endParaRPr>
                    </a:p>
                  </a:txBody>
                  <a:tcPr marL="6627" marR="6627" marT="6627" marB="0" anchor="ctr"/>
                </a:tc>
                <a:tc>
                  <a:txBody>
                    <a:bodyPr/>
                    <a:lstStyle/>
                    <a:p>
                      <a:pPr marL="285750" indent="-285750" algn="l" fontAlgn="b">
                        <a:buFont typeface="Arial" panose="020B0604020202020204" pitchFamily="34" charset="0"/>
                        <a:buChar char="•"/>
                      </a:pPr>
                      <a:r>
                        <a:rPr lang="id-ID" sz="1400" u="none" strike="noStrike">
                          <a:effectLst/>
                        </a:rPr>
                        <a:t>Pembangunan Ruang Praktik Siswa (RPS) beserta Perabotnya</a:t>
                      </a:r>
                      <a:endParaRPr lang="id-ID"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11"/>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400" u="none" strike="noStrike">
                          <a:effectLst/>
                        </a:rPr>
                        <a:t>Pengadaan Peralatan Praktik Utama/Praktik Produksi</a:t>
                      </a:r>
                      <a:endParaRPr lang="sv-SE"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12"/>
                  </a:ext>
                </a:extLst>
              </a:tr>
              <a:tr h="258437">
                <a:tc rowSpan="5">
                  <a:txBody>
                    <a:bodyPr/>
                    <a:lstStyle/>
                    <a:p>
                      <a:pPr algn="l" fontAlgn="ctr"/>
                      <a:r>
                        <a:rPr lang="id-ID" sz="1400" u="none" strike="noStrike">
                          <a:effectLst/>
                        </a:rPr>
                        <a:t>Pembangunan dan pengembangan Prasarana SMK dalam rangka pemerataan kualitas layanan SMK antarwilayah</a:t>
                      </a:r>
                      <a:endParaRPr lang="id-ID" sz="1400" b="0" i="0" u="none" strike="noStrike">
                        <a:solidFill>
                          <a:srgbClr val="000000"/>
                        </a:solidFill>
                        <a:effectLst/>
                        <a:latin typeface="Cambria"/>
                      </a:endParaRPr>
                    </a:p>
                  </a:txBody>
                  <a:tcPr marL="6627" marR="6627" marT="6627" marB="0" anchor="ctr"/>
                </a:tc>
                <a:tc>
                  <a:txBody>
                    <a:bodyPr/>
                    <a:lstStyle/>
                    <a:p>
                      <a:pPr marL="285750" indent="-285750" algn="l" fontAlgn="b">
                        <a:buFont typeface="Arial" panose="020B0604020202020204" pitchFamily="34" charset="0"/>
                        <a:buChar char="•"/>
                      </a:pPr>
                      <a:r>
                        <a:rPr lang="id-ID" sz="1400" u="none" strike="noStrike">
                          <a:effectLst/>
                        </a:rPr>
                        <a:t>Pembangunan Ruang Praktik Siswa (RPS) Beserta Perabotnya</a:t>
                      </a:r>
                      <a:endParaRPr lang="id-ID"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13"/>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sv-SE" sz="1400" u="none" strike="noStrike">
                          <a:effectLst/>
                        </a:rPr>
                        <a:t>Pengadaan Peralatan Praktik Utama/Praktik Produksi</a:t>
                      </a:r>
                      <a:endParaRPr lang="sv-SE"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14"/>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a:effectLst/>
                        </a:rPr>
                        <a:t>Pembangunan Ruang Kelas Baru (RKB) Beserta Perabotnya</a:t>
                      </a:r>
                      <a:endParaRPr lang="id-ID"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15"/>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id-ID" sz="1400" u="none" strike="noStrike">
                          <a:effectLst/>
                        </a:rPr>
                        <a:t>Pembangunan Ruang Laboratorium Beserta Perabotnya</a:t>
                      </a:r>
                      <a:endParaRPr lang="id-ID" sz="1400" b="0" i="0" u="none" strike="noStrike">
                        <a:solidFill>
                          <a:srgbClr val="000000"/>
                        </a:solidFill>
                        <a:effectLst/>
                        <a:latin typeface="Cambria"/>
                      </a:endParaRPr>
                    </a:p>
                  </a:txBody>
                  <a:tcPr marL="6627" marR="6627" marT="6627" marB="0" anchor="b"/>
                </a:tc>
                <a:extLst>
                  <a:ext uri="{0D108BD9-81ED-4DB2-BD59-A6C34878D82A}">
                    <a16:rowId xmlns:a16="http://schemas.microsoft.com/office/drawing/2014/main" val="10016"/>
                  </a:ext>
                </a:extLst>
              </a:tr>
              <a:tr h="258437">
                <a:tc vMerge="1">
                  <a:txBody>
                    <a:bodyPr/>
                    <a:lstStyle/>
                    <a:p>
                      <a:endParaRPr lang="id-ID"/>
                    </a:p>
                  </a:txBody>
                  <a:tcPr/>
                </a:tc>
                <a:tc>
                  <a:txBody>
                    <a:bodyPr/>
                    <a:lstStyle/>
                    <a:p>
                      <a:pPr marL="285750" indent="-285750" algn="l" fontAlgn="b">
                        <a:buFont typeface="Arial" panose="020B0604020202020204" pitchFamily="34" charset="0"/>
                        <a:buChar char="•"/>
                      </a:pPr>
                      <a:r>
                        <a:rPr lang="fi-FI" sz="1400" u="none" strike="noStrike" dirty="0">
                          <a:effectLst/>
                        </a:rPr>
                        <a:t>Pembangunan toilet (jamban) beserta sanitasinya</a:t>
                      </a:r>
                      <a:endParaRPr lang="fi-FI" sz="1400" b="0" i="0" u="none" strike="noStrike" dirty="0">
                        <a:solidFill>
                          <a:srgbClr val="000000"/>
                        </a:solidFill>
                        <a:effectLst/>
                        <a:latin typeface="Cambria"/>
                      </a:endParaRPr>
                    </a:p>
                  </a:txBody>
                  <a:tcPr marL="6627" marR="6627" marT="6627" marB="0" anchor="b"/>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3472767811"/>
      </p:ext>
    </p:extLst>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200" dirty="0" smtClean="0"/>
              <a:t>Lokasi DAK Penugasan</a:t>
            </a:r>
            <a:endParaRPr lang="id-ID" sz="3200"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29</a:t>
            </a:fld>
            <a:endParaRPr lang="id-ID"/>
          </a:p>
        </p:txBody>
      </p:sp>
      <p:sp>
        <p:nvSpPr>
          <p:cNvPr id="3" name="Content Placeholder 2"/>
          <p:cNvSpPr>
            <a:spLocks noGrp="1"/>
          </p:cNvSpPr>
          <p:nvPr>
            <p:ph idx="1"/>
          </p:nvPr>
        </p:nvSpPr>
        <p:spPr/>
        <p:txBody>
          <a:bodyPr/>
          <a:lstStyle/>
          <a:p>
            <a:pPr lvl="0"/>
            <a:r>
              <a:rPr lang="en-US" sz="2000" dirty="0"/>
              <a:t>3 </a:t>
            </a:r>
            <a:r>
              <a:rPr lang="en-US" sz="2000" dirty="0" err="1"/>
              <a:t>Kawasan</a:t>
            </a:r>
            <a:r>
              <a:rPr lang="en-US" sz="2000" dirty="0"/>
              <a:t> </a:t>
            </a:r>
            <a:r>
              <a:rPr lang="en-US" sz="2000" dirty="0" err="1"/>
              <a:t>Strategis</a:t>
            </a:r>
            <a:r>
              <a:rPr lang="en-US" sz="2000" dirty="0"/>
              <a:t> </a:t>
            </a:r>
            <a:r>
              <a:rPr lang="en-US" sz="2000" dirty="0" err="1"/>
              <a:t>Pariwisata</a:t>
            </a:r>
            <a:r>
              <a:rPr lang="en-US" sz="2000" dirty="0"/>
              <a:t> </a:t>
            </a:r>
            <a:r>
              <a:rPr lang="en-US" sz="2000" dirty="0" err="1"/>
              <a:t>Nasional</a:t>
            </a:r>
            <a:r>
              <a:rPr lang="en-US" sz="2000" dirty="0"/>
              <a:t> (KSPN) </a:t>
            </a:r>
            <a:endParaRPr lang="id-ID" sz="2000" dirty="0"/>
          </a:p>
          <a:p>
            <a:pPr lvl="0"/>
            <a:r>
              <a:rPr lang="en-US" sz="2000" dirty="0"/>
              <a:t>5 </a:t>
            </a:r>
            <a:r>
              <a:rPr lang="en-US" sz="2000" dirty="0" err="1"/>
              <a:t>Kawasan</a:t>
            </a:r>
            <a:r>
              <a:rPr lang="en-US" sz="2000" dirty="0"/>
              <a:t> </a:t>
            </a:r>
            <a:r>
              <a:rPr lang="en-US" sz="2000" dirty="0" err="1"/>
              <a:t>Ekonomi</a:t>
            </a:r>
            <a:r>
              <a:rPr lang="en-US" sz="2000" dirty="0"/>
              <a:t> </a:t>
            </a:r>
            <a:r>
              <a:rPr lang="en-US" sz="2000" dirty="0" err="1"/>
              <a:t>Khusus</a:t>
            </a:r>
            <a:r>
              <a:rPr lang="en-US" sz="2000" dirty="0"/>
              <a:t> (KEK)</a:t>
            </a:r>
            <a:endParaRPr lang="id-ID" sz="2000" dirty="0"/>
          </a:p>
          <a:p>
            <a:pPr lvl="0"/>
            <a:r>
              <a:rPr lang="en-US" sz="2000" dirty="0"/>
              <a:t>3 </a:t>
            </a:r>
            <a:r>
              <a:rPr lang="en-US" sz="2000" dirty="0" err="1"/>
              <a:t>Kawasan</a:t>
            </a:r>
            <a:r>
              <a:rPr lang="en-US" sz="2000" dirty="0"/>
              <a:t> </a:t>
            </a:r>
            <a:r>
              <a:rPr lang="en-US" sz="2000" dirty="0" err="1"/>
              <a:t>Industri</a:t>
            </a:r>
            <a:r>
              <a:rPr lang="en-US" sz="2000" dirty="0"/>
              <a:t> (KI)</a:t>
            </a:r>
            <a:endParaRPr lang="id-ID" sz="2000" dirty="0"/>
          </a:p>
          <a:p>
            <a:pPr lvl="0"/>
            <a:r>
              <a:rPr lang="en-US" sz="2000" dirty="0"/>
              <a:t>11 </a:t>
            </a:r>
            <a:r>
              <a:rPr lang="en-US" sz="2000" dirty="0" err="1"/>
              <a:t>Provinsi</a:t>
            </a:r>
            <a:r>
              <a:rPr lang="en-US" sz="2000" dirty="0"/>
              <a:t> </a:t>
            </a:r>
            <a:r>
              <a:rPr lang="en-US" sz="2000" dirty="0" err="1"/>
              <a:t>memiliki</a:t>
            </a:r>
            <a:r>
              <a:rPr lang="en-US" sz="2000" dirty="0"/>
              <a:t> Sentra </a:t>
            </a:r>
            <a:r>
              <a:rPr lang="en-US" sz="2000" dirty="0" err="1"/>
              <a:t>Keluatan</a:t>
            </a:r>
            <a:r>
              <a:rPr lang="en-US" sz="2000" dirty="0"/>
              <a:t> </a:t>
            </a:r>
            <a:r>
              <a:rPr lang="en-US" sz="2000" dirty="0" err="1"/>
              <a:t>Perikanan</a:t>
            </a:r>
            <a:r>
              <a:rPr lang="en-US" sz="2000" dirty="0"/>
              <a:t> </a:t>
            </a:r>
            <a:r>
              <a:rPr lang="en-US" sz="2000" dirty="0" err="1"/>
              <a:t>Terpadu</a:t>
            </a:r>
            <a:r>
              <a:rPr lang="en-US" sz="2000" dirty="0"/>
              <a:t> (SKPT) </a:t>
            </a:r>
            <a:endParaRPr lang="id-ID" sz="2000" dirty="0"/>
          </a:p>
          <a:p>
            <a:pPr lvl="0"/>
            <a:r>
              <a:rPr lang="en-US" sz="2000" dirty="0"/>
              <a:t>30 </a:t>
            </a:r>
            <a:r>
              <a:rPr lang="en-US" sz="2000" dirty="0" err="1"/>
              <a:t>Provinsi</a:t>
            </a:r>
            <a:r>
              <a:rPr lang="en-US" sz="2000" dirty="0"/>
              <a:t> </a:t>
            </a:r>
            <a:r>
              <a:rPr lang="en-US" sz="2000" dirty="0" err="1"/>
              <a:t>memiliki</a:t>
            </a:r>
            <a:r>
              <a:rPr lang="en-US" sz="2000" dirty="0"/>
              <a:t> </a:t>
            </a:r>
            <a:r>
              <a:rPr lang="en-US" sz="2000" dirty="0" err="1"/>
              <a:t>Ketahanan</a:t>
            </a:r>
            <a:r>
              <a:rPr lang="en-US" sz="2000" dirty="0"/>
              <a:t> </a:t>
            </a:r>
            <a:r>
              <a:rPr lang="en-US" sz="2000" dirty="0" err="1"/>
              <a:t>Energi</a:t>
            </a:r>
            <a:r>
              <a:rPr lang="en-US" sz="2000" dirty="0"/>
              <a:t> (</a:t>
            </a:r>
            <a:r>
              <a:rPr lang="en-US" sz="2000" dirty="0" err="1"/>
              <a:t>skala</a:t>
            </a:r>
            <a:r>
              <a:rPr lang="en-US" sz="2000" dirty="0"/>
              <a:t> </a:t>
            </a:r>
            <a:r>
              <a:rPr lang="en-US" sz="2000" dirty="0" err="1"/>
              <a:t>kecil</a:t>
            </a:r>
            <a:r>
              <a:rPr lang="en-US" sz="2000" dirty="0"/>
              <a:t>) </a:t>
            </a:r>
            <a:endParaRPr lang="id-ID" sz="2000" dirty="0"/>
          </a:p>
          <a:p>
            <a:pPr lvl="0"/>
            <a:r>
              <a:rPr lang="en-US" sz="2000" dirty="0"/>
              <a:t>33 </a:t>
            </a:r>
            <a:r>
              <a:rPr lang="en-US" sz="2000" dirty="0" err="1"/>
              <a:t>Provinsi</a:t>
            </a:r>
            <a:r>
              <a:rPr lang="en-US" sz="2000" dirty="0"/>
              <a:t> </a:t>
            </a:r>
            <a:r>
              <a:rPr lang="en-US" sz="2000" dirty="0" err="1"/>
              <a:t>memiliki</a:t>
            </a:r>
            <a:r>
              <a:rPr lang="en-US" sz="2000" dirty="0"/>
              <a:t> </a:t>
            </a:r>
            <a:r>
              <a:rPr lang="en-US" sz="2000" dirty="0" err="1"/>
              <a:t>Kawasan</a:t>
            </a:r>
            <a:r>
              <a:rPr lang="en-US" sz="2000" dirty="0"/>
              <a:t> </a:t>
            </a:r>
            <a:r>
              <a:rPr lang="en-US" sz="2000" dirty="0" err="1"/>
              <a:t>Pertanian</a:t>
            </a:r>
            <a:r>
              <a:rPr lang="en-US" sz="2000" dirty="0"/>
              <a:t> </a:t>
            </a:r>
            <a:r>
              <a:rPr lang="en-US" sz="2000" dirty="0" err="1"/>
              <a:t>Nasional</a:t>
            </a:r>
            <a:r>
              <a:rPr lang="en-US" sz="2000" dirty="0"/>
              <a:t> </a:t>
            </a:r>
            <a:endParaRPr lang="id-ID" sz="2000" dirty="0"/>
          </a:p>
          <a:p>
            <a:pPr lvl="0"/>
            <a:r>
              <a:rPr lang="en-US" sz="2000" dirty="0"/>
              <a:t>27 </a:t>
            </a:r>
            <a:r>
              <a:rPr lang="en-US" sz="2000" dirty="0" err="1"/>
              <a:t>Provinsi</a:t>
            </a:r>
            <a:r>
              <a:rPr lang="en-US" sz="2000" dirty="0"/>
              <a:t> yang </a:t>
            </a:r>
            <a:r>
              <a:rPr lang="en-US" sz="2000" dirty="0" err="1"/>
              <a:t>memiliki</a:t>
            </a:r>
            <a:r>
              <a:rPr lang="en-US" sz="2000" dirty="0"/>
              <a:t> </a:t>
            </a:r>
            <a:r>
              <a:rPr lang="en-US" sz="2000" dirty="0" err="1"/>
              <a:t>daerah</a:t>
            </a:r>
            <a:r>
              <a:rPr lang="en-US" sz="2000" dirty="0"/>
              <a:t> </a:t>
            </a:r>
            <a:r>
              <a:rPr lang="en-US" sz="2000" dirty="0" err="1"/>
              <a:t>tertinggal</a:t>
            </a:r>
            <a:r>
              <a:rPr lang="en-US" sz="2000" dirty="0"/>
              <a:t>, </a:t>
            </a:r>
            <a:r>
              <a:rPr lang="en-US" sz="2000" dirty="0" err="1"/>
              <a:t>terluar</a:t>
            </a:r>
            <a:r>
              <a:rPr lang="en-US" sz="2000" dirty="0"/>
              <a:t>, </a:t>
            </a:r>
            <a:r>
              <a:rPr lang="en-US" sz="2000" dirty="0" err="1"/>
              <a:t>terdepan</a:t>
            </a:r>
            <a:r>
              <a:rPr lang="en-US" sz="2000" dirty="0"/>
              <a:t> </a:t>
            </a:r>
            <a:r>
              <a:rPr lang="id-ID" sz="2000" dirty="0"/>
              <a:t>(</a:t>
            </a:r>
            <a:r>
              <a:rPr lang="en-US" sz="2000" dirty="0"/>
              <a:t>3T</a:t>
            </a:r>
            <a:r>
              <a:rPr lang="id-ID" sz="2000" dirty="0"/>
              <a:t>), dan kawasan prioritas transmigrasi, dengan rincian lokpri sebagai berikut:</a:t>
            </a:r>
          </a:p>
          <a:p>
            <a:pPr lvl="1"/>
            <a:r>
              <a:rPr lang="en-US" sz="1600" dirty="0"/>
              <a:t>122 </a:t>
            </a:r>
            <a:r>
              <a:rPr lang="en-US" sz="1600" dirty="0" err="1"/>
              <a:t>kabupaten</a:t>
            </a:r>
            <a:r>
              <a:rPr lang="en-US" sz="1600" dirty="0"/>
              <a:t> </a:t>
            </a:r>
            <a:r>
              <a:rPr lang="en-US" sz="1600" dirty="0" err="1"/>
              <a:t>tertinggal</a:t>
            </a:r>
            <a:r>
              <a:rPr lang="id-ID" sz="1600" dirty="0"/>
              <a:t> (pada kecamatan yang memiliki desa tertinggal lebih dari 50% atau merupakan kecamatan prioritas daerah tertinggal)</a:t>
            </a:r>
          </a:p>
          <a:p>
            <a:pPr lvl="1"/>
            <a:r>
              <a:rPr lang="en-US" sz="1600" dirty="0"/>
              <a:t>10</a:t>
            </a:r>
            <a:r>
              <a:rPr lang="id-ID" sz="1600" dirty="0"/>
              <a:t>7</a:t>
            </a:r>
            <a:r>
              <a:rPr lang="en-US" sz="1600" dirty="0"/>
              <a:t> </a:t>
            </a:r>
            <a:r>
              <a:rPr lang="en-US" sz="1600" dirty="0" err="1"/>
              <a:t>Kabupaten</a:t>
            </a:r>
            <a:r>
              <a:rPr lang="en-US" sz="1600" dirty="0"/>
              <a:t>/Kota </a:t>
            </a:r>
            <a:r>
              <a:rPr lang="en-US" sz="1600" dirty="0" err="1"/>
              <a:t>dan</a:t>
            </a:r>
            <a:r>
              <a:rPr lang="en-US" sz="1600" dirty="0"/>
              <a:t> 23 </a:t>
            </a:r>
            <a:r>
              <a:rPr lang="en-US" sz="1600" dirty="0" err="1"/>
              <a:t>Provinsi</a:t>
            </a:r>
            <a:r>
              <a:rPr lang="en-US" sz="1600" dirty="0"/>
              <a:t> </a:t>
            </a:r>
            <a:r>
              <a:rPr lang="en-US" sz="1600" dirty="0" err="1"/>
              <a:t>daerah</a:t>
            </a:r>
            <a:r>
              <a:rPr lang="en-US" sz="1600" dirty="0"/>
              <a:t> </a:t>
            </a:r>
            <a:r>
              <a:rPr lang="id-ID" sz="1600" dirty="0"/>
              <a:t>i</a:t>
            </a:r>
            <a:r>
              <a:rPr lang="en-US" sz="1600" dirty="0" err="1"/>
              <a:t>nklusif</a:t>
            </a:r>
            <a:r>
              <a:rPr lang="en-US" sz="1600" dirty="0"/>
              <a:t> </a:t>
            </a:r>
            <a:r>
              <a:rPr lang="en-US" sz="1600" dirty="0" err="1"/>
              <a:t>pendidikan</a:t>
            </a:r>
            <a:endParaRPr lang="id-ID" sz="1600" dirty="0"/>
          </a:p>
          <a:p>
            <a:pPr lvl="1"/>
            <a:r>
              <a:rPr lang="id-ID" sz="1600" dirty="0"/>
              <a:t>Kecamatan yang termasuk dalam </a:t>
            </a:r>
            <a:r>
              <a:rPr lang="en-US" sz="1600" dirty="0"/>
              <a:t>187 </a:t>
            </a:r>
            <a:r>
              <a:rPr lang="en-US" sz="1600" dirty="0" err="1"/>
              <a:t>lokpri</a:t>
            </a:r>
            <a:r>
              <a:rPr lang="en-US" sz="1600" dirty="0"/>
              <a:t> </a:t>
            </a:r>
            <a:r>
              <a:rPr lang="en-US" sz="1600" dirty="0" err="1"/>
              <a:t>perbatasan</a:t>
            </a:r>
            <a:r>
              <a:rPr lang="en-US" sz="1600" dirty="0"/>
              <a:t> Negara</a:t>
            </a:r>
            <a:endParaRPr lang="id-ID" sz="1600" dirty="0"/>
          </a:p>
          <a:p>
            <a:pPr lvl="1"/>
            <a:r>
              <a:rPr lang="id-ID" sz="1600" dirty="0"/>
              <a:t>Kecamatan yang termasuk dalam </a:t>
            </a:r>
            <a:r>
              <a:rPr lang="en-US" sz="1600" dirty="0"/>
              <a:t>144 </a:t>
            </a:r>
            <a:r>
              <a:rPr lang="en-US" sz="1600" dirty="0" err="1"/>
              <a:t>kawasan</a:t>
            </a:r>
            <a:r>
              <a:rPr lang="en-US" sz="1600" dirty="0"/>
              <a:t> </a:t>
            </a:r>
            <a:r>
              <a:rPr lang="id-ID" sz="1600" dirty="0"/>
              <a:t>prioritas</a:t>
            </a:r>
            <a:r>
              <a:rPr lang="en-US" sz="1600" dirty="0"/>
              <a:t> </a:t>
            </a:r>
            <a:r>
              <a:rPr lang="en-US" sz="1600" dirty="0" err="1"/>
              <a:t>transmigrasi</a:t>
            </a:r>
            <a:endParaRPr lang="id-ID" sz="1600" dirty="0"/>
          </a:p>
          <a:p>
            <a:pPr lvl="1"/>
            <a:r>
              <a:rPr lang="en-US" sz="1600" dirty="0" err="1"/>
              <a:t>Provinsi</a:t>
            </a:r>
            <a:r>
              <a:rPr lang="en-US" sz="1600" dirty="0"/>
              <a:t> Papua </a:t>
            </a:r>
            <a:r>
              <a:rPr lang="en-US" sz="1600" dirty="0" err="1"/>
              <a:t>dan</a:t>
            </a:r>
            <a:r>
              <a:rPr lang="en-US" sz="1600" dirty="0"/>
              <a:t> Papua Barat</a:t>
            </a:r>
            <a:endParaRPr lang="id-ID" sz="1600" dirty="0"/>
          </a:p>
        </p:txBody>
      </p:sp>
    </p:spTree>
    <p:extLst>
      <p:ext uri="{BB962C8B-B14F-4D97-AF65-F5344CB8AC3E}">
        <p14:creationId xmlns:p14="http://schemas.microsoft.com/office/powerpoint/2010/main" val="2139102689"/>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ight Triangle 23"/>
          <p:cNvSpPr/>
          <p:nvPr/>
        </p:nvSpPr>
        <p:spPr>
          <a:xfrm flipV="1">
            <a:off x="9399703" y="3427411"/>
            <a:ext cx="183919" cy="183244"/>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Triangle 22"/>
          <p:cNvSpPr/>
          <p:nvPr/>
        </p:nvSpPr>
        <p:spPr>
          <a:xfrm flipH="1" flipV="1">
            <a:off x="6693871" y="3427411"/>
            <a:ext cx="198277" cy="183244"/>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ight Triangle 21"/>
          <p:cNvSpPr/>
          <p:nvPr/>
        </p:nvSpPr>
        <p:spPr>
          <a:xfrm flipV="1">
            <a:off x="6344900" y="3427411"/>
            <a:ext cx="180217" cy="183244"/>
          </a:xfrm>
          <a:prstGeom prst="rtTriangle">
            <a:avLst/>
          </a:prstGeom>
          <a:solidFill>
            <a:srgbClr val="015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Triangle 20"/>
          <p:cNvSpPr/>
          <p:nvPr/>
        </p:nvSpPr>
        <p:spPr>
          <a:xfrm flipH="1" flipV="1">
            <a:off x="3365479" y="3427411"/>
            <a:ext cx="198277" cy="183244"/>
          </a:xfrm>
          <a:prstGeom prst="rtTriangle">
            <a:avLst/>
          </a:prstGeom>
          <a:solidFill>
            <a:srgbClr val="015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ounded Rectangle 3">
            <a:extLst/>
          </p:cNvPr>
          <p:cNvSpPr/>
          <p:nvPr/>
        </p:nvSpPr>
        <p:spPr>
          <a:xfrm>
            <a:off x="704528" y="72008"/>
            <a:ext cx="8496944" cy="548680"/>
          </a:xfrm>
          <a:prstGeom prst="roundRect">
            <a:avLst/>
          </a:prstGeom>
          <a:noFill/>
          <a:ln>
            <a:noFill/>
          </a:ln>
        </p:spPr>
        <p:style>
          <a:lnRef idx="2">
            <a:schemeClr val="accent6"/>
          </a:lnRef>
          <a:fillRef idx="1">
            <a:schemeClr val="lt1"/>
          </a:fillRef>
          <a:effectRef idx="0">
            <a:schemeClr val="accent6"/>
          </a:effectRef>
          <a:fontRef idx="minor">
            <a:schemeClr val="dk1"/>
          </a:fontRef>
        </p:style>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ID" altLang="en-US" sz="2400" b="1" dirty="0">
                <a:latin typeface="Century Gothic" panose="020B0502020202020204" pitchFamily="34" charset="0"/>
              </a:rPr>
              <a:t>PENYEMPURNAAN PERENCANAAN DAN PENGANGGARAN DAK FISIK TA 2019</a:t>
            </a:r>
            <a:endParaRPr lang="en-US" altLang="en-US" sz="2400" b="1" dirty="0">
              <a:latin typeface="Century Gothic" panose="020B0502020202020204" pitchFamily="34" charset="0"/>
              <a:cs typeface="Arial" panose="020B0604020202020204" pitchFamily="34" charset="0"/>
            </a:endParaRPr>
          </a:p>
        </p:txBody>
      </p:sp>
      <p:sp>
        <p:nvSpPr>
          <p:cNvPr id="105" name="Content Placeholder 2">
            <a:extLst/>
          </p:cNvPr>
          <p:cNvSpPr>
            <a:spLocks noGrp="1"/>
          </p:cNvSpPr>
          <p:nvPr>
            <p:ph idx="1"/>
          </p:nvPr>
        </p:nvSpPr>
        <p:spPr>
          <a:xfrm>
            <a:off x="311446" y="3427413"/>
            <a:ext cx="2694484" cy="2712131"/>
          </a:xfrm>
        </p:spPr>
        <p:style>
          <a:lnRef idx="2">
            <a:schemeClr val="accent4"/>
          </a:lnRef>
          <a:fillRef idx="1">
            <a:schemeClr val="lt1"/>
          </a:fillRef>
          <a:effectRef idx="0">
            <a:schemeClr val="accent4"/>
          </a:effectRef>
          <a:fontRef idx="minor">
            <a:schemeClr val="dk1"/>
          </a:fontRef>
        </p:style>
        <p:txBody>
          <a:bodyPr rtlCol="0">
            <a:normAutofit/>
          </a:bodyPr>
          <a:lstStyle/>
          <a:p>
            <a:pPr marL="0" indent="0" eaLnBrk="1" fontAlgn="auto" hangingPunct="1">
              <a:spcAft>
                <a:spcPts val="0"/>
              </a:spcAft>
              <a:buFont typeface="Arial" panose="020B0604020202020204" pitchFamily="34" charset="0"/>
              <a:buNone/>
              <a:defRPr/>
            </a:pPr>
            <a:r>
              <a:rPr lang="en-US" sz="2000" b="1" u="sng" dirty="0" err="1"/>
              <a:t>Substansi</a:t>
            </a:r>
            <a:r>
              <a:rPr lang="en-US" sz="2000" b="1" u="sng" dirty="0"/>
              <a:t> </a:t>
            </a:r>
            <a:endParaRPr lang="en-US" sz="2000" b="1" dirty="0"/>
          </a:p>
          <a:p>
            <a:pPr marL="514350" indent="-514350" eaLnBrk="1" fontAlgn="auto" hangingPunct="1">
              <a:spcAft>
                <a:spcPts val="0"/>
              </a:spcAft>
              <a:buFont typeface="Arial" panose="020B0604020202020204" pitchFamily="34" charset="0"/>
              <a:buAutoNum type="arabicPeriod"/>
              <a:defRPr/>
            </a:pPr>
            <a:r>
              <a:rPr lang="en-US" sz="2000" dirty="0" err="1"/>
              <a:t>Fokus</a:t>
            </a:r>
            <a:r>
              <a:rPr lang="en-US" sz="2000" dirty="0"/>
              <a:t> </a:t>
            </a:r>
            <a:r>
              <a:rPr lang="en-US" sz="2000" dirty="0">
                <a:sym typeface="Wingdings" panose="05000000000000000000" pitchFamily="2" charset="2"/>
              </a:rPr>
              <a:t> </a:t>
            </a:r>
            <a:r>
              <a:rPr lang="en-US" sz="2000" dirty="0" err="1">
                <a:sym typeface="Wingdings" panose="05000000000000000000" pitchFamily="2" charset="2"/>
              </a:rPr>
              <a:t>Pelayanan</a:t>
            </a:r>
            <a:r>
              <a:rPr lang="en-US" sz="2000" dirty="0">
                <a:sym typeface="Wingdings" panose="05000000000000000000" pitchFamily="2" charset="2"/>
              </a:rPr>
              <a:t> </a:t>
            </a:r>
            <a:r>
              <a:rPr lang="en-US" sz="2000" dirty="0" err="1">
                <a:sym typeface="Wingdings" panose="05000000000000000000" pitchFamily="2" charset="2"/>
              </a:rPr>
              <a:t>Dasar</a:t>
            </a:r>
            <a:endParaRPr lang="en-US" sz="2000" dirty="0">
              <a:sym typeface="Wingdings" panose="05000000000000000000" pitchFamily="2" charset="2"/>
            </a:endParaRPr>
          </a:p>
          <a:p>
            <a:pPr marL="514350" indent="-514350" eaLnBrk="1" fontAlgn="auto" hangingPunct="1">
              <a:spcAft>
                <a:spcPts val="0"/>
              </a:spcAft>
              <a:buFont typeface="Arial" panose="020B0604020202020204" pitchFamily="34" charset="0"/>
              <a:buAutoNum type="arabicPeriod"/>
              <a:defRPr/>
            </a:pPr>
            <a:r>
              <a:rPr lang="en-US" sz="2000" dirty="0" err="1">
                <a:sym typeface="Wingdings" panose="05000000000000000000" pitchFamily="2" charset="2"/>
              </a:rPr>
              <a:t>Penerapan</a:t>
            </a:r>
            <a:r>
              <a:rPr lang="en-US" sz="2000" dirty="0">
                <a:sym typeface="Wingdings" panose="05000000000000000000" pitchFamily="2" charset="2"/>
              </a:rPr>
              <a:t> </a:t>
            </a:r>
            <a:r>
              <a:rPr lang="en-US" sz="2000" dirty="0" err="1">
                <a:sym typeface="Wingdings" panose="05000000000000000000" pitchFamily="2" charset="2"/>
              </a:rPr>
              <a:t>konsep</a:t>
            </a:r>
            <a:r>
              <a:rPr lang="en-US" sz="2000" dirty="0">
                <a:sym typeface="Wingdings" panose="05000000000000000000" pitchFamily="2" charset="2"/>
              </a:rPr>
              <a:t> THIS (</a:t>
            </a:r>
            <a:r>
              <a:rPr lang="en-US" sz="2000" dirty="0" err="1">
                <a:sym typeface="Wingdings" panose="05000000000000000000" pitchFamily="2" charset="2"/>
              </a:rPr>
              <a:t>lintas</a:t>
            </a:r>
            <a:r>
              <a:rPr lang="en-US" sz="2000" dirty="0">
                <a:sym typeface="Wingdings" panose="05000000000000000000" pitchFamily="2" charset="2"/>
              </a:rPr>
              <a:t> </a:t>
            </a:r>
            <a:r>
              <a:rPr lang="en-US" sz="2000" dirty="0" err="1">
                <a:sym typeface="Wingdings" panose="05000000000000000000" pitchFamily="2" charset="2"/>
              </a:rPr>
              <a:t>bidang</a:t>
            </a:r>
            <a:r>
              <a:rPr lang="en-US" sz="2000" dirty="0">
                <a:sym typeface="Wingdings" panose="05000000000000000000" pitchFamily="2" charset="2"/>
              </a:rPr>
              <a:t>) </a:t>
            </a:r>
            <a:r>
              <a:rPr lang="id-ID" sz="2000" dirty="0">
                <a:sym typeface="Wingdings" panose="05000000000000000000" pitchFamily="2" charset="2"/>
              </a:rPr>
              <a:t>di DAK Penugasan </a:t>
            </a:r>
            <a:endParaRPr lang="en-US" sz="2000" dirty="0">
              <a:sym typeface="Wingdings" panose="05000000000000000000" pitchFamily="2" charset="2"/>
            </a:endParaRPr>
          </a:p>
        </p:txBody>
      </p:sp>
      <p:sp>
        <p:nvSpPr>
          <p:cNvPr id="107" name="Content Placeholder 2">
            <a:extLst/>
          </p:cNvPr>
          <p:cNvSpPr txBox="1">
            <a:spLocks/>
          </p:cNvSpPr>
          <p:nvPr/>
        </p:nvSpPr>
        <p:spPr>
          <a:xfrm>
            <a:off x="3528395" y="3427413"/>
            <a:ext cx="2825491" cy="2712131"/>
          </a:xfrm>
          <a:prstGeom prst="rect">
            <a:avLst/>
          </a:prstGeom>
          <a:ln>
            <a:solidFill>
              <a:schemeClr val="accent2"/>
            </a:solidFill>
          </a:ln>
        </p:spPr>
        <p:style>
          <a:lnRef idx="2">
            <a:schemeClr val="accent4"/>
          </a:lnRef>
          <a:fillRef idx="1">
            <a:schemeClr val="lt1"/>
          </a:fillRef>
          <a:effectRef idx="0">
            <a:schemeClr val="accent4"/>
          </a:effectRef>
          <a:fontRef idx="minor">
            <a:schemeClr val="dk1"/>
          </a:fontRef>
        </p:style>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2000" b="1" u="sng" dirty="0"/>
              <a:t>Proses  </a:t>
            </a:r>
          </a:p>
          <a:p>
            <a:pPr marL="514350" indent="-514350" fontAlgn="auto">
              <a:spcAft>
                <a:spcPts val="0"/>
              </a:spcAft>
              <a:buFont typeface="Arial" panose="020B0604020202020204" pitchFamily="34" charset="0"/>
              <a:buAutoNum type="arabicPeriod"/>
              <a:defRPr/>
            </a:pPr>
            <a:r>
              <a:rPr lang="en-US" sz="2000" dirty="0" err="1"/>
              <a:t>Percepatan</a:t>
            </a:r>
            <a:r>
              <a:rPr lang="en-US" sz="2000" dirty="0"/>
              <a:t> </a:t>
            </a:r>
            <a:r>
              <a:rPr lang="en-US" sz="2000" i="1" dirty="0"/>
              <a:t>timeline</a:t>
            </a:r>
          </a:p>
          <a:p>
            <a:pPr marL="514350" indent="-514350" fontAlgn="auto">
              <a:spcAft>
                <a:spcPts val="0"/>
              </a:spcAft>
              <a:buFont typeface="Arial" panose="020B0604020202020204" pitchFamily="34" charset="0"/>
              <a:buAutoNum type="arabicPeriod"/>
              <a:defRPr/>
            </a:pPr>
            <a:r>
              <a:rPr lang="en-US" sz="2000" dirty="0" err="1"/>
              <a:t>Penetapan</a:t>
            </a:r>
            <a:r>
              <a:rPr lang="en-US" sz="2000" dirty="0"/>
              <a:t> </a:t>
            </a:r>
            <a:r>
              <a:rPr lang="en-US" sz="2000" dirty="0" err="1"/>
              <a:t>Kebijakan</a:t>
            </a:r>
            <a:r>
              <a:rPr lang="en-US" sz="2000" dirty="0"/>
              <a:t> DAK di </a:t>
            </a:r>
            <a:r>
              <a:rPr lang="en-US" sz="2000" dirty="0" err="1"/>
              <a:t>awal</a:t>
            </a:r>
            <a:r>
              <a:rPr lang="en-US" sz="2000" dirty="0"/>
              <a:t> </a:t>
            </a:r>
            <a:r>
              <a:rPr lang="en-US" sz="2000" dirty="0" err="1"/>
              <a:t>tahun</a:t>
            </a:r>
            <a:r>
              <a:rPr lang="en-US" sz="2000" dirty="0"/>
              <a:t> (</a:t>
            </a:r>
            <a:r>
              <a:rPr lang="en-US" sz="2000" dirty="0" err="1"/>
              <a:t>Rapim</a:t>
            </a:r>
            <a:r>
              <a:rPr lang="en-US" sz="2000" dirty="0"/>
              <a:t>)</a:t>
            </a:r>
          </a:p>
          <a:p>
            <a:pPr marL="514350" indent="-514350" fontAlgn="auto">
              <a:spcAft>
                <a:spcPts val="0"/>
              </a:spcAft>
              <a:buFont typeface="Arial" panose="020B0604020202020204" pitchFamily="34" charset="0"/>
              <a:buAutoNum type="arabicPeriod"/>
              <a:defRPr/>
            </a:pPr>
            <a:r>
              <a:rPr lang="id-ID" sz="2000" dirty="0"/>
              <a:t>Rapat koordinasi untuk penentuan bidang, menu kegiatan, sasaran/target, dan lokasi prioritas</a:t>
            </a:r>
            <a:endParaRPr lang="en-US" sz="2000" dirty="0"/>
          </a:p>
          <a:p>
            <a:pPr marL="514350" indent="-514350" fontAlgn="auto">
              <a:spcAft>
                <a:spcPts val="0"/>
              </a:spcAft>
              <a:buFont typeface="Arial" panose="020B0604020202020204" pitchFamily="34" charset="0"/>
              <a:buAutoNum type="arabicPeriod"/>
              <a:defRPr/>
            </a:pPr>
            <a:endParaRPr lang="en-US" sz="2000" u="sng" dirty="0"/>
          </a:p>
          <a:p>
            <a:pPr marL="0" indent="0" fontAlgn="auto">
              <a:spcAft>
                <a:spcPts val="0"/>
              </a:spcAft>
              <a:buFont typeface="Arial" panose="020B0604020202020204" pitchFamily="34" charset="0"/>
              <a:buNone/>
              <a:defRPr/>
            </a:pPr>
            <a:endParaRPr lang="en-US" sz="2000" u="sng" dirty="0"/>
          </a:p>
        </p:txBody>
      </p:sp>
      <p:sp>
        <p:nvSpPr>
          <p:cNvPr id="108" name="Content Placeholder 2">
            <a:extLst/>
          </p:cNvPr>
          <p:cNvSpPr txBox="1">
            <a:spLocks/>
          </p:cNvSpPr>
          <p:nvPr/>
        </p:nvSpPr>
        <p:spPr>
          <a:xfrm>
            <a:off x="6892148" y="3427413"/>
            <a:ext cx="2507555" cy="2712131"/>
          </a:xfrm>
          <a:prstGeom prst="rect">
            <a:avLst/>
          </a:prstGeom>
          <a:ln>
            <a:solidFill>
              <a:schemeClr val="accent6">
                <a:lumMod val="60000"/>
                <a:lumOff val="40000"/>
              </a:schemeClr>
            </a:solidFill>
          </a:ln>
        </p:spPr>
        <p:style>
          <a:lnRef idx="2">
            <a:schemeClr val="accent4"/>
          </a:lnRef>
          <a:fillRef idx="1">
            <a:schemeClr val="lt1"/>
          </a:fillRef>
          <a:effectRef idx="0">
            <a:schemeClr val="accent4"/>
          </a:effectRef>
          <a:fontRef idx="minor">
            <a:schemeClr val="dk1"/>
          </a:fontRef>
        </p:style>
        <p:txBody>
          <a:bodyPr>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2000" b="1" u="sng" dirty="0" err="1"/>
              <a:t>Penyempurnaan</a:t>
            </a:r>
            <a:r>
              <a:rPr lang="en-US" sz="2000" b="1" u="sng" dirty="0"/>
              <a:t> </a:t>
            </a:r>
            <a:r>
              <a:rPr lang="en-US" sz="2000" b="1" u="sng" dirty="0" err="1"/>
              <a:t>Aplikasi</a:t>
            </a:r>
            <a:r>
              <a:rPr lang="en-US" sz="2000" b="1" u="sng" dirty="0"/>
              <a:t>   </a:t>
            </a:r>
          </a:p>
          <a:p>
            <a:pPr marL="514350" indent="-514350" fontAlgn="auto">
              <a:spcAft>
                <a:spcPts val="0"/>
              </a:spcAft>
              <a:buFont typeface="Arial" panose="020B0604020202020204" pitchFamily="34" charset="0"/>
              <a:buAutoNum type="arabicPeriod"/>
              <a:defRPr/>
            </a:pPr>
            <a:r>
              <a:rPr lang="en-US" sz="2000" dirty="0" err="1"/>
              <a:t>Integrasi</a:t>
            </a:r>
            <a:r>
              <a:rPr lang="en-US" sz="2000" dirty="0"/>
              <a:t> </a:t>
            </a:r>
            <a:r>
              <a:rPr lang="en-US" sz="2000" dirty="0" err="1"/>
              <a:t>dengan</a:t>
            </a:r>
            <a:r>
              <a:rPr lang="en-US" sz="2000" dirty="0"/>
              <a:t> KRISNA </a:t>
            </a:r>
          </a:p>
          <a:p>
            <a:pPr marL="514350" indent="-514350" fontAlgn="auto">
              <a:spcAft>
                <a:spcPts val="0"/>
              </a:spcAft>
              <a:buFont typeface="Arial" panose="020B0604020202020204" pitchFamily="34" charset="0"/>
              <a:buAutoNum type="arabicPeriod"/>
              <a:defRPr/>
            </a:pPr>
            <a:r>
              <a:rPr lang="en-US" sz="2000" i="1" dirty="0"/>
              <a:t>Closed menu </a:t>
            </a:r>
          </a:p>
          <a:p>
            <a:pPr marL="514350" indent="-514350" fontAlgn="auto">
              <a:spcAft>
                <a:spcPts val="0"/>
              </a:spcAft>
              <a:buFont typeface="Arial" panose="020B0604020202020204" pitchFamily="34" charset="0"/>
              <a:buAutoNum type="arabicPeriod"/>
              <a:defRPr/>
            </a:pPr>
            <a:r>
              <a:rPr lang="en-US" sz="2000" dirty="0" err="1"/>
              <a:t>Sinkronisasi</a:t>
            </a:r>
            <a:r>
              <a:rPr lang="en-US" sz="2000" dirty="0"/>
              <a:t> /API </a:t>
            </a:r>
            <a:r>
              <a:rPr lang="en-US" sz="2000" dirty="0" err="1"/>
              <a:t>dengan</a:t>
            </a:r>
            <a:r>
              <a:rPr lang="en-US" sz="2000" dirty="0"/>
              <a:t> </a:t>
            </a:r>
            <a:r>
              <a:rPr lang="en-US" sz="2000" dirty="0" err="1"/>
              <a:t>aplikasi</a:t>
            </a:r>
            <a:r>
              <a:rPr lang="en-US" sz="2000" dirty="0"/>
              <a:t> </a:t>
            </a:r>
            <a:r>
              <a:rPr lang="en-US" sz="2000" dirty="0" err="1"/>
              <a:t>pengusulan</a:t>
            </a:r>
            <a:r>
              <a:rPr lang="en-US" sz="2000" dirty="0"/>
              <a:t> </a:t>
            </a:r>
            <a:r>
              <a:rPr lang="en-US" sz="2000" dirty="0" err="1"/>
              <a:t>sejenis</a:t>
            </a:r>
            <a:endParaRPr lang="id-ID" sz="2000" dirty="0"/>
          </a:p>
          <a:p>
            <a:pPr marL="514350" indent="-514350" fontAlgn="auto">
              <a:spcAft>
                <a:spcPts val="0"/>
              </a:spcAft>
              <a:buFont typeface="Arial" panose="020B0604020202020204" pitchFamily="34" charset="0"/>
              <a:buAutoNum type="arabicPeriod"/>
              <a:defRPr/>
            </a:pPr>
            <a:r>
              <a:rPr lang="id-ID" sz="2000" dirty="0"/>
              <a:t>Restrukturisasi nomenklatur</a:t>
            </a:r>
            <a:r>
              <a:rPr lang="en-US" sz="2000" dirty="0"/>
              <a:t> </a:t>
            </a:r>
          </a:p>
        </p:txBody>
      </p:sp>
      <p:sp>
        <p:nvSpPr>
          <p:cNvPr id="2" name="Slide Number Placeholder 1"/>
          <p:cNvSpPr>
            <a:spLocks noGrp="1"/>
          </p:cNvSpPr>
          <p:nvPr>
            <p:ph type="sldNum" sz="quarter" idx="12"/>
          </p:nvPr>
        </p:nvSpPr>
        <p:spPr/>
        <p:txBody>
          <a:bodyPr/>
          <a:lstStyle/>
          <a:p>
            <a:pPr>
              <a:defRPr/>
            </a:pPr>
            <a:fld id="{A01DBB96-1C64-40D8-B217-E6DE438E217F}" type="slidenum">
              <a:rPr lang="en-US"/>
              <a:pPr>
                <a:defRPr/>
              </a:pPr>
              <a:t>3</a:t>
            </a:fld>
            <a:endParaRPr lang="en-US" dirty="0"/>
          </a:p>
        </p:txBody>
      </p:sp>
      <p:sp>
        <p:nvSpPr>
          <p:cNvPr id="3" name="Rectangle 2"/>
          <p:cNvSpPr/>
          <p:nvPr/>
        </p:nvSpPr>
        <p:spPr>
          <a:xfrm>
            <a:off x="123129" y="3091543"/>
            <a:ext cx="3071118" cy="3358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p:cNvSpPr/>
          <p:nvPr/>
        </p:nvSpPr>
        <p:spPr>
          <a:xfrm>
            <a:off x="3361517" y="3091543"/>
            <a:ext cx="3163600" cy="33586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p:cNvSpPr/>
          <p:nvPr/>
        </p:nvSpPr>
        <p:spPr>
          <a:xfrm>
            <a:off x="6690169" y="3091543"/>
            <a:ext cx="2889751" cy="335869"/>
          </a:xfrm>
          <a:prstGeom prst="rect">
            <a:avLst/>
          </a:prstGeom>
          <a:solidFill>
            <a:srgbClr val="FEA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ight Triangle 3"/>
          <p:cNvSpPr/>
          <p:nvPr/>
        </p:nvSpPr>
        <p:spPr>
          <a:xfrm flipV="1">
            <a:off x="3025854" y="3427411"/>
            <a:ext cx="168391" cy="183244"/>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Triangle 19"/>
          <p:cNvSpPr/>
          <p:nvPr/>
        </p:nvSpPr>
        <p:spPr>
          <a:xfrm flipH="1" flipV="1">
            <a:off x="123127" y="3427411"/>
            <a:ext cx="198277" cy="183244"/>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stretch>
            <a:fillRect/>
          </a:stretch>
        </p:blipFill>
        <p:spPr>
          <a:xfrm>
            <a:off x="860029" y="1302883"/>
            <a:ext cx="1500684" cy="1686605"/>
          </a:xfrm>
          <a:prstGeom prst="rect">
            <a:avLst/>
          </a:prstGeom>
        </p:spPr>
      </p:pic>
      <p:pic>
        <p:nvPicPr>
          <p:cNvPr id="6" name="Picture 5"/>
          <p:cNvPicPr>
            <a:picLocks noChangeAspect="1"/>
          </p:cNvPicPr>
          <p:nvPr/>
        </p:nvPicPr>
        <p:blipFill>
          <a:blip r:embed="rId4" cstate="print"/>
          <a:stretch>
            <a:fillRect/>
          </a:stretch>
        </p:blipFill>
        <p:spPr>
          <a:xfrm>
            <a:off x="4209200" y="1394051"/>
            <a:ext cx="1463880" cy="1597243"/>
          </a:xfrm>
          <a:prstGeom prst="rect">
            <a:avLst/>
          </a:prstGeom>
        </p:spPr>
      </p:pic>
      <p:pic>
        <p:nvPicPr>
          <p:cNvPr id="8" name="Picture 7"/>
          <p:cNvPicPr>
            <a:picLocks noChangeAspect="1"/>
          </p:cNvPicPr>
          <p:nvPr/>
        </p:nvPicPr>
        <p:blipFill>
          <a:blip r:embed="rId5" cstate="print"/>
          <a:stretch>
            <a:fillRect/>
          </a:stretch>
        </p:blipFill>
        <p:spPr>
          <a:xfrm>
            <a:off x="7394511" y="1307566"/>
            <a:ext cx="1481068" cy="1751833"/>
          </a:xfrm>
          <a:prstGeom prst="rect">
            <a:avLst/>
          </a:prstGeom>
        </p:spPr>
      </p:pic>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04528" y="3147045"/>
            <a:ext cx="8969345" cy="1362075"/>
          </a:xfrm>
        </p:spPr>
        <p:txBody>
          <a:bodyPr/>
          <a:lstStyle/>
          <a:p>
            <a:r>
              <a:rPr lang="id-ID" sz="3200" dirty="0" smtClean="0"/>
              <a:t>HAL-Hal yang perlu diperhatikan TERKAIT pengusulan DAK SUB BIDANG SMA</a:t>
            </a:r>
            <a:endParaRPr lang="id-ID" sz="3200" dirty="0"/>
          </a:p>
        </p:txBody>
      </p:sp>
      <p:sp>
        <p:nvSpPr>
          <p:cNvPr id="3" name="Slide Number Placeholder 2"/>
          <p:cNvSpPr>
            <a:spLocks noGrp="1"/>
          </p:cNvSpPr>
          <p:nvPr>
            <p:ph type="sldNum" sz="quarter" idx="12"/>
          </p:nvPr>
        </p:nvSpPr>
        <p:spPr/>
        <p:txBody>
          <a:bodyPr/>
          <a:lstStyle/>
          <a:p>
            <a:fld id="{FB05F9C7-6D2C-44D0-B8C3-A1C09B61E934}" type="slidenum">
              <a:rPr lang="id-ID" smtClean="0"/>
              <a:pPr/>
              <a:t>30</a:t>
            </a:fld>
            <a:endParaRPr lang="id-ID"/>
          </a:p>
        </p:txBody>
      </p:sp>
    </p:spTree>
    <p:extLst>
      <p:ext uri="{BB962C8B-B14F-4D97-AF65-F5344CB8AC3E}">
        <p14:creationId xmlns:p14="http://schemas.microsoft.com/office/powerpoint/2010/main" val="658103075"/>
      </p:ext>
    </p:extLst>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2400" dirty="0" smtClean="0"/>
              <a:t>Hal-Hal </a:t>
            </a:r>
            <a:r>
              <a:rPr lang="id-ID" sz="2400" dirty="0"/>
              <a:t>yang perlu diperhatikan </a:t>
            </a:r>
            <a:r>
              <a:rPr lang="id-ID" sz="2400" dirty="0" smtClean="0"/>
              <a:t>terkait pengusulan</a:t>
            </a:r>
            <a:br>
              <a:rPr lang="id-ID" sz="2400" dirty="0" smtClean="0"/>
            </a:br>
            <a:r>
              <a:rPr lang="id-ID" sz="2400" dirty="0" smtClean="0"/>
              <a:t>DAK </a:t>
            </a:r>
            <a:r>
              <a:rPr lang="id-ID" sz="2400" dirty="0"/>
              <a:t>SUB BIDANG SMA</a:t>
            </a:r>
          </a:p>
        </p:txBody>
      </p:sp>
      <p:sp>
        <p:nvSpPr>
          <p:cNvPr id="6" name="Content Placeholder 5"/>
          <p:cNvSpPr>
            <a:spLocks noGrp="1"/>
          </p:cNvSpPr>
          <p:nvPr>
            <p:ph idx="1"/>
          </p:nvPr>
        </p:nvSpPr>
        <p:spPr/>
        <p:txBody>
          <a:bodyPr/>
          <a:lstStyle/>
          <a:p>
            <a:pPr lvl="0">
              <a:spcAft>
                <a:spcPct val="35000"/>
              </a:spcAft>
            </a:pPr>
            <a:endParaRPr lang="id-ID" b="1" dirty="0" smtClean="0"/>
          </a:p>
          <a:p>
            <a:pPr>
              <a:buNone/>
            </a:pPr>
            <a:endParaRPr lang="en-US" dirty="0"/>
          </a:p>
        </p:txBody>
      </p:sp>
      <p:sp>
        <p:nvSpPr>
          <p:cNvPr id="4" name="Slide Number Placeholder 3"/>
          <p:cNvSpPr>
            <a:spLocks noGrp="1"/>
          </p:cNvSpPr>
          <p:nvPr>
            <p:ph type="sldNum" sz="quarter" idx="12"/>
          </p:nvPr>
        </p:nvSpPr>
        <p:spPr/>
        <p:txBody>
          <a:bodyPr/>
          <a:lstStyle/>
          <a:p>
            <a:fld id="{FB05F9C7-6D2C-44D0-B8C3-A1C09B61E934}" type="slidenum">
              <a:rPr lang="id-ID" smtClean="0"/>
              <a:pPr/>
              <a:t>31</a:t>
            </a:fld>
            <a:endParaRPr lang="id-ID"/>
          </a:p>
        </p:txBody>
      </p:sp>
      <p:sp>
        <p:nvSpPr>
          <p:cNvPr id="5" name="Content Placeholder 5"/>
          <p:cNvSpPr txBox="1">
            <a:spLocks/>
          </p:cNvSpPr>
          <p:nvPr/>
        </p:nvSpPr>
        <p:spPr bwMode="auto">
          <a:xfrm>
            <a:off x="352879" y="1421167"/>
            <a:ext cx="9208633" cy="48574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Cambria" pitchFamily="18" charset="0"/>
                <a:ea typeface="MS PGothic" pitchFamily="34" charset="-128"/>
                <a:cs typeface="ＭＳ Ｐゴシック" charset="0"/>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Cambria" pitchFamily="18" charset="0"/>
                <a:ea typeface="MS PGothic" pitchFamily="34" charset="-128"/>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Cambria" pitchFamily="18" charset="0"/>
                <a:ea typeface="MS PGothic" pitchFamily="34" charset="-128"/>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Cambria" pitchFamily="18" charset="0"/>
                <a:ea typeface="MS PGothic" pitchFamily="34" charset="-128"/>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Cambria" pitchFamily="18" charset="0"/>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ct val="35000"/>
              </a:spcAft>
            </a:pPr>
            <a:r>
              <a:rPr lang="id-ID" sz="2800" dirty="0" smtClean="0"/>
              <a:t>Usulan terkait pembangunan perlu dipastikan agar ketersediaan lahan bisa dapat diterima oleh Pemda (jika perlu sertifikat tanah untuk lahan yang akan dibangun), sehingga usulan tersebut dapat benar-benar terlaksana di daerah;</a:t>
            </a:r>
          </a:p>
          <a:p>
            <a:pPr>
              <a:spcAft>
                <a:spcPct val="35000"/>
              </a:spcAft>
            </a:pPr>
            <a:r>
              <a:rPr lang="id-ID" sz="2800" dirty="0" smtClean="0"/>
              <a:t>Usulan terkait pembangunan asrama siswa perlu dipastikan agar Pemda mampu berkomitmen untuk memberikan biaya operasional untuk pelaksanaan sekolah berasrama (contoh: biaya makanan untuk siswa, biaya untuk kebutuhan sehari-hari siswa, dll).</a:t>
            </a:r>
            <a:endParaRPr lang="en-US" sz="2800" dirty="0"/>
          </a:p>
        </p:txBody>
      </p:sp>
    </p:spTree>
    <p:extLst>
      <p:ext uri="{BB962C8B-B14F-4D97-AF65-F5344CB8AC3E}">
        <p14:creationId xmlns:p14="http://schemas.microsoft.com/office/powerpoint/2010/main" val="998934094"/>
      </p:ext>
    </p:extLst>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ormAutofit/>
          </a:bodyPr>
          <a:lstStyle/>
          <a:p>
            <a:r>
              <a:rPr lang="id-ID" sz="6600" dirty="0"/>
              <a:t>TERIMA KASIH</a:t>
            </a:r>
            <a:endParaRPr lang="en-AU" sz="6600" dirty="0"/>
          </a:p>
        </p:txBody>
      </p:sp>
      <p:sp>
        <p:nvSpPr>
          <p:cNvPr id="4" name="Slide Number Placeholder 3"/>
          <p:cNvSpPr>
            <a:spLocks noGrp="1"/>
          </p:cNvSpPr>
          <p:nvPr>
            <p:ph type="sldNum" sz="quarter" idx="12"/>
          </p:nvPr>
        </p:nvSpPr>
        <p:spPr/>
        <p:txBody>
          <a:bodyPr/>
          <a:lstStyle/>
          <a:p>
            <a:fld id="{BCEC6223-48AB-4AAB-9BBD-9A97D12BA105}" type="slidenum">
              <a:rPr lang="id-ID" smtClean="0">
                <a:solidFill>
                  <a:prstClr val="black"/>
                </a:solidFill>
              </a:rPr>
              <a:pPr/>
              <a:t>32</a:t>
            </a:fld>
            <a:endParaRPr lang="id-ID">
              <a:solidFill>
                <a:prstClr val="black"/>
              </a:solidFill>
            </a:endParaRPr>
          </a:p>
        </p:txBody>
      </p:sp>
    </p:spTree>
    <p:extLst>
      <p:ext uri="{BB962C8B-B14F-4D97-AF65-F5344CB8AC3E}">
        <p14:creationId xmlns:p14="http://schemas.microsoft.com/office/powerpoint/2010/main" val="1691854474"/>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ounded Rectangle 3">
            <a:extLst/>
          </p:cNvPr>
          <p:cNvSpPr/>
          <p:nvPr/>
        </p:nvSpPr>
        <p:spPr>
          <a:xfrm>
            <a:off x="848544" y="0"/>
            <a:ext cx="9057456" cy="692696"/>
          </a:xfrm>
          <a:prstGeom prst="roundRect">
            <a:avLst/>
          </a:prstGeom>
          <a:noFill/>
          <a:ln>
            <a:noFill/>
          </a:ln>
        </p:spPr>
        <p:style>
          <a:lnRef idx="2">
            <a:schemeClr val="accent6"/>
          </a:lnRef>
          <a:fillRef idx="1">
            <a:schemeClr val="lt1"/>
          </a:fillRef>
          <a:effectRef idx="0">
            <a:schemeClr val="accent6"/>
          </a:effectRef>
          <a:fontRef idx="minor">
            <a:schemeClr val="dk1"/>
          </a:fontRef>
        </p:style>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id-ID" altLang="en-US" sz="2400" b="1" dirty="0">
                <a:latin typeface="Century Gothic" panose="020B0502020202020204" pitchFamily="34" charset="0"/>
              </a:rPr>
              <a:t>USULAN PENDEKATAN BARU DAK UNTUK INTEGRASI PENDANAAN DAN </a:t>
            </a:r>
            <a:r>
              <a:rPr lang="id-ID" altLang="en-US" sz="2400" b="1" i="1" dirty="0" smtClean="0">
                <a:latin typeface="Century Gothic" panose="020B0502020202020204" pitchFamily="34" charset="0"/>
              </a:rPr>
              <a:t>MONEY </a:t>
            </a:r>
            <a:r>
              <a:rPr lang="id-ID" altLang="en-US" sz="2400" b="1" i="1" dirty="0">
                <a:latin typeface="Century Gothic" panose="020B0502020202020204" pitchFamily="34" charset="0"/>
              </a:rPr>
              <a:t>FOLLOW PROGRAM </a:t>
            </a:r>
            <a:endParaRPr lang="en-US" altLang="en-US" sz="2400" b="1" dirty="0">
              <a:latin typeface="Century Gothic" panose="020B0502020202020204" pitchFamily="34" charset="0"/>
              <a:cs typeface="Arial" panose="020B0604020202020204" pitchFamily="34" charset="0"/>
            </a:endParaRPr>
          </a:p>
        </p:txBody>
      </p:sp>
      <p:sp>
        <p:nvSpPr>
          <p:cNvPr id="12" name="Content Placeholder 2"/>
          <p:cNvSpPr txBox="1">
            <a:spLocks/>
          </p:cNvSpPr>
          <p:nvPr/>
        </p:nvSpPr>
        <p:spPr>
          <a:xfrm>
            <a:off x="479937" y="1412777"/>
            <a:ext cx="4098492" cy="505549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fontAlgn="auto">
              <a:spcAft>
                <a:spcPts val="0"/>
              </a:spcAft>
              <a:buFont typeface="+mj-lt"/>
              <a:buAutoNum type="arabicPeriod"/>
              <a:defRPr/>
            </a:pPr>
            <a:r>
              <a:rPr lang="id-ID" sz="1400" dirty="0">
                <a:latin typeface="Century Gothic" panose="020B0502020202020204" pitchFamily="34" charset="0"/>
              </a:rPr>
              <a:t>PRINSIP : DAK merupakan gabungan dari </a:t>
            </a:r>
            <a:r>
              <a:rPr lang="id-ID" sz="1400" b="1" dirty="0">
                <a:latin typeface="Century Gothic" panose="020B0502020202020204" pitchFamily="34" charset="0"/>
              </a:rPr>
              <a:t>top down (prioritas) </a:t>
            </a:r>
            <a:r>
              <a:rPr lang="id-ID" sz="1400" dirty="0">
                <a:latin typeface="Century Gothic" panose="020B0502020202020204" pitchFamily="34" charset="0"/>
              </a:rPr>
              <a:t>dan </a:t>
            </a:r>
            <a:r>
              <a:rPr lang="id-ID" sz="1400" b="1" dirty="0">
                <a:latin typeface="Century Gothic" panose="020B0502020202020204" pitchFamily="34" charset="0"/>
              </a:rPr>
              <a:t>bottom up (kebutuhan daerah) </a:t>
            </a:r>
            <a:r>
              <a:rPr lang="id-ID" sz="1400" dirty="0">
                <a:latin typeface="Century Gothic" panose="020B0502020202020204" pitchFamily="34" charset="0"/>
              </a:rPr>
              <a:t>untuk prioritas pembangunan</a:t>
            </a:r>
          </a:p>
          <a:p>
            <a:pPr marL="514350" indent="-514350" fontAlgn="auto">
              <a:spcAft>
                <a:spcPts val="0"/>
              </a:spcAft>
              <a:buFont typeface="+mj-lt"/>
              <a:buAutoNum type="arabicPeriod"/>
              <a:defRPr/>
            </a:pPr>
            <a:r>
              <a:rPr lang="id-ID" sz="1400" dirty="0">
                <a:latin typeface="Century Gothic" panose="020B0502020202020204" pitchFamily="34" charset="0"/>
              </a:rPr>
              <a:t>Bappenas fokus pada alokasi pada prioritas :</a:t>
            </a:r>
          </a:p>
          <a:p>
            <a:pPr marL="804863" lvl="1" indent="-347663" fontAlgn="auto">
              <a:spcAft>
                <a:spcPts val="600"/>
              </a:spcAft>
              <a:buFont typeface="Wingdings" pitchFamily="2" charset="2"/>
              <a:buChar char="§"/>
              <a:defRPr/>
            </a:pPr>
            <a:r>
              <a:rPr lang="id-ID" sz="1400" dirty="0">
                <a:latin typeface="Century Gothic" panose="020B0502020202020204" pitchFamily="34" charset="0"/>
              </a:rPr>
              <a:t>Menentukan </a:t>
            </a:r>
            <a:r>
              <a:rPr lang="id-ID" sz="1400" b="1" dirty="0">
                <a:solidFill>
                  <a:srgbClr val="015685"/>
                </a:solidFill>
                <a:latin typeface="Century Gothic" panose="020B0502020202020204" pitchFamily="34" charset="0"/>
              </a:rPr>
              <a:t>arah kebijakan dan proyek/ruas/lokasi</a:t>
            </a:r>
            <a:r>
              <a:rPr lang="id-ID" sz="1400" b="1" dirty="0">
                <a:solidFill>
                  <a:schemeClr val="accent2">
                    <a:lumMod val="75000"/>
                  </a:schemeClr>
                </a:solidFill>
                <a:latin typeface="Century Gothic" panose="020B0502020202020204" pitchFamily="34" charset="0"/>
              </a:rPr>
              <a:t> </a:t>
            </a:r>
            <a:r>
              <a:rPr lang="id-ID" sz="1400" dirty="0">
                <a:latin typeface="Century Gothic" panose="020B0502020202020204" pitchFamily="34" charset="0"/>
              </a:rPr>
              <a:t>DAK penugasan</a:t>
            </a:r>
            <a:r>
              <a:rPr lang="en-ID" sz="1400" dirty="0">
                <a:latin typeface="Century Gothic" panose="020B0502020202020204" pitchFamily="34" charset="0"/>
              </a:rPr>
              <a:t> / </a:t>
            </a:r>
            <a:r>
              <a:rPr lang="en-ID" sz="1400" dirty="0" err="1">
                <a:latin typeface="Century Gothic" panose="020B0502020202020204" pitchFamily="34" charset="0"/>
              </a:rPr>
              <a:t>afirmasi</a:t>
            </a:r>
            <a:r>
              <a:rPr lang="id-ID" sz="1400" dirty="0">
                <a:latin typeface="Century Gothic" panose="020B0502020202020204" pitchFamily="34" charset="0"/>
              </a:rPr>
              <a:t> - </a:t>
            </a:r>
            <a:r>
              <a:rPr lang="id-ID" sz="1400" i="1" dirty="0">
                <a:latin typeface="Century Gothic" panose="020B0502020202020204" pitchFamily="34" charset="0"/>
              </a:rPr>
              <a:t>top down</a:t>
            </a:r>
            <a:r>
              <a:rPr lang="id-ID" sz="1400" dirty="0">
                <a:latin typeface="Century Gothic" panose="020B0502020202020204" pitchFamily="34" charset="0"/>
              </a:rPr>
              <a:t>. Daerah diminta mengkonfirmasi untuk proyek/ruas/lokasi DAK penugasan</a:t>
            </a:r>
            <a:r>
              <a:rPr lang="en-ID" sz="1400" dirty="0">
                <a:latin typeface="Century Gothic" panose="020B0502020202020204" pitchFamily="34" charset="0"/>
              </a:rPr>
              <a:t>/</a:t>
            </a:r>
            <a:r>
              <a:rPr lang="en-ID" sz="1400" dirty="0" err="1">
                <a:latin typeface="Century Gothic" panose="020B0502020202020204" pitchFamily="34" charset="0"/>
              </a:rPr>
              <a:t>afirmasi</a:t>
            </a:r>
            <a:r>
              <a:rPr lang="id-ID" sz="1400" dirty="0">
                <a:latin typeface="Century Gothic" panose="020B0502020202020204" pitchFamily="34" charset="0"/>
              </a:rPr>
              <a:t> yang disusun Bappenas – </a:t>
            </a:r>
            <a:r>
              <a:rPr lang="id-ID" sz="1400" i="1" dirty="0">
                <a:latin typeface="Century Gothic" panose="020B0502020202020204" pitchFamily="34" charset="0"/>
              </a:rPr>
              <a:t>bottom up</a:t>
            </a:r>
            <a:endParaRPr lang="id-ID" sz="1400" dirty="0">
              <a:latin typeface="Century Gothic" panose="020B0502020202020204" pitchFamily="34" charset="0"/>
            </a:endParaRPr>
          </a:p>
          <a:p>
            <a:pPr marL="804863" lvl="1" indent="-347663" fontAlgn="auto">
              <a:spcAft>
                <a:spcPts val="600"/>
              </a:spcAft>
              <a:buFont typeface="Wingdings" pitchFamily="2" charset="2"/>
              <a:buChar char="§"/>
              <a:defRPr/>
            </a:pPr>
            <a:r>
              <a:rPr lang="id-ID" sz="1400" dirty="0">
                <a:latin typeface="Century Gothic" panose="020B0502020202020204" pitchFamily="34" charset="0"/>
              </a:rPr>
              <a:t>Menentukan </a:t>
            </a:r>
            <a:r>
              <a:rPr lang="id-ID" sz="1400" b="1" dirty="0">
                <a:solidFill>
                  <a:srgbClr val="015685"/>
                </a:solidFill>
                <a:latin typeface="Century Gothic" panose="020B0502020202020204" pitchFamily="34" charset="0"/>
              </a:rPr>
              <a:t>arah kebijakan </a:t>
            </a:r>
            <a:r>
              <a:rPr lang="id-ID" sz="1400" dirty="0">
                <a:latin typeface="Century Gothic" panose="020B0502020202020204" pitchFamily="34" charset="0"/>
              </a:rPr>
              <a:t>DAK reguler - </a:t>
            </a:r>
            <a:r>
              <a:rPr lang="id-ID" sz="1400" i="1" dirty="0">
                <a:latin typeface="Century Gothic" panose="020B0502020202020204" pitchFamily="34" charset="0"/>
              </a:rPr>
              <a:t>top down </a:t>
            </a:r>
            <a:r>
              <a:rPr lang="id-ID" sz="1400" dirty="0">
                <a:latin typeface="Century Gothic" panose="020B0502020202020204" pitchFamily="34" charset="0"/>
              </a:rPr>
              <a:t>; Daerah diminta mengusulkan pemanfaatannya </a:t>
            </a:r>
            <a:r>
              <a:rPr lang="id-ID" sz="1400" i="1" dirty="0">
                <a:latin typeface="Century Gothic" panose="020B0502020202020204" pitchFamily="34" charset="0"/>
              </a:rPr>
              <a:t>– bottom up</a:t>
            </a:r>
            <a:endParaRPr lang="id-ID" sz="1400" dirty="0">
              <a:latin typeface="Century Gothic" panose="020B0502020202020204" pitchFamily="34" charset="0"/>
            </a:endParaRPr>
          </a:p>
          <a:p>
            <a:pPr marL="514350" indent="-514350" fontAlgn="auto">
              <a:spcAft>
                <a:spcPts val="600"/>
              </a:spcAft>
              <a:buFont typeface="+mj-lt"/>
              <a:buAutoNum type="arabicPeriod"/>
              <a:defRPr/>
            </a:pPr>
            <a:r>
              <a:rPr lang="id-ID" sz="1400" dirty="0">
                <a:latin typeface="Century Gothic" panose="020B0502020202020204" pitchFamily="34" charset="0"/>
              </a:rPr>
              <a:t>Bappenas mengintegrasikan belanja K/L dan DAK di RKP (mulai </a:t>
            </a:r>
            <a:r>
              <a:rPr lang="id-ID" sz="1400" b="1" dirty="0">
                <a:latin typeface="Century Gothic" panose="020B0502020202020204" pitchFamily="34" charset="0"/>
              </a:rPr>
              <a:t>Maret</a:t>
            </a:r>
            <a:r>
              <a:rPr lang="id-ID" sz="1400" dirty="0">
                <a:latin typeface="Century Gothic" panose="020B0502020202020204" pitchFamily="34" charset="0"/>
              </a:rPr>
              <a:t>)</a:t>
            </a:r>
          </a:p>
          <a:p>
            <a:pPr marL="514350" indent="-514350" fontAlgn="auto">
              <a:spcAft>
                <a:spcPts val="600"/>
              </a:spcAft>
              <a:buFont typeface="+mj-lt"/>
              <a:buAutoNum type="arabicPeriod"/>
              <a:defRPr/>
            </a:pPr>
            <a:r>
              <a:rPr lang="id-ID" sz="1400" dirty="0">
                <a:latin typeface="Century Gothic" panose="020B0502020202020204" pitchFamily="34" charset="0"/>
              </a:rPr>
              <a:t>Musrenbang</a:t>
            </a:r>
            <a:r>
              <a:rPr lang="en-US" sz="1400" dirty="0" err="1">
                <a:latin typeface="Century Gothic" panose="020B0502020202020204" pitchFamily="34" charset="0"/>
              </a:rPr>
              <a:t>nas</a:t>
            </a:r>
            <a:r>
              <a:rPr lang="id-ID" sz="1400" dirty="0">
                <a:latin typeface="Century Gothic" panose="020B0502020202020204" pitchFamily="34" charset="0"/>
              </a:rPr>
              <a:t> dapat lebih fokus (membahas </a:t>
            </a:r>
            <a:r>
              <a:rPr lang="id-ID" sz="1400" b="1" dirty="0">
                <a:latin typeface="Century Gothic" panose="020B0502020202020204" pitchFamily="34" charset="0"/>
              </a:rPr>
              <a:t>integrasi DAK penugasan </a:t>
            </a:r>
            <a:r>
              <a:rPr lang="id-ID" sz="1400" dirty="0">
                <a:latin typeface="Century Gothic" panose="020B0502020202020204" pitchFamily="34" charset="0"/>
              </a:rPr>
              <a:t>dan </a:t>
            </a:r>
            <a:r>
              <a:rPr lang="id-ID" sz="1400" b="1" dirty="0">
                <a:latin typeface="Century Gothic" panose="020B0502020202020204" pitchFamily="34" charset="0"/>
              </a:rPr>
              <a:t>belanja K/L</a:t>
            </a:r>
            <a:r>
              <a:rPr lang="id-ID" sz="1400" dirty="0">
                <a:latin typeface="Century Gothic" panose="020B0502020202020204" pitchFamily="34" charset="0"/>
              </a:rPr>
              <a:t>) </a:t>
            </a:r>
          </a:p>
          <a:p>
            <a:pPr lvl="1" fontAlgn="auto">
              <a:spcAft>
                <a:spcPts val="0"/>
              </a:spcAft>
              <a:buFont typeface="Wingdings" pitchFamily="2" charset="2"/>
              <a:buChar char="§"/>
              <a:defRPr/>
            </a:pPr>
            <a:endParaRPr lang="id-ID" sz="1400" dirty="0">
              <a:latin typeface="Century Gothic" panose="020B0502020202020204" pitchFamily="34" charset="0"/>
            </a:endParaRPr>
          </a:p>
        </p:txBody>
      </p:sp>
      <p:sp>
        <p:nvSpPr>
          <p:cNvPr id="3" name="Slide Number Placeholder 2"/>
          <p:cNvSpPr>
            <a:spLocks noGrp="1"/>
          </p:cNvSpPr>
          <p:nvPr>
            <p:ph type="sldNum" sz="quarter" idx="12"/>
          </p:nvPr>
        </p:nvSpPr>
        <p:spPr/>
        <p:txBody>
          <a:bodyPr/>
          <a:lstStyle/>
          <a:p>
            <a:pPr>
              <a:defRPr/>
            </a:pPr>
            <a:fld id="{6F01161A-5A33-437C-800A-E1E099CCD2EE}" type="slidenum">
              <a:rPr lang="en-US"/>
              <a:pPr>
                <a:defRPr/>
              </a:pPr>
              <a:t>4</a:t>
            </a:fld>
            <a:endParaRPr lang="en-US" dirty="0"/>
          </a:p>
        </p:txBody>
      </p:sp>
      <p:sp>
        <p:nvSpPr>
          <p:cNvPr id="16" name="Content Placeholder 2">
            <a:extLst>
              <a:ext uri="{FF2B5EF4-FFF2-40B4-BE49-F238E27FC236}">
                <a16:creationId xmlns:a16="http://schemas.microsoft.com/office/drawing/2014/main" id="{1051EB21-4006-4149-A64D-CCAC7807CFFC}"/>
              </a:ext>
            </a:extLst>
          </p:cNvPr>
          <p:cNvSpPr txBox="1">
            <a:spLocks/>
          </p:cNvSpPr>
          <p:nvPr/>
        </p:nvSpPr>
        <p:spPr bwMode="auto">
          <a:xfrm>
            <a:off x="5737354" y="1844824"/>
            <a:ext cx="3826967" cy="5059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id-ID" sz="1600" b="1" dirty="0">
                <a:solidFill>
                  <a:srgbClr val="FEA34F"/>
                </a:solidFill>
                <a:latin typeface="Century Gothic" panose="020B0502020202020204" pitchFamily="34" charset="0"/>
              </a:rPr>
              <a:t>Terjadi perubahan konfigurasi bidang DAK</a:t>
            </a:r>
          </a:p>
          <a:p>
            <a:pPr lvl="1">
              <a:defRPr/>
            </a:pPr>
            <a:r>
              <a:rPr lang="id-ID" sz="1200" dirty="0">
                <a:latin typeface="Century Gothic" panose="020B0502020202020204" pitchFamily="34" charset="0"/>
              </a:rPr>
              <a:t>Menyesuaikan dengan arah kebijakan DAK Reguler, Penugasan, dan Afirmasi</a:t>
            </a:r>
          </a:p>
          <a:p>
            <a:pPr>
              <a:defRPr/>
            </a:pPr>
            <a:r>
              <a:rPr lang="id-ID" sz="1600" dirty="0">
                <a:latin typeface="Century Gothic" panose="020B0502020202020204" pitchFamily="34" charset="0"/>
              </a:rPr>
              <a:t>Pengurangan jumlah menu kegiatan</a:t>
            </a:r>
            <a:r>
              <a:rPr lang="en-US" sz="1600" dirty="0">
                <a:latin typeface="Century Gothic" panose="020B0502020202020204" pitchFamily="34" charset="0"/>
              </a:rPr>
              <a:t> </a:t>
            </a:r>
            <a:r>
              <a:rPr lang="en-US" sz="1600" dirty="0" err="1">
                <a:latin typeface="Century Gothic" panose="020B0502020202020204" pitchFamily="34" charset="0"/>
              </a:rPr>
              <a:t>berdasarkan</a:t>
            </a:r>
            <a:r>
              <a:rPr lang="en-US" sz="1600" dirty="0">
                <a:latin typeface="Century Gothic" panose="020B0502020202020204" pitchFamily="34" charset="0"/>
              </a:rPr>
              <a:t> </a:t>
            </a:r>
            <a:r>
              <a:rPr lang="en-US" sz="1600" dirty="0" err="1">
                <a:latin typeface="Century Gothic" panose="020B0502020202020204" pitchFamily="34" charset="0"/>
              </a:rPr>
              <a:t>pemetaan</a:t>
            </a:r>
            <a:r>
              <a:rPr lang="en-US" sz="1600" dirty="0">
                <a:latin typeface="Century Gothic" panose="020B0502020202020204" pitchFamily="34" charset="0"/>
              </a:rPr>
              <a:t> </a:t>
            </a:r>
            <a:r>
              <a:rPr lang="en-US" sz="1600" dirty="0" err="1">
                <a:latin typeface="Century Gothic" panose="020B0502020202020204" pitchFamily="34" charset="0"/>
              </a:rPr>
              <a:t>sementara</a:t>
            </a:r>
            <a:endParaRPr lang="id-ID" sz="1600" dirty="0">
              <a:latin typeface="Century Gothic" panose="020B0502020202020204" pitchFamily="34" charset="0"/>
            </a:endParaRPr>
          </a:p>
          <a:p>
            <a:pPr lvl="1">
              <a:defRPr/>
            </a:pPr>
            <a:r>
              <a:rPr lang="id-ID" sz="1400" b="1" dirty="0">
                <a:solidFill>
                  <a:srgbClr val="015685"/>
                </a:solidFill>
                <a:latin typeface="Century Gothic" panose="020B0502020202020204" pitchFamily="34" charset="0"/>
              </a:rPr>
              <a:t>Reguler:  103 </a:t>
            </a:r>
            <a:r>
              <a:rPr lang="id-ID" sz="1400" b="1" dirty="0">
                <a:solidFill>
                  <a:srgbClr val="015685"/>
                </a:solidFill>
                <a:latin typeface="Century Gothic" panose="020B0502020202020204" pitchFamily="34" charset="0"/>
                <a:sym typeface="Wingdings" panose="05000000000000000000" pitchFamily="2" charset="2"/>
              </a:rPr>
              <a:t> 42</a:t>
            </a:r>
          </a:p>
          <a:p>
            <a:pPr lvl="1">
              <a:defRPr/>
            </a:pPr>
            <a:r>
              <a:rPr lang="id-ID" sz="1400" b="1" dirty="0">
                <a:solidFill>
                  <a:srgbClr val="FEA34F"/>
                </a:solidFill>
                <a:latin typeface="Century Gothic" panose="020B0502020202020204" pitchFamily="34" charset="0"/>
                <a:sym typeface="Wingdings" panose="05000000000000000000" pitchFamily="2" charset="2"/>
              </a:rPr>
              <a:t>Penugasan: 95  49</a:t>
            </a:r>
          </a:p>
          <a:p>
            <a:pPr lvl="1">
              <a:defRPr/>
            </a:pPr>
            <a:r>
              <a:rPr lang="id-ID" sz="1400" b="1" dirty="0">
                <a:solidFill>
                  <a:schemeClr val="accent4"/>
                </a:solidFill>
                <a:latin typeface="Century Gothic" panose="020B0502020202020204" pitchFamily="34" charset="0"/>
                <a:sym typeface="Wingdings" panose="05000000000000000000" pitchFamily="2" charset="2"/>
              </a:rPr>
              <a:t>Afirmasi: 25  24</a:t>
            </a:r>
          </a:p>
          <a:p>
            <a:pPr>
              <a:defRPr/>
            </a:pPr>
            <a:r>
              <a:rPr lang="id-ID" sz="1600" b="1" i="1" dirty="0">
                <a:solidFill>
                  <a:srgbClr val="FEA34F"/>
                </a:solidFill>
                <a:latin typeface="Century Gothic" panose="020B0502020202020204" pitchFamily="34" charset="0"/>
                <a:sym typeface="Wingdings" panose="05000000000000000000" pitchFamily="2" charset="2"/>
              </a:rPr>
              <a:t>REFOCUSING</a:t>
            </a:r>
            <a:r>
              <a:rPr lang="id-ID" sz="1600" dirty="0">
                <a:solidFill>
                  <a:srgbClr val="FEA34F"/>
                </a:solidFill>
                <a:latin typeface="Century Gothic" panose="020B0502020202020204" pitchFamily="34" charset="0"/>
                <a:sym typeface="Wingdings" panose="05000000000000000000" pitchFamily="2" charset="2"/>
              </a:rPr>
              <a:t> dalam menu kegiatan </a:t>
            </a:r>
            <a:r>
              <a:rPr lang="id-ID" sz="1600" dirty="0">
                <a:latin typeface="Century Gothic" panose="020B0502020202020204" pitchFamily="34" charset="0"/>
                <a:sym typeface="Wingdings" panose="05000000000000000000" pitchFamily="2" charset="2"/>
              </a:rPr>
              <a:t> perubahan </a:t>
            </a:r>
            <a:r>
              <a:rPr lang="id-ID" sz="1600" i="1" dirty="0">
                <a:latin typeface="Century Gothic" panose="020B0502020202020204" pitchFamily="34" charset="0"/>
                <a:sym typeface="Wingdings" panose="05000000000000000000" pitchFamily="2" charset="2"/>
              </a:rPr>
              <a:t>leveling </a:t>
            </a:r>
            <a:r>
              <a:rPr lang="id-ID" sz="1600" dirty="0">
                <a:latin typeface="Century Gothic" panose="020B0502020202020204" pitchFamily="34" charset="0"/>
                <a:sym typeface="Wingdings" panose="05000000000000000000" pitchFamily="2" charset="2"/>
              </a:rPr>
              <a:t>sesuai konsep aplikasi KRISNA</a:t>
            </a:r>
            <a:endParaRPr lang="id-ID" sz="1600" dirty="0">
              <a:latin typeface="Century Gothic" panose="020B0502020202020204" pitchFamily="34" charset="0"/>
            </a:endParaRPr>
          </a:p>
        </p:txBody>
      </p:sp>
      <p:sp>
        <p:nvSpPr>
          <p:cNvPr id="17" name="Rectangle 16">
            <a:extLst>
              <a:ext uri="{FF2B5EF4-FFF2-40B4-BE49-F238E27FC236}">
                <a16:creationId xmlns:a16="http://schemas.microsoft.com/office/drawing/2014/main" id="{CE89ED74-A53C-40DF-9876-F783060D190A}"/>
              </a:ext>
            </a:extLst>
          </p:cNvPr>
          <p:cNvSpPr/>
          <p:nvPr/>
        </p:nvSpPr>
        <p:spPr>
          <a:xfrm>
            <a:off x="5737354" y="1052736"/>
            <a:ext cx="3826967" cy="646112"/>
          </a:xfrm>
          <a:prstGeom prst="rect">
            <a:avLst/>
          </a:prstGeom>
        </p:spPr>
        <p:txBody>
          <a:bodyPr>
            <a:spAutoFit/>
          </a:bodyPr>
          <a:lstStyle/>
          <a:p>
            <a:pPr algn="ctr" eaLnBrk="1" hangingPunct="1">
              <a:defRPr/>
            </a:pPr>
            <a:r>
              <a:rPr lang="id-ID" altLang="en-US" b="1" i="1" dirty="0">
                <a:solidFill>
                  <a:srgbClr val="015685"/>
                </a:solidFill>
                <a:latin typeface="Century Gothic" panose="020B0502020202020204" pitchFamily="34" charset="0"/>
              </a:rPr>
              <a:t>KONSEP REFOCUSING</a:t>
            </a:r>
          </a:p>
          <a:p>
            <a:pPr algn="ctr" eaLnBrk="1" hangingPunct="1">
              <a:defRPr/>
            </a:pPr>
            <a:r>
              <a:rPr lang="id-ID" altLang="en-US" b="1" i="1" dirty="0">
                <a:solidFill>
                  <a:schemeClr val="accent4"/>
                </a:solidFill>
                <a:latin typeface="Century Gothic" panose="020B0502020202020204" pitchFamily="34" charset="0"/>
                <a:cs typeface="Arial" panose="020B0604020202020204" pitchFamily="34" charset="0"/>
              </a:rPr>
              <a:t>DAK FISIK </a:t>
            </a:r>
            <a:r>
              <a:rPr lang="id-ID" altLang="en-US" b="1" i="1" dirty="0">
                <a:solidFill>
                  <a:srgbClr val="015685"/>
                </a:solidFill>
                <a:latin typeface="Century Gothic" panose="020B0502020202020204" pitchFamily="34" charset="0"/>
                <a:cs typeface="Arial" panose="020B0604020202020204" pitchFamily="34" charset="0"/>
              </a:rPr>
              <a:t>TAHUN 2019</a:t>
            </a:r>
            <a:endParaRPr lang="en-US" altLang="en-US" b="1" i="1" dirty="0">
              <a:solidFill>
                <a:srgbClr val="015685"/>
              </a:solidFill>
              <a:latin typeface="Century Gothic" panose="020B0502020202020204" pitchFamily="34" charset="0"/>
              <a:cs typeface="Arial" panose="020B0604020202020204" pitchFamily="34" charset="0"/>
            </a:endParaRPr>
          </a:p>
        </p:txBody>
      </p:sp>
      <p:sp>
        <p:nvSpPr>
          <p:cNvPr id="4" name="Arrow: Right 3">
            <a:extLst>
              <a:ext uri="{FF2B5EF4-FFF2-40B4-BE49-F238E27FC236}">
                <a16:creationId xmlns:a16="http://schemas.microsoft.com/office/drawing/2014/main" id="{459A325E-841A-4DF0-BD9D-05CA73ECD58B}"/>
              </a:ext>
            </a:extLst>
          </p:cNvPr>
          <p:cNvSpPr/>
          <p:nvPr/>
        </p:nvSpPr>
        <p:spPr>
          <a:xfrm>
            <a:off x="4873675" y="2823210"/>
            <a:ext cx="568434" cy="1577340"/>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d-ID"/>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010C2CF9-713C-4C05-81C1-AE3F0BAC31EC}"/>
              </a:ext>
            </a:extLst>
          </p:cNvPr>
          <p:cNvGraphicFramePr>
            <a:graphicFrameLocks noGrp="1"/>
          </p:cNvGraphicFramePr>
          <p:nvPr>
            <p:extLst>
              <p:ext uri="{D42A27DB-BD31-4B8C-83A1-F6EECF244321}">
                <p14:modId xmlns:p14="http://schemas.microsoft.com/office/powerpoint/2010/main" val="3688874126"/>
              </p:ext>
            </p:extLst>
          </p:nvPr>
        </p:nvGraphicFramePr>
        <p:xfrm>
          <a:off x="0" y="1052856"/>
          <a:ext cx="9863812" cy="3753023"/>
        </p:xfrm>
        <a:graphic>
          <a:graphicData uri="http://schemas.openxmlformats.org/drawingml/2006/table">
            <a:tbl>
              <a:tblPr/>
              <a:tblGrid>
                <a:gridCol w="364678">
                  <a:extLst>
                    <a:ext uri="{9D8B030D-6E8A-4147-A177-3AD203B41FA5}">
                      <a16:colId xmlns:a16="http://schemas.microsoft.com/office/drawing/2014/main" val="2591966108"/>
                    </a:ext>
                  </a:extLst>
                </a:gridCol>
                <a:gridCol w="1583189">
                  <a:extLst>
                    <a:ext uri="{9D8B030D-6E8A-4147-A177-3AD203B41FA5}">
                      <a16:colId xmlns:a16="http://schemas.microsoft.com/office/drawing/2014/main" val="802917828"/>
                    </a:ext>
                  </a:extLst>
                </a:gridCol>
                <a:gridCol w="1583189">
                  <a:extLst>
                    <a:ext uri="{9D8B030D-6E8A-4147-A177-3AD203B41FA5}">
                      <a16:colId xmlns:a16="http://schemas.microsoft.com/office/drawing/2014/main" val="214292098"/>
                    </a:ext>
                  </a:extLst>
                </a:gridCol>
                <a:gridCol w="1583189">
                  <a:extLst>
                    <a:ext uri="{9D8B030D-6E8A-4147-A177-3AD203B41FA5}">
                      <a16:colId xmlns:a16="http://schemas.microsoft.com/office/drawing/2014/main" val="1898391276"/>
                    </a:ext>
                  </a:extLst>
                </a:gridCol>
                <a:gridCol w="1583189">
                  <a:extLst>
                    <a:ext uri="{9D8B030D-6E8A-4147-A177-3AD203B41FA5}">
                      <a16:colId xmlns:a16="http://schemas.microsoft.com/office/drawing/2014/main" val="1704476048"/>
                    </a:ext>
                  </a:extLst>
                </a:gridCol>
                <a:gridCol w="1583189">
                  <a:extLst>
                    <a:ext uri="{9D8B030D-6E8A-4147-A177-3AD203B41FA5}">
                      <a16:colId xmlns:a16="http://schemas.microsoft.com/office/drawing/2014/main" val="2327264647"/>
                    </a:ext>
                  </a:extLst>
                </a:gridCol>
                <a:gridCol w="1583189">
                  <a:extLst>
                    <a:ext uri="{9D8B030D-6E8A-4147-A177-3AD203B41FA5}">
                      <a16:colId xmlns:a16="http://schemas.microsoft.com/office/drawing/2014/main" val="1510577941"/>
                    </a:ext>
                  </a:extLst>
                </a:gridCol>
              </a:tblGrid>
              <a:tr h="415405">
                <a:tc>
                  <a:txBody>
                    <a:bodyPr/>
                    <a:lstStyle/>
                    <a:p>
                      <a:pPr algn="ctr" fontAlgn="t"/>
                      <a:r>
                        <a:rPr lang="id-ID" sz="1400" b="1" i="0" u="none" strike="noStrike" dirty="0">
                          <a:solidFill>
                            <a:srgbClr val="000000"/>
                          </a:solidFill>
                          <a:effectLst/>
                          <a:latin typeface="Arial Narrow" panose="020B0606020202030204" pitchFamily="34" charset="0"/>
                        </a:rPr>
                        <a:t>No</a:t>
                      </a:r>
                    </a:p>
                  </a:txBody>
                  <a:tcPr marL="7071" marR="7071"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t"/>
                      <a:r>
                        <a:rPr lang="id-ID" sz="1400" b="1" i="0" u="none" strike="noStrike" dirty="0">
                          <a:solidFill>
                            <a:srgbClr val="000000"/>
                          </a:solidFill>
                          <a:effectLst/>
                          <a:latin typeface="Arial Narrow" panose="020B0606020202030204" pitchFamily="34" charset="0"/>
                        </a:rPr>
                        <a:t>DAK Reguler 2018</a:t>
                      </a:r>
                    </a:p>
                  </a:txBody>
                  <a:tcPr marL="7071" marR="7071"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t"/>
                      <a:r>
                        <a:rPr lang="id-ID" sz="1400" b="1" i="0" u="none" strike="noStrike" dirty="0">
                          <a:solidFill>
                            <a:srgbClr val="000000"/>
                          </a:solidFill>
                          <a:effectLst/>
                          <a:latin typeface="Arial Narrow" panose="020B0606020202030204" pitchFamily="34" charset="0"/>
                        </a:rPr>
                        <a:t>Usulan DAK Reguler 2019</a:t>
                      </a:r>
                    </a:p>
                  </a:txBody>
                  <a:tcPr marL="7071" marR="7071"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t"/>
                      <a:r>
                        <a:rPr lang="id-ID" sz="1400" b="1" i="0" u="none" strike="noStrike" dirty="0">
                          <a:solidFill>
                            <a:srgbClr val="000000"/>
                          </a:solidFill>
                          <a:effectLst/>
                          <a:latin typeface="Arial Narrow" panose="020B0606020202030204" pitchFamily="34" charset="0"/>
                        </a:rPr>
                        <a:t>DAK Afirmasi 2018</a:t>
                      </a:r>
                    </a:p>
                  </a:txBody>
                  <a:tcPr marL="7071" marR="7071"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fontAlgn="t"/>
                      <a:r>
                        <a:rPr lang="id-ID" sz="1400" b="1" i="0" u="none" strike="noStrike" dirty="0">
                          <a:solidFill>
                            <a:srgbClr val="000000"/>
                          </a:solidFill>
                          <a:effectLst/>
                          <a:latin typeface="Arial Narrow" panose="020B0606020202030204" pitchFamily="34" charset="0"/>
                        </a:rPr>
                        <a:t>Usulan DAK Afirmasi 2019</a:t>
                      </a:r>
                    </a:p>
                  </a:txBody>
                  <a:tcPr marL="7071" marR="7071"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fontAlgn="t"/>
                      <a:r>
                        <a:rPr lang="id-ID" sz="1400" b="1" i="0" u="none" strike="noStrike" dirty="0">
                          <a:solidFill>
                            <a:srgbClr val="000000"/>
                          </a:solidFill>
                          <a:effectLst/>
                          <a:latin typeface="Arial Narrow" panose="020B0606020202030204" pitchFamily="34" charset="0"/>
                        </a:rPr>
                        <a:t>DAK Penugasan 2018</a:t>
                      </a:r>
                    </a:p>
                  </a:txBody>
                  <a:tcPr marL="7071" marR="7071"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t"/>
                      <a:r>
                        <a:rPr lang="id-ID" sz="1400" b="1" i="0" u="none" strike="noStrike" dirty="0">
                          <a:solidFill>
                            <a:srgbClr val="000000"/>
                          </a:solidFill>
                          <a:effectLst/>
                          <a:latin typeface="Arial Narrow" panose="020B0606020202030204" pitchFamily="34" charset="0"/>
                        </a:rPr>
                        <a:t>Usulan DAK Penugasan 2019</a:t>
                      </a:r>
                    </a:p>
                  </a:txBody>
                  <a:tcPr marL="7071" marR="7071" marT="87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880430716"/>
                  </a:ext>
                </a:extLst>
              </a:tr>
              <a:tr h="119804">
                <a:tc>
                  <a:txBody>
                    <a:bodyPr/>
                    <a:lstStyle/>
                    <a:p>
                      <a:pPr algn="ctr" fontAlgn="t"/>
                      <a:r>
                        <a:rPr lang="id-ID" sz="1400" b="0" i="0" u="none" strike="noStrike">
                          <a:solidFill>
                            <a:srgbClr val="000000"/>
                          </a:solidFill>
                          <a:effectLst/>
                          <a:latin typeface="Arial Narrow" panose="020B0606020202030204" pitchFamily="34" charset="0"/>
                        </a:rPr>
                        <a:t>1</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Pendidikan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Pendidikan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rtl="0" fontAlgn="t"/>
                      <a:r>
                        <a:rPr lang="id-ID" sz="1400" b="0" i="0" u="none" strike="noStrike" dirty="0">
                          <a:solidFill>
                            <a:srgbClr val="000000"/>
                          </a:solidFill>
                          <a:effectLst/>
                          <a:latin typeface="Arial Narrow" panose="020B0606020202030204" pitchFamily="34" charset="0"/>
                        </a:rPr>
                        <a:t>Air Minum</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Air Minum</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Air Minum</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Air Minum</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792557724"/>
                  </a:ext>
                </a:extLst>
              </a:tr>
              <a:tr h="211854">
                <a:tc>
                  <a:txBody>
                    <a:bodyPr/>
                    <a:lstStyle/>
                    <a:p>
                      <a:pPr algn="ctr" fontAlgn="t"/>
                      <a:r>
                        <a:rPr lang="id-ID" sz="1400" b="0" i="0" u="none" strike="noStrike">
                          <a:solidFill>
                            <a:srgbClr val="000000"/>
                          </a:solidFill>
                          <a:effectLst/>
                          <a:latin typeface="Arial Narrow" panose="020B0606020202030204" pitchFamily="34" charset="0"/>
                        </a:rPr>
                        <a:t>2</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Kesehatan dan KB</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rtl="0" fontAlgn="t"/>
                      <a:r>
                        <a:rPr lang="id-ID" sz="1400" b="0" i="0" u="none" strike="noStrike">
                          <a:solidFill>
                            <a:srgbClr val="000000"/>
                          </a:solidFill>
                          <a:effectLst/>
                          <a:latin typeface="Arial Narrow" panose="020B0606020202030204" pitchFamily="34" charset="0"/>
                        </a:rPr>
                        <a:t>Kesehatan dan KB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Kesehatan dan KB</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Kesehatan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a:solidFill>
                            <a:srgbClr val="000000"/>
                          </a:solidFill>
                          <a:effectLst/>
                          <a:latin typeface="Arial Narrow" panose="020B0606020202030204" pitchFamily="34" charset="0"/>
                        </a:rPr>
                        <a:t>Irigasi</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Irigasi</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239466827"/>
                  </a:ext>
                </a:extLst>
              </a:tr>
              <a:tr h="211854">
                <a:tc>
                  <a:txBody>
                    <a:bodyPr/>
                    <a:lstStyle/>
                    <a:p>
                      <a:pPr algn="ctr" fontAlgn="t"/>
                      <a:r>
                        <a:rPr lang="id-ID" sz="1400" b="0" i="0" u="none" strike="noStrike">
                          <a:solidFill>
                            <a:srgbClr val="000000"/>
                          </a:solidFill>
                          <a:effectLst/>
                          <a:latin typeface="Arial Narrow" panose="020B0606020202030204" pitchFamily="34" charset="0"/>
                        </a:rPr>
                        <a:t>3</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rtl="0" fontAlgn="t"/>
                      <a:r>
                        <a:rPr lang="id-ID" sz="1400" b="0" i="0" u="none" strike="noStrike">
                          <a:solidFill>
                            <a:srgbClr val="000000"/>
                          </a:solidFill>
                          <a:effectLst/>
                          <a:latin typeface="Arial Narrow" panose="020B0606020202030204" pitchFamily="34" charset="0"/>
                        </a:rPr>
                        <a:t>Jalan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Jalan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Pendidikan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Pendidikan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rtl="0" fontAlgn="t"/>
                      <a:r>
                        <a:rPr lang="id-ID" sz="1400" b="0" i="0" u="none" strike="noStrike" dirty="0">
                          <a:solidFill>
                            <a:srgbClr val="000000"/>
                          </a:solidFill>
                          <a:effectLst/>
                          <a:latin typeface="Arial Narrow" panose="020B0606020202030204" pitchFamily="34" charset="0"/>
                        </a:rPr>
                        <a:t>Jalan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Jalan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877347753"/>
                  </a:ext>
                </a:extLst>
              </a:tr>
              <a:tr h="211854">
                <a:tc>
                  <a:txBody>
                    <a:bodyPr/>
                    <a:lstStyle/>
                    <a:p>
                      <a:pPr algn="ctr" fontAlgn="t"/>
                      <a:r>
                        <a:rPr lang="id-ID" sz="1400" b="0" i="0" u="none" strike="noStrike">
                          <a:solidFill>
                            <a:srgbClr val="000000"/>
                          </a:solidFill>
                          <a:effectLst/>
                          <a:latin typeface="Arial Narrow" panose="020B0606020202030204" pitchFamily="34" charset="0"/>
                        </a:rPr>
                        <a:t>4</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Air Minum</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Air Minum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Perumahan dan Permukiman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Perumahan dan Permukiman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Kesehatan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Kesehatan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645789551"/>
                  </a:ext>
                </a:extLst>
              </a:tr>
              <a:tr h="415405">
                <a:tc>
                  <a:txBody>
                    <a:bodyPr/>
                    <a:lstStyle/>
                    <a:p>
                      <a:pPr algn="ctr" fontAlgn="t"/>
                      <a:r>
                        <a:rPr lang="id-ID" sz="1400" b="0" i="0" u="none" strike="noStrike">
                          <a:solidFill>
                            <a:srgbClr val="000000"/>
                          </a:solidFill>
                          <a:effectLst/>
                          <a:latin typeface="Arial Narrow" panose="020B0606020202030204" pitchFamily="34" charset="0"/>
                        </a:rPr>
                        <a:t>5</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Sanitasi</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Sanitasi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Sanitasi</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Sanitasi</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Lingkungan Hidup dan Kehutanan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Lingkungan Hidup dan Kehutanan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417530166"/>
                  </a:ext>
                </a:extLst>
              </a:tr>
              <a:tr h="247653">
                <a:tc rowSpan="2">
                  <a:txBody>
                    <a:bodyPr/>
                    <a:lstStyle/>
                    <a:p>
                      <a:pPr algn="ctr" fontAlgn="t"/>
                      <a:r>
                        <a:rPr lang="id-ID" sz="1400" b="0" i="0" u="none" strike="noStrike" dirty="0">
                          <a:solidFill>
                            <a:srgbClr val="000000"/>
                          </a:solidFill>
                          <a:effectLst/>
                          <a:latin typeface="Arial Narrow" panose="020B0606020202030204" pitchFamily="34" charset="0"/>
                        </a:rPr>
                        <a:t>6</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rowSpan="2">
                  <a:txBody>
                    <a:bodyPr/>
                    <a:lstStyle/>
                    <a:p>
                      <a:pPr algn="l" rtl="0" fontAlgn="t"/>
                      <a:r>
                        <a:rPr lang="id-ID" sz="1400" b="0" i="0" u="none" strike="noStrike" dirty="0">
                          <a:solidFill>
                            <a:srgbClr val="000000"/>
                          </a:solidFill>
                          <a:effectLst/>
                          <a:latin typeface="Arial Narrow" panose="020B0606020202030204" pitchFamily="34" charset="0"/>
                        </a:rPr>
                        <a:t>Perumahan dan Permukiman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rowSpan="2">
                  <a:txBody>
                    <a:bodyPr/>
                    <a:lstStyle/>
                    <a:p>
                      <a:pPr algn="l" rtl="0" fontAlgn="t"/>
                      <a:r>
                        <a:rPr lang="id-ID" sz="1400" b="0" i="0" u="none" strike="noStrike" dirty="0">
                          <a:solidFill>
                            <a:srgbClr val="000000"/>
                          </a:solidFill>
                          <a:effectLst/>
                          <a:latin typeface="Arial Narrow" panose="020B0606020202030204" pitchFamily="34" charset="0"/>
                        </a:rPr>
                        <a:t>Perumahan dan Permukiman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rowSpan="9">
                  <a:txBody>
                    <a:bodyPr/>
                    <a:lstStyle/>
                    <a:p>
                      <a:pPr algn="l" rtl="0" fontAlgn="t"/>
                      <a:r>
                        <a:rPr lang="id-ID" sz="1400" b="0" i="0" u="none" strike="noStrike" dirty="0">
                          <a:solidFill>
                            <a:srgbClr val="000000"/>
                          </a:solidFill>
                          <a:effectLst/>
                          <a:latin typeface="Arial Narrow" panose="020B0606020202030204" pitchFamily="34" charset="0"/>
                        </a:rPr>
                        <a:t>Transportasi</a:t>
                      </a:r>
                    </a:p>
                    <a:p>
                      <a:pPr algn="l" rtl="0" fontAlgn="t"/>
                      <a:r>
                        <a:rPr lang="id-ID" sz="1400" b="0" i="0" u="none" strike="noStrike" dirty="0">
                          <a:solidFill>
                            <a:srgbClr val="000000"/>
                          </a:solidFill>
                          <a:effectLst/>
                          <a:latin typeface="Arial Narrow" panose="020B0606020202030204" pitchFamily="34" charset="0"/>
                        </a:rPr>
                        <a:t> </a:t>
                      </a:r>
                    </a:p>
                    <a:p>
                      <a:pPr algn="l" rtl="0" fontAlgn="t"/>
                      <a:r>
                        <a:rPr lang="id-ID" sz="1400" b="0" i="0" u="none" strike="noStrike" dirty="0">
                          <a:solidFill>
                            <a:srgbClr val="000000"/>
                          </a:solidFill>
                          <a:effectLst/>
                          <a:latin typeface="Arial Narrow" panose="020B0606020202030204" pitchFamily="34" charset="0"/>
                        </a:rPr>
                        <a:t> </a:t>
                      </a:r>
                    </a:p>
                    <a:p>
                      <a:pPr algn="l" rtl="0" fontAlgn="t"/>
                      <a:r>
                        <a:rPr lang="id-ID" sz="1400" b="0" i="0" u="none" strike="noStrike" dirty="0">
                          <a:solidFill>
                            <a:srgbClr val="000000"/>
                          </a:solidFill>
                          <a:effectLst/>
                          <a:latin typeface="Arial Narrow" panose="020B0606020202030204" pitchFamily="34" charset="0"/>
                        </a:rPr>
                        <a:t> </a:t>
                      </a:r>
                    </a:p>
                    <a:p>
                      <a:pPr algn="l" rtl="0" fontAlgn="t"/>
                      <a:r>
                        <a:rPr lang="id-ID" sz="1400" b="0" i="0" u="none" strike="noStrike" dirty="0">
                          <a:solidFill>
                            <a:srgbClr val="000000"/>
                          </a:solidFill>
                          <a:effectLst/>
                          <a:latin typeface="Arial Narrow" panose="020B0606020202030204" pitchFamily="34" charset="0"/>
                        </a:rPr>
                        <a:t> </a:t>
                      </a:r>
                    </a:p>
                    <a:p>
                      <a:pPr algn="l" rtl="0" fontAlgn="t"/>
                      <a:r>
                        <a:rPr lang="id-ID" sz="1400" b="0" i="0" u="none" strike="noStrike" dirty="0">
                          <a:solidFill>
                            <a:srgbClr val="000000"/>
                          </a:solidFill>
                          <a:effectLst/>
                          <a:latin typeface="Arial Narrow" panose="020B0606020202030204" pitchFamily="34" charset="0"/>
                        </a:rPr>
                        <a:t>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rowSpan="9">
                  <a:txBody>
                    <a:bodyPr/>
                    <a:lstStyle/>
                    <a:p>
                      <a:pPr algn="l" rtl="0" fontAlgn="t"/>
                      <a:r>
                        <a:rPr lang="id-ID" sz="1400" b="0" i="0" u="none" strike="noStrike" dirty="0">
                          <a:solidFill>
                            <a:srgbClr val="000000"/>
                          </a:solidFill>
                          <a:effectLst/>
                          <a:latin typeface="Arial Narrow" panose="020B0606020202030204" pitchFamily="34" charset="0"/>
                        </a:rPr>
                        <a:t>Transportasi</a:t>
                      </a:r>
                    </a:p>
                    <a:p>
                      <a:pPr algn="l" rtl="0" fontAlgn="t"/>
                      <a:r>
                        <a:rPr lang="id-ID" sz="1400" b="0" i="0" u="none" strike="noStrike" dirty="0">
                          <a:solidFill>
                            <a:srgbClr val="000000"/>
                          </a:solidFill>
                          <a:effectLst/>
                          <a:latin typeface="Arial Narrow" panose="020B0606020202030204" pitchFamily="34" charset="0"/>
                        </a:rPr>
                        <a:t> </a:t>
                      </a:r>
                    </a:p>
                    <a:p>
                      <a:pPr algn="l" rtl="0" fontAlgn="t"/>
                      <a:r>
                        <a:rPr lang="id-ID" sz="1400" b="0" i="0" u="none" strike="noStrike" dirty="0">
                          <a:solidFill>
                            <a:srgbClr val="000000"/>
                          </a:solidFill>
                          <a:effectLst/>
                          <a:latin typeface="Arial Narrow" panose="020B0606020202030204" pitchFamily="34" charset="0"/>
                        </a:rPr>
                        <a:t> </a:t>
                      </a:r>
                    </a:p>
                    <a:p>
                      <a:pPr algn="l" rtl="0" fontAlgn="t"/>
                      <a:r>
                        <a:rPr lang="id-ID" sz="1400" b="0" i="0" u="none" strike="noStrike" dirty="0">
                          <a:solidFill>
                            <a:srgbClr val="000000"/>
                          </a:solidFill>
                          <a:effectLst/>
                          <a:latin typeface="Arial Narrow" panose="020B0606020202030204" pitchFamily="34" charset="0"/>
                        </a:rPr>
                        <a:t> </a:t>
                      </a:r>
                    </a:p>
                    <a:p>
                      <a:pPr algn="l" rtl="0" fontAlgn="t"/>
                      <a:r>
                        <a:rPr lang="id-ID" sz="1400" b="0" i="0" u="none" strike="noStrike" dirty="0">
                          <a:solidFill>
                            <a:srgbClr val="000000"/>
                          </a:solidFill>
                          <a:effectLst/>
                          <a:latin typeface="Arial Narrow" panose="020B0606020202030204" pitchFamily="34" charset="0"/>
                        </a:rPr>
                        <a:t> </a:t>
                      </a:r>
                    </a:p>
                    <a:p>
                      <a:pPr algn="l" rtl="0" fontAlgn="t"/>
                      <a:r>
                        <a:rPr lang="id-ID" sz="1400" b="0" i="0" u="none" strike="noStrike" dirty="0">
                          <a:solidFill>
                            <a:srgbClr val="000000"/>
                          </a:solidFill>
                          <a:effectLst/>
                          <a:latin typeface="Arial Narrow" panose="020B0606020202030204" pitchFamily="34" charset="0"/>
                        </a:rPr>
                        <a:t>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Pasar</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l" rtl="0" fontAlgn="t"/>
                      <a:r>
                        <a:rPr lang="en-US" sz="1400" b="0" i="0" u="none" strike="noStrike" dirty="0" err="1" smtClean="0">
                          <a:solidFill>
                            <a:srgbClr val="000000"/>
                          </a:solidFill>
                          <a:effectLst/>
                          <a:latin typeface="Arial Narrow" panose="020B0606020202030204" pitchFamily="34" charset="0"/>
                        </a:rPr>
                        <a:t>Sarana</a:t>
                      </a:r>
                      <a:r>
                        <a:rPr lang="en-US" sz="1400" b="0" i="0" u="none" strike="noStrike" baseline="0" dirty="0" smtClean="0">
                          <a:solidFill>
                            <a:srgbClr val="000000"/>
                          </a:solidFill>
                          <a:effectLst/>
                          <a:latin typeface="Arial Narrow" panose="020B0606020202030204" pitchFamily="34" charset="0"/>
                        </a:rPr>
                        <a:t> </a:t>
                      </a:r>
                      <a:r>
                        <a:rPr lang="en-US" sz="1400" b="0" i="0" u="none" strike="noStrike" baseline="0" dirty="0" err="1" smtClean="0">
                          <a:solidFill>
                            <a:srgbClr val="000000"/>
                          </a:solidFill>
                          <a:effectLst/>
                          <a:latin typeface="Arial Narrow" panose="020B0606020202030204" pitchFamily="34" charset="0"/>
                        </a:rPr>
                        <a:t>Perdagangan</a:t>
                      </a:r>
                      <a:endParaRPr lang="id-ID" sz="1400" b="0" i="0" u="none" strike="noStrike" dirty="0">
                        <a:solidFill>
                          <a:srgbClr val="000000"/>
                        </a:solidFill>
                        <a:effectLst/>
                        <a:latin typeface="Arial Narrow" panose="020B0606020202030204" pitchFamily="34" charset="0"/>
                      </a:endParaRP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913379653"/>
                  </a:ext>
                </a:extLst>
              </a:tr>
              <a:tr h="71419">
                <a:tc vMerge="1">
                  <a:txBody>
                    <a:bodyPr/>
                    <a:lstStyle/>
                    <a:p>
                      <a:pPr algn="ctr" fontAlgn="t"/>
                      <a:endParaRPr lang="id-ID" sz="1400" b="0" i="0" u="none" strike="noStrike" dirty="0">
                        <a:solidFill>
                          <a:srgbClr val="000000"/>
                        </a:solidFill>
                        <a:effectLst/>
                        <a:latin typeface="Arial Narrow" panose="020B0606020202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vMerge="1">
                  <a:txBody>
                    <a:bodyPr/>
                    <a:lstStyle/>
                    <a:p>
                      <a:pPr algn="l" rtl="0" fontAlgn="t"/>
                      <a:endParaRPr lang="id-ID" sz="1400" b="0" i="0" u="none" strike="noStrike" dirty="0">
                        <a:solidFill>
                          <a:srgbClr val="000000"/>
                        </a:solidFill>
                        <a:effectLst/>
                        <a:latin typeface="Arial Narrow" panose="020B0606020202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vMerge="1">
                  <a:txBody>
                    <a:bodyPr/>
                    <a:lstStyle/>
                    <a:p>
                      <a:pPr algn="l" rtl="0" fontAlgn="t"/>
                      <a:endParaRPr lang="id-ID" sz="1400" b="0" i="0" u="none" strike="noStrike" dirty="0">
                        <a:solidFill>
                          <a:srgbClr val="000000"/>
                        </a:solidFill>
                        <a:effectLst/>
                        <a:latin typeface="Arial Narrow" panose="020B0606020202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vMerge="1">
                  <a:txBody>
                    <a:bodyPr/>
                    <a:lstStyle/>
                    <a:p>
                      <a:pPr algn="l" rtl="0" fontAlgn="t"/>
                      <a:endParaRPr lang="id-ID" sz="1400" b="0" i="0" u="none" strike="noStrike" dirty="0">
                        <a:solidFill>
                          <a:srgbClr val="000000"/>
                        </a:solidFill>
                        <a:effectLst/>
                        <a:latin typeface="Calibri" panose="020F0502020204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5EF"/>
                    </a:solidFill>
                  </a:tcPr>
                </a:tc>
                <a:tc vMerge="1">
                  <a:txBody>
                    <a:bodyPr/>
                    <a:lstStyle/>
                    <a:p>
                      <a:pPr algn="l" rtl="0" fontAlgn="t"/>
                      <a:endParaRPr lang="id-ID" sz="1400" b="0" i="0" u="none" strike="noStrike" dirty="0">
                        <a:solidFill>
                          <a:srgbClr val="000000"/>
                        </a:solidFill>
                        <a:effectLst/>
                        <a:latin typeface="Calibri" panose="020F0502020204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5FD"/>
                    </a:solidFill>
                  </a:tcPr>
                </a:tc>
                <a:tc rowSpan="2">
                  <a:txBody>
                    <a:bodyPr/>
                    <a:lstStyle/>
                    <a:p>
                      <a:pPr algn="l" rtl="0" fontAlgn="t"/>
                      <a:r>
                        <a:rPr lang="id-ID" sz="1400" b="0" i="0" u="none" strike="noStrike" dirty="0">
                          <a:solidFill>
                            <a:srgbClr val="000000"/>
                          </a:solidFill>
                          <a:effectLst/>
                          <a:latin typeface="Arial Narrow" panose="020B0606020202030204" pitchFamily="34" charset="0"/>
                        </a:rPr>
                        <a:t>Pendidikan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rowSpan="2">
                  <a:txBody>
                    <a:bodyPr/>
                    <a:lstStyle/>
                    <a:p>
                      <a:pPr algn="l" rtl="0" fontAlgn="t"/>
                      <a:r>
                        <a:rPr lang="id-ID" sz="1400" b="0" i="0" u="none" strike="noStrike" dirty="0">
                          <a:solidFill>
                            <a:srgbClr val="000000"/>
                          </a:solidFill>
                          <a:effectLst/>
                          <a:latin typeface="Arial Narrow" panose="020B0606020202030204" pitchFamily="34" charset="0"/>
                        </a:rPr>
                        <a:t>Pendidikan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894360006"/>
                  </a:ext>
                </a:extLst>
              </a:tr>
              <a:tr h="117141">
                <a:tc rowSpan="2">
                  <a:txBody>
                    <a:bodyPr/>
                    <a:lstStyle/>
                    <a:p>
                      <a:pPr algn="ctr" fontAlgn="t"/>
                      <a:r>
                        <a:rPr lang="id-ID" sz="1400" b="0" i="0" u="none" strike="noStrike" dirty="0">
                          <a:solidFill>
                            <a:srgbClr val="000000"/>
                          </a:solidFill>
                          <a:effectLst/>
                          <a:latin typeface="Arial Narrow" panose="020B0606020202030204" pitchFamily="34" charset="0"/>
                        </a:rPr>
                        <a:t>8</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rowSpan="2">
                  <a:txBody>
                    <a:bodyPr/>
                    <a:lstStyle/>
                    <a:p>
                      <a:pPr algn="l" rtl="0" fontAlgn="t"/>
                      <a:r>
                        <a:rPr lang="id-ID" sz="1400" b="0" i="0" u="none" strike="noStrike" dirty="0">
                          <a:solidFill>
                            <a:srgbClr val="000000"/>
                          </a:solidFill>
                          <a:effectLst/>
                          <a:latin typeface="Arial Narrow" panose="020B0606020202030204" pitchFamily="34" charset="0"/>
                        </a:rPr>
                        <a:t>Industri kecil dan Menengah</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id-ID" sz="1400" b="0" i="0" u="none" strike="noStrike" dirty="0" smtClean="0">
                          <a:solidFill>
                            <a:srgbClr val="000000"/>
                          </a:solidFill>
                          <a:effectLst/>
                          <a:latin typeface="Arial Narrow" panose="020B0606020202030204" pitchFamily="34" charset="0"/>
                        </a:rPr>
                        <a:t>Industri kecil dan Menengah</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8"/>
                  </a:ext>
                </a:extLst>
              </a:tr>
              <a:tr h="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algn="l" rtl="0" fontAlgn="t"/>
                      <a:r>
                        <a:rPr lang="id-ID" sz="1400" b="0" i="0" u="none" strike="noStrike" dirty="0">
                          <a:solidFill>
                            <a:srgbClr val="000000"/>
                          </a:solidFill>
                          <a:effectLst/>
                          <a:latin typeface="Arial Narrow" panose="020B0606020202030204" pitchFamily="34" charset="0"/>
                        </a:rPr>
                        <a:t>Sanitasi</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rowSpan="2">
                  <a:txBody>
                    <a:bodyPr/>
                    <a:lstStyle/>
                    <a:p>
                      <a:pPr algn="l" rtl="0" fontAlgn="t"/>
                      <a:r>
                        <a:rPr lang="id-ID" sz="1400" b="0" i="0" u="none" strike="noStrike" dirty="0">
                          <a:solidFill>
                            <a:schemeClr val="tx1"/>
                          </a:solidFill>
                          <a:effectLst/>
                          <a:latin typeface="Arial Narrow" panose="020B0606020202030204" pitchFamily="34" charset="0"/>
                        </a:rPr>
                        <a:t>Sanitasi</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9"/>
                  </a:ext>
                </a:extLst>
              </a:tr>
              <a:tr h="127090">
                <a:tc rowSpan="2">
                  <a:txBody>
                    <a:bodyPr/>
                    <a:lstStyle/>
                    <a:p>
                      <a:pPr algn="ctr" fontAlgn="t"/>
                      <a:r>
                        <a:rPr lang="id-ID" sz="1400" b="0" i="0" u="none" strike="noStrike" dirty="0">
                          <a:solidFill>
                            <a:srgbClr val="000000"/>
                          </a:solidFill>
                          <a:effectLst/>
                          <a:latin typeface="Arial Narrow" panose="020B0606020202030204" pitchFamily="34" charset="0"/>
                        </a:rPr>
                        <a:t>9</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rowSpan="2">
                  <a:txBody>
                    <a:bodyPr/>
                    <a:lstStyle/>
                    <a:p>
                      <a:pPr algn="l" rtl="0" fontAlgn="t"/>
                      <a:r>
                        <a:rPr lang="id-ID" sz="1400" b="0" i="0" u="none" strike="noStrike" dirty="0">
                          <a:solidFill>
                            <a:srgbClr val="000000"/>
                          </a:solidFill>
                          <a:effectLst/>
                          <a:latin typeface="Arial Narrow" panose="020B0606020202030204" pitchFamily="34" charset="0"/>
                        </a:rPr>
                        <a:t>Kelautan dan Perikanan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id-ID" sz="1400" b="0" i="0" u="none" strike="noStrike" dirty="0" smtClean="0">
                          <a:solidFill>
                            <a:srgbClr val="000000"/>
                          </a:solidFill>
                          <a:effectLst/>
                          <a:latin typeface="Arial Narrow" panose="020B0606020202030204" pitchFamily="34" charset="0"/>
                        </a:rPr>
                        <a:t>Kelautan dan Perikanan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vMerge="1">
                  <a:txBody>
                    <a:bodyPr/>
                    <a:lstStyle/>
                    <a:p>
                      <a:endParaRPr lang="en-US"/>
                    </a:p>
                  </a:txBody>
                  <a:tcPr/>
                </a:tc>
                <a:tc vMerge="1">
                  <a:txBody>
                    <a:bodyPr/>
                    <a:lstStyle/>
                    <a:p>
                      <a:endParaRPr lang="en-US"/>
                    </a:p>
                  </a:txBody>
                  <a:tcPr/>
                </a:tc>
                <a:tc vMerge="1">
                  <a:txBody>
                    <a:bodyPr/>
                    <a:lstStyle/>
                    <a:p>
                      <a:pPr algn="l" rtl="0" fontAlgn="t"/>
                      <a:endParaRPr lang="id-ID" sz="1400" b="0" i="0" u="none" strike="noStrike">
                        <a:solidFill>
                          <a:srgbClr val="000000"/>
                        </a:solidFill>
                        <a:effectLst/>
                        <a:latin typeface="Arial Narrow" panose="020B0606020202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vMerge="1">
                  <a:txBody>
                    <a:bodyPr/>
                    <a:lstStyle/>
                    <a:p>
                      <a:pPr algn="l" rtl="0" fontAlgn="t"/>
                      <a:endParaRPr lang="id-ID" sz="1400" b="0" i="0" u="none" strike="noStrike" dirty="0">
                        <a:solidFill>
                          <a:schemeClr val="tx1"/>
                        </a:solidFill>
                        <a:effectLst/>
                        <a:latin typeface="Arial Narrow" panose="020B0606020202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4">
                  <a:txBody>
                    <a:bodyPr/>
                    <a:lstStyle/>
                    <a:p>
                      <a:pPr algn="l" rtl="0" fontAlgn="t"/>
                      <a:r>
                        <a:rPr lang="id-ID" sz="1400" b="0" i="0" u="none" strike="noStrike" dirty="0">
                          <a:solidFill>
                            <a:srgbClr val="000000"/>
                          </a:solidFill>
                          <a:effectLst/>
                          <a:latin typeface="Arial Narrow" panose="020B0606020202030204" pitchFamily="34" charset="0"/>
                        </a:rPr>
                        <a:t>Energi Skala Kecil</a:t>
                      </a:r>
                    </a:p>
                    <a:p>
                      <a:pPr algn="l" rtl="0" fontAlgn="t"/>
                      <a:r>
                        <a:rPr lang="id-ID" sz="1400" b="0" i="0" u="none" strike="noStrike" dirty="0">
                          <a:solidFill>
                            <a:srgbClr val="000000"/>
                          </a:solidFill>
                          <a:effectLst/>
                          <a:latin typeface="Arial Narrow" panose="020B0606020202030204" pitchFamily="34" charset="0"/>
                        </a:rPr>
                        <a:t> </a:t>
                      </a:r>
                    </a:p>
                    <a:p>
                      <a:pPr algn="l" rtl="0" fontAlgn="t"/>
                      <a:r>
                        <a:rPr lang="id-ID" sz="1400" b="0" i="0" u="none" strike="noStrike" dirty="0">
                          <a:solidFill>
                            <a:srgbClr val="000000"/>
                          </a:solidFill>
                          <a:effectLst/>
                          <a:latin typeface="Arial Narrow" panose="020B0606020202030204" pitchFamily="34" charset="0"/>
                        </a:rPr>
                        <a:t> </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rowSpan="4">
                  <a:txBody>
                    <a:bodyPr/>
                    <a:lstStyle/>
                    <a:p>
                      <a:pPr algn="l" rtl="0" fontAlgn="t"/>
                      <a:r>
                        <a:rPr lang="en-US" sz="1400" b="0" i="0" u="none" strike="noStrike" dirty="0" err="1" smtClean="0">
                          <a:solidFill>
                            <a:srgbClr val="FF0000"/>
                          </a:solidFill>
                          <a:effectLst/>
                          <a:latin typeface="Arial Narrow" panose="020B0606020202030204" pitchFamily="34" charset="0"/>
                        </a:rPr>
                        <a:t>Pariwisata</a:t>
                      </a:r>
                      <a:endParaRPr lang="id-ID" sz="1400" b="0" i="0" u="none" strike="noStrike" dirty="0">
                        <a:solidFill>
                          <a:srgbClr val="FF0000"/>
                        </a:solidFill>
                        <a:effectLst/>
                        <a:latin typeface="Arial Narrow" panose="020B0606020202030204" pitchFamily="34" charset="0"/>
                      </a:endParaRP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3391">
                <a:tc>
                  <a:txBody>
                    <a:bodyPr/>
                    <a:lstStyle/>
                    <a:p>
                      <a:pPr algn="ctr" fontAlgn="t"/>
                      <a:r>
                        <a:rPr lang="id-ID" sz="1400" b="0" i="0" u="none" strike="noStrike" dirty="0">
                          <a:solidFill>
                            <a:srgbClr val="000000"/>
                          </a:solidFill>
                          <a:effectLst/>
                          <a:latin typeface="Arial Narrow" panose="020B0606020202030204" pitchFamily="34" charset="0"/>
                        </a:rPr>
                        <a:t>11</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Pertanian</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400" b="0" i="0" u="none" strike="noStrike" dirty="0" err="1" smtClean="0">
                          <a:solidFill>
                            <a:schemeClr val="tx1"/>
                          </a:solidFill>
                          <a:effectLst/>
                          <a:latin typeface="Arial Narrow" panose="020B0606020202030204" pitchFamily="34" charset="0"/>
                        </a:rPr>
                        <a:t>Pertanian</a:t>
                      </a:r>
                      <a:endParaRPr lang="id-ID" sz="1400" b="0" i="0" u="none" strike="noStrike" dirty="0" smtClean="0">
                        <a:solidFill>
                          <a:schemeClr val="tx1"/>
                        </a:solidFill>
                        <a:effectLst/>
                        <a:latin typeface="Arial Narrow" panose="020B0606020202030204" pitchFamily="34" charset="0"/>
                      </a:endParaRP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vMerge="1">
                  <a:txBody>
                    <a:bodyPr/>
                    <a:lstStyle/>
                    <a:p>
                      <a:endParaRPr lang="en-US"/>
                    </a:p>
                  </a:txBody>
                  <a:tcPr/>
                </a:tc>
                <a:tc vMerge="1">
                  <a:txBody>
                    <a:bodyPr/>
                    <a:lstStyle/>
                    <a:p>
                      <a:endParaRPr lang="en-US"/>
                    </a:p>
                  </a:txBody>
                  <a:tcPr/>
                </a:tc>
                <a:tc vMerge="1">
                  <a:txBody>
                    <a:bodyPr/>
                    <a:lstStyle/>
                    <a:p>
                      <a:pPr algn="l" rtl="0" fontAlgn="t"/>
                      <a:endParaRPr lang="id-ID" sz="1400" b="0" i="0" u="none" strike="noStrike" dirty="0">
                        <a:solidFill>
                          <a:srgbClr val="000000"/>
                        </a:solidFill>
                        <a:effectLst/>
                        <a:latin typeface="Arial Narrow" panose="020B0606020202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vMerge="1">
                  <a:txBody>
                    <a:bodyPr/>
                    <a:lstStyle/>
                    <a:p>
                      <a:pPr algn="l" rtl="0" fontAlgn="t"/>
                      <a:endParaRPr lang="id-ID" sz="1400" b="0" i="0" u="none" strike="noStrike" dirty="0">
                        <a:solidFill>
                          <a:srgbClr val="FF0000"/>
                        </a:solidFill>
                        <a:effectLst/>
                        <a:latin typeface="Arial Narrow" panose="020B0606020202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2"/>
                  </a:ext>
                </a:extLst>
              </a:tr>
              <a:tr h="211854">
                <a:tc>
                  <a:txBody>
                    <a:bodyPr/>
                    <a:lstStyle/>
                    <a:p>
                      <a:pPr algn="ctr" fontAlgn="t"/>
                      <a:r>
                        <a:rPr lang="id-ID" sz="1400" b="0" i="0" u="none" strike="noStrike" dirty="0">
                          <a:solidFill>
                            <a:srgbClr val="000000"/>
                          </a:solidFill>
                          <a:effectLst/>
                          <a:latin typeface="Arial Narrow" panose="020B0606020202030204" pitchFamily="34" charset="0"/>
                        </a:rPr>
                        <a:t>10</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rtl="0" fontAlgn="t"/>
                      <a:r>
                        <a:rPr lang="id-ID" sz="1400" b="0" i="0" u="none" strike="noStrike" dirty="0">
                          <a:solidFill>
                            <a:srgbClr val="000000"/>
                          </a:solidFill>
                          <a:effectLst/>
                          <a:latin typeface="Arial Narrow" panose="020B0606020202030204" pitchFamily="34" charset="0"/>
                        </a:rPr>
                        <a:t>Pariwisata</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400" b="0" i="0" u="none" strike="noStrike" dirty="0" err="1" smtClean="0">
                          <a:solidFill>
                            <a:schemeClr val="tx1"/>
                          </a:solidFill>
                          <a:effectLst/>
                          <a:latin typeface="Arial Narrow" panose="020B0606020202030204" pitchFamily="34" charset="0"/>
                        </a:rPr>
                        <a:t>Pariwisata</a:t>
                      </a:r>
                      <a:endParaRPr lang="id-ID" sz="1400" b="0" i="0" u="none" strike="noStrike" dirty="0">
                        <a:solidFill>
                          <a:schemeClr val="tx1"/>
                        </a:solidFill>
                        <a:effectLst/>
                        <a:latin typeface="Arial Narrow" panose="020B0606020202030204" pitchFamily="34" charset="0"/>
                      </a:endParaRP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pPr algn="l" rtl="0" fontAlgn="t"/>
                      <a:endParaRPr lang="id-ID" sz="1400" b="0" i="0" u="none" strike="noStrike" dirty="0">
                        <a:solidFill>
                          <a:srgbClr val="FF0000"/>
                        </a:solidFill>
                        <a:effectLst/>
                        <a:latin typeface="Arial Narrow" panose="020B0606020202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3"/>
                  </a:ext>
                </a:extLst>
              </a:tr>
              <a:tr h="243530">
                <a:tc>
                  <a:txBody>
                    <a:bodyPr/>
                    <a:lstStyle/>
                    <a:p>
                      <a:pPr algn="ctr" fontAlgn="t"/>
                      <a:r>
                        <a:rPr lang="en-US" sz="1400" b="0" i="0" u="none" strike="noStrike" dirty="0" smtClean="0">
                          <a:solidFill>
                            <a:srgbClr val="000000"/>
                          </a:solidFill>
                          <a:effectLst/>
                          <a:latin typeface="Arial Narrow" panose="020B0606020202030204" pitchFamily="34" charset="0"/>
                        </a:rPr>
                        <a:t>11</a:t>
                      </a:r>
                      <a:endParaRPr lang="id-ID" sz="1400" b="0" i="0" u="none" strike="noStrike" dirty="0">
                        <a:solidFill>
                          <a:srgbClr val="000000"/>
                        </a:solidFill>
                        <a:effectLst/>
                        <a:latin typeface="Arial Narrow" panose="020B0606020202030204" pitchFamily="34" charset="0"/>
                      </a:endParaRP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rtl="0" fontAlgn="t"/>
                      <a:r>
                        <a:rPr lang="en-US" sz="1400" b="0" i="0" u="none" strike="noStrike" dirty="0" err="1" smtClean="0">
                          <a:solidFill>
                            <a:srgbClr val="000000"/>
                          </a:solidFill>
                          <a:effectLst/>
                          <a:latin typeface="Arial Narrow" panose="020B0606020202030204" pitchFamily="34" charset="0"/>
                        </a:rPr>
                        <a:t>Pasar</a:t>
                      </a:r>
                      <a:endParaRPr lang="id-ID" sz="1400" b="0" i="0" u="none" strike="noStrike" dirty="0">
                        <a:solidFill>
                          <a:srgbClr val="000000"/>
                        </a:solidFill>
                        <a:effectLst/>
                        <a:latin typeface="Arial Narrow" panose="020B0606020202030204" pitchFamily="34" charset="0"/>
                      </a:endParaRP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id-ID" sz="1400" b="0" i="0" u="none" strike="noStrike" dirty="0" smtClean="0">
                          <a:solidFill>
                            <a:srgbClr val="FF0000"/>
                          </a:solidFill>
                          <a:effectLst/>
                          <a:latin typeface="Arial Narrow" panose="020B0606020202030204" pitchFamily="34" charset="0"/>
                        </a:rPr>
                        <a:t>Energi Skala Kecil</a:t>
                      </a:r>
                    </a:p>
                  </a:txBody>
                  <a:tcPr marL="7071" marR="7071"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vMerge="1">
                  <a:txBody>
                    <a:bodyPr/>
                    <a:lstStyle/>
                    <a:p>
                      <a:pPr algn="l" rtl="0" fontAlgn="t"/>
                      <a:endParaRPr lang="id-ID" sz="1400" b="0" i="0" u="none" strike="noStrike" dirty="0">
                        <a:solidFill>
                          <a:srgbClr val="000000"/>
                        </a:solidFill>
                        <a:effectLst/>
                        <a:latin typeface="Calibri" panose="020F0502020204030204" pitchFamily="34" charset="0"/>
                      </a:endParaRPr>
                    </a:p>
                  </a:txBody>
                  <a:tcPr marL="8703" marR="8703" marT="8703" marB="0">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5EF"/>
                    </a:solidFill>
                  </a:tcPr>
                </a:tc>
                <a:tc vMerge="1">
                  <a:txBody>
                    <a:bodyPr/>
                    <a:lstStyle/>
                    <a:p>
                      <a:pPr algn="l" rtl="0" fontAlgn="t"/>
                      <a:endParaRPr lang="id-ID" sz="1400" b="0" i="0" u="none" strike="noStrike" dirty="0">
                        <a:solidFill>
                          <a:srgbClr val="000000"/>
                        </a:solidFill>
                        <a:effectLst/>
                        <a:latin typeface="Calibri" panose="020F0502020204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F5FD"/>
                    </a:solidFill>
                  </a:tcPr>
                </a:tc>
                <a:tc vMerge="1">
                  <a:txBody>
                    <a:bodyPr/>
                    <a:lstStyle/>
                    <a:p>
                      <a:pPr algn="l" rtl="0" fontAlgn="t"/>
                      <a:endParaRPr lang="id-ID" sz="1400" b="0" i="0" u="none" strike="noStrike" dirty="0">
                        <a:solidFill>
                          <a:srgbClr val="000000"/>
                        </a:solidFill>
                        <a:effectLst/>
                        <a:latin typeface="Calibri" panose="020F0502020204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vMerge="1">
                  <a:txBody>
                    <a:bodyPr/>
                    <a:lstStyle/>
                    <a:p>
                      <a:pPr algn="l" rtl="0" fontAlgn="t"/>
                      <a:endParaRPr lang="id-ID" sz="1400" b="0" i="0" u="none" strike="noStrike" dirty="0">
                        <a:solidFill>
                          <a:srgbClr val="FF0000"/>
                        </a:solidFill>
                        <a:effectLst/>
                        <a:latin typeface="Arial Narrow" panose="020B0606020202030204" pitchFamily="34" charset="0"/>
                      </a:endParaRPr>
                    </a:p>
                  </a:txBody>
                  <a:tcPr marL="8703" marR="8703" marT="870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2811751548"/>
                  </a:ext>
                </a:extLst>
              </a:tr>
            </a:tbl>
          </a:graphicData>
        </a:graphic>
      </p:graphicFrame>
      <p:sp>
        <p:nvSpPr>
          <p:cNvPr id="1537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fontAlgn="base">
              <a:lnSpc>
                <a:spcPct val="100000"/>
              </a:lnSpc>
              <a:spcBef>
                <a:spcPct val="0"/>
              </a:spcBef>
              <a:spcAft>
                <a:spcPct val="0"/>
              </a:spcAft>
              <a:buFontTx/>
              <a:buNone/>
            </a:pPr>
            <a:fld id="{C6A1788D-6636-48F5-8745-283529226621}" type="slidenum">
              <a:rPr lang="en-US" altLang="en-US" sz="1200" smtClean="0">
                <a:solidFill>
                  <a:srgbClr val="898989"/>
                </a:solidFill>
              </a:rPr>
              <a:pPr fontAlgn="base">
                <a:lnSpc>
                  <a:spcPct val="100000"/>
                </a:lnSpc>
                <a:spcBef>
                  <a:spcPct val="0"/>
                </a:spcBef>
                <a:spcAft>
                  <a:spcPct val="0"/>
                </a:spcAft>
                <a:buFontTx/>
                <a:buNone/>
              </a:pPr>
              <a:t>5</a:t>
            </a:fld>
            <a:endParaRPr lang="en-US" altLang="en-US" sz="1200">
              <a:solidFill>
                <a:srgbClr val="898989"/>
              </a:solidFill>
            </a:endParaRPr>
          </a:p>
        </p:txBody>
      </p:sp>
      <p:sp>
        <p:nvSpPr>
          <p:cNvPr id="29" name="Rectangle 28"/>
          <p:cNvSpPr/>
          <p:nvPr/>
        </p:nvSpPr>
        <p:spPr>
          <a:xfrm>
            <a:off x="848544" y="116632"/>
            <a:ext cx="8928992" cy="523218"/>
          </a:xfrm>
          <a:prstGeom prst="rect">
            <a:avLst/>
          </a:prstGeom>
        </p:spPr>
        <p:txBody>
          <a:bodyPr wrap="square" lIns="91438" tIns="45719" rIns="91438" bIns="45719">
            <a:spAutoFit/>
          </a:bodyPr>
          <a:lstStyle/>
          <a:p>
            <a:pPr algn="ctr" eaLnBrk="1" fontAlgn="auto" hangingPunct="1">
              <a:spcBef>
                <a:spcPts val="0"/>
              </a:spcBef>
              <a:spcAft>
                <a:spcPts val="0"/>
              </a:spcAft>
              <a:defRPr/>
            </a:pPr>
            <a:r>
              <a:rPr lang="id-ID" sz="2800" b="1" kern="0" dirty="0">
                <a:latin typeface="Century Gothic" panose="020B0502020202020204" pitchFamily="34" charset="0"/>
                <a:ea typeface="Verdana" panose="020B0604030504040204" pitchFamily="34" charset="0"/>
              </a:rPr>
              <a:t>Usulan Perubahan </a:t>
            </a:r>
            <a:r>
              <a:rPr lang="id-ID" sz="2800" b="1" kern="0" dirty="0" err="1">
                <a:latin typeface="Century Gothic" panose="020B0502020202020204" pitchFamily="34" charset="0"/>
                <a:ea typeface="Verdana" panose="020B0604030504040204" pitchFamily="34" charset="0"/>
              </a:rPr>
              <a:t>B</a:t>
            </a:r>
            <a:r>
              <a:rPr lang="en-US" sz="2800" b="1" kern="0" dirty="0" err="1">
                <a:latin typeface="Century Gothic" panose="020B0502020202020204" pitchFamily="34" charset="0"/>
                <a:ea typeface="Verdana" panose="020B0604030504040204" pitchFamily="34" charset="0"/>
              </a:rPr>
              <a:t>i</a:t>
            </a:r>
            <a:r>
              <a:rPr lang="id-ID" sz="2800" b="1" kern="0" dirty="0" err="1">
                <a:latin typeface="Century Gothic" panose="020B0502020202020204" pitchFamily="34" charset="0"/>
                <a:ea typeface="Verdana" panose="020B0604030504040204" pitchFamily="34" charset="0"/>
              </a:rPr>
              <a:t>dang</a:t>
            </a:r>
            <a:r>
              <a:rPr lang="id-ID" sz="2800" b="1" kern="0" dirty="0">
                <a:latin typeface="Century Gothic" panose="020B0502020202020204" pitchFamily="34" charset="0"/>
                <a:ea typeface="Verdana" panose="020B0604030504040204" pitchFamily="34" charset="0"/>
              </a:rPr>
              <a:t> DAK Fisik </a:t>
            </a:r>
            <a:r>
              <a:rPr lang="id-ID" sz="2800" b="1" kern="0" dirty="0" err="1">
                <a:latin typeface="Century Gothic" panose="020B0502020202020204" pitchFamily="34" charset="0"/>
                <a:ea typeface="Verdana" panose="020B0604030504040204" pitchFamily="34" charset="0"/>
              </a:rPr>
              <a:t>T</a:t>
            </a:r>
            <a:r>
              <a:rPr lang="en-US" sz="2800" b="1" kern="0" dirty="0">
                <a:latin typeface="Century Gothic" panose="020B0502020202020204" pitchFamily="34" charset="0"/>
                <a:ea typeface="Verdana" panose="020B0604030504040204" pitchFamily="34" charset="0"/>
              </a:rPr>
              <a:t>a</a:t>
            </a:r>
            <a:r>
              <a:rPr lang="id-ID" sz="2800" b="1" kern="0" dirty="0">
                <a:latin typeface="Century Gothic" panose="020B0502020202020204" pitchFamily="34" charset="0"/>
                <a:ea typeface="Verdana" panose="020B0604030504040204" pitchFamily="34" charset="0"/>
              </a:rPr>
              <a:t>hun 2019 </a:t>
            </a:r>
          </a:p>
        </p:txBody>
      </p:sp>
      <p:sp>
        <p:nvSpPr>
          <p:cNvPr id="26" name="Rectangle 25"/>
          <p:cNvSpPr/>
          <p:nvPr/>
        </p:nvSpPr>
        <p:spPr>
          <a:xfrm>
            <a:off x="1136576" y="5384058"/>
            <a:ext cx="7781846" cy="923328"/>
          </a:xfrm>
          <a:prstGeom prst="rect">
            <a:avLst/>
          </a:prstGeom>
        </p:spPr>
        <p:txBody>
          <a:bodyPr wrap="square" lIns="91438" tIns="45719" rIns="91438" bIns="45719">
            <a:spAutoFit/>
          </a:bodyPr>
          <a:lstStyle/>
          <a:p>
            <a:pPr algn="ctr" eaLnBrk="1" fontAlgn="auto" hangingPunct="1">
              <a:spcBef>
                <a:spcPts val="0"/>
              </a:spcBef>
              <a:spcAft>
                <a:spcPts val="0"/>
              </a:spcAft>
              <a:defRPr/>
            </a:pPr>
            <a:r>
              <a:rPr lang="en-US" b="1" kern="0" dirty="0" err="1" smtClean="0">
                <a:solidFill>
                  <a:srgbClr val="C00000"/>
                </a:solidFill>
                <a:latin typeface="Century Gothic" panose="020B0502020202020204" pitchFamily="34" charset="0"/>
                <a:ea typeface="Verdana" panose="020B0604030504040204" pitchFamily="34" charset="0"/>
              </a:rPr>
              <a:t>Tidak</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ada</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penambahan</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bidang</a:t>
            </a:r>
            <a:r>
              <a:rPr lang="en-US" b="1" kern="0" dirty="0" smtClean="0">
                <a:solidFill>
                  <a:srgbClr val="C00000"/>
                </a:solidFill>
                <a:latin typeface="Century Gothic" panose="020B0502020202020204" pitchFamily="34" charset="0"/>
                <a:ea typeface="Verdana" panose="020B0604030504040204" pitchFamily="34" charset="0"/>
              </a:rPr>
              <a:t> DAK 2019 </a:t>
            </a:r>
            <a:r>
              <a:rPr lang="en-US" b="1" kern="0" dirty="0" err="1" smtClean="0">
                <a:solidFill>
                  <a:srgbClr val="C00000"/>
                </a:solidFill>
                <a:latin typeface="Century Gothic" panose="020B0502020202020204" pitchFamily="34" charset="0"/>
                <a:ea typeface="Verdana" panose="020B0604030504040204" pitchFamily="34" charset="0"/>
              </a:rPr>
              <a:t>hanya</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dilakukan</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relokasi</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untuk</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beberapa</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bidang</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dengan</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pertimbangan</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kesesuaian</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dengan</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arah</a:t>
            </a:r>
            <a:r>
              <a:rPr lang="en-US" b="1" kern="0" dirty="0" smtClean="0">
                <a:solidFill>
                  <a:srgbClr val="C00000"/>
                </a:solidFill>
                <a:latin typeface="Century Gothic" panose="020B0502020202020204" pitchFamily="34" charset="0"/>
                <a:ea typeface="Verdana" panose="020B0604030504040204" pitchFamily="34" charset="0"/>
              </a:rPr>
              <a:t> </a:t>
            </a:r>
            <a:r>
              <a:rPr lang="en-US" b="1" kern="0" dirty="0" err="1" smtClean="0">
                <a:solidFill>
                  <a:srgbClr val="C00000"/>
                </a:solidFill>
                <a:latin typeface="Century Gothic" panose="020B0502020202020204" pitchFamily="34" charset="0"/>
                <a:ea typeface="Verdana" panose="020B0604030504040204" pitchFamily="34" charset="0"/>
              </a:rPr>
              <a:t>kebijakan</a:t>
            </a:r>
            <a:r>
              <a:rPr lang="en-US" b="1" kern="0" dirty="0" smtClean="0">
                <a:solidFill>
                  <a:srgbClr val="C00000"/>
                </a:solidFill>
                <a:latin typeface="Century Gothic" panose="020B0502020202020204" pitchFamily="34" charset="0"/>
                <a:ea typeface="Verdana" panose="020B0604030504040204" pitchFamily="34" charset="0"/>
              </a:rPr>
              <a:t> RKP 2019</a:t>
            </a:r>
            <a:endParaRPr lang="en-US" b="1" kern="0" dirty="0">
              <a:solidFill>
                <a:srgbClr val="C00000"/>
              </a:solidFill>
              <a:latin typeface="Century Gothic" panose="020B0502020202020204" pitchFamily="34" charset="0"/>
              <a:ea typeface="Verdana" panose="020B0604030504040204" pitchFamily="34" charset="0"/>
            </a:endParaRP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1" name="Group 170"/>
          <p:cNvGrpSpPr/>
          <p:nvPr/>
        </p:nvGrpSpPr>
        <p:grpSpPr>
          <a:xfrm>
            <a:off x="3678688" y="4236177"/>
            <a:ext cx="1220870" cy="658103"/>
            <a:chOff x="4530821" y="3787747"/>
            <a:chExt cx="1502609" cy="809973"/>
          </a:xfrm>
        </p:grpSpPr>
        <p:pic>
          <p:nvPicPr>
            <p:cNvPr id="167" name="Picture 166"/>
            <p:cNvPicPr>
              <a:picLocks noChangeAspect="1"/>
            </p:cNvPicPr>
            <p:nvPr/>
          </p:nvPicPr>
          <p:blipFill>
            <a:blip r:embed="rId3" cstate="print"/>
            <a:stretch>
              <a:fillRect/>
            </a:stretch>
          </p:blipFill>
          <p:spPr>
            <a:xfrm>
              <a:off x="4530821" y="3787747"/>
              <a:ext cx="1502609" cy="731930"/>
            </a:xfrm>
            <a:prstGeom prst="rect">
              <a:avLst/>
            </a:prstGeom>
          </p:spPr>
        </p:pic>
        <p:sp>
          <p:nvSpPr>
            <p:cNvPr id="169" name="TextBox 168">
              <a:extLst>
                <a:ext uri="{FF2B5EF4-FFF2-40B4-BE49-F238E27FC236}">
                  <a16:creationId xmlns:a16="http://schemas.microsoft.com/office/drawing/2014/main" id="{D1380373-E9A2-401C-8101-FB2542F11B2A}"/>
                </a:ext>
              </a:extLst>
            </p:cNvPr>
            <p:cNvSpPr txBox="1"/>
            <p:nvPr/>
          </p:nvSpPr>
          <p:spPr>
            <a:xfrm>
              <a:off x="4572278" y="4268556"/>
              <a:ext cx="523716" cy="329164"/>
            </a:xfrm>
            <a:prstGeom prst="rect">
              <a:avLst/>
            </a:prstGeom>
            <a:solidFill>
              <a:srgbClr val="015685"/>
            </a:solidFill>
          </p:spPr>
          <p:txBody>
            <a:bodyPr wrap="square" rtlCol="0">
              <a:spAutoFit/>
            </a:bodyPr>
            <a:lstStyle/>
            <a:p>
              <a:pPr algn="ctr"/>
              <a:endParaRPr lang="en-US" sz="1138" dirty="0"/>
            </a:p>
          </p:txBody>
        </p:sp>
        <p:sp>
          <p:nvSpPr>
            <p:cNvPr id="170" name="TextBox 169">
              <a:extLst>
                <a:ext uri="{FF2B5EF4-FFF2-40B4-BE49-F238E27FC236}">
                  <a16:creationId xmlns:a16="http://schemas.microsoft.com/office/drawing/2014/main" id="{D1380373-E9A2-401C-8101-FB2542F11B2A}"/>
                </a:ext>
              </a:extLst>
            </p:cNvPr>
            <p:cNvSpPr txBox="1"/>
            <p:nvPr/>
          </p:nvSpPr>
          <p:spPr>
            <a:xfrm>
              <a:off x="5455444" y="4268556"/>
              <a:ext cx="523716" cy="329164"/>
            </a:xfrm>
            <a:prstGeom prst="rect">
              <a:avLst/>
            </a:prstGeom>
            <a:solidFill>
              <a:srgbClr val="015685"/>
            </a:solidFill>
          </p:spPr>
          <p:txBody>
            <a:bodyPr wrap="square" rtlCol="0">
              <a:spAutoFit/>
            </a:bodyPr>
            <a:lstStyle/>
            <a:p>
              <a:pPr algn="ctr"/>
              <a:endParaRPr lang="en-US" sz="1138" dirty="0"/>
            </a:p>
          </p:txBody>
        </p:sp>
      </p:grpSp>
      <p:pic>
        <p:nvPicPr>
          <p:cNvPr id="166" name="Picture 165"/>
          <p:cNvPicPr>
            <a:picLocks noChangeAspect="1"/>
          </p:cNvPicPr>
          <p:nvPr/>
        </p:nvPicPr>
        <p:blipFill>
          <a:blip r:embed="rId4" cstate="print"/>
          <a:stretch>
            <a:fillRect/>
          </a:stretch>
        </p:blipFill>
        <p:spPr>
          <a:xfrm>
            <a:off x="5175179" y="3811174"/>
            <a:ext cx="1185041" cy="1065036"/>
          </a:xfrm>
          <a:prstGeom prst="rect">
            <a:avLst/>
          </a:prstGeom>
        </p:spPr>
      </p:pic>
      <p:pic>
        <p:nvPicPr>
          <p:cNvPr id="163" name="Picture 162"/>
          <p:cNvPicPr>
            <a:picLocks noChangeAspect="1"/>
          </p:cNvPicPr>
          <p:nvPr/>
        </p:nvPicPr>
        <p:blipFill>
          <a:blip r:embed="rId5" cstate="print"/>
          <a:stretch>
            <a:fillRect/>
          </a:stretch>
        </p:blipFill>
        <p:spPr>
          <a:xfrm>
            <a:off x="658145" y="3578795"/>
            <a:ext cx="1255780" cy="1180984"/>
          </a:xfrm>
          <a:prstGeom prst="rect">
            <a:avLst/>
          </a:prstGeom>
        </p:spPr>
      </p:pic>
      <p:sp>
        <p:nvSpPr>
          <p:cNvPr id="73" name="TextBox 72">
            <a:extLst>
              <a:ext uri="{FF2B5EF4-FFF2-40B4-BE49-F238E27FC236}">
                <a16:creationId xmlns:a16="http://schemas.microsoft.com/office/drawing/2014/main" id="{D1380373-E9A2-401C-8101-FB2542F11B2A}"/>
              </a:ext>
            </a:extLst>
          </p:cNvPr>
          <p:cNvSpPr txBox="1"/>
          <p:nvPr/>
        </p:nvSpPr>
        <p:spPr>
          <a:xfrm>
            <a:off x="660399" y="4717592"/>
            <a:ext cx="1275389" cy="267446"/>
          </a:xfrm>
          <a:prstGeom prst="rect">
            <a:avLst/>
          </a:prstGeom>
          <a:solidFill>
            <a:schemeClr val="accent2">
              <a:lumMod val="20000"/>
              <a:lumOff val="80000"/>
            </a:schemeClr>
          </a:solidFill>
        </p:spPr>
        <p:txBody>
          <a:bodyPr wrap="square" rtlCol="0">
            <a:spAutoFit/>
          </a:bodyPr>
          <a:lstStyle/>
          <a:p>
            <a:pPr algn="ctr"/>
            <a:r>
              <a:rPr lang="en-US" sz="1138" dirty="0"/>
              <a:t>JULI</a:t>
            </a:r>
          </a:p>
        </p:txBody>
      </p:sp>
      <p:sp>
        <p:nvSpPr>
          <p:cNvPr id="74" name="TextBox 73">
            <a:extLst>
              <a:ext uri="{FF2B5EF4-FFF2-40B4-BE49-F238E27FC236}">
                <a16:creationId xmlns:a16="http://schemas.microsoft.com/office/drawing/2014/main" id="{D1380373-E9A2-401C-8101-FB2542F11B2A}"/>
              </a:ext>
            </a:extLst>
          </p:cNvPr>
          <p:cNvSpPr txBox="1"/>
          <p:nvPr/>
        </p:nvSpPr>
        <p:spPr>
          <a:xfrm>
            <a:off x="2144188" y="4717592"/>
            <a:ext cx="1275389" cy="267446"/>
          </a:xfrm>
          <a:prstGeom prst="rect">
            <a:avLst/>
          </a:prstGeom>
          <a:solidFill>
            <a:schemeClr val="accent2">
              <a:lumMod val="20000"/>
              <a:lumOff val="80000"/>
            </a:schemeClr>
          </a:solidFill>
        </p:spPr>
        <p:txBody>
          <a:bodyPr wrap="square" rtlCol="0">
            <a:spAutoFit/>
          </a:bodyPr>
          <a:lstStyle/>
          <a:p>
            <a:pPr algn="ctr"/>
            <a:r>
              <a:rPr lang="en-US" sz="1138" dirty="0"/>
              <a:t>AGUSTUS</a:t>
            </a:r>
          </a:p>
        </p:txBody>
      </p:sp>
      <p:sp>
        <p:nvSpPr>
          <p:cNvPr id="75" name="TextBox 74">
            <a:extLst>
              <a:ext uri="{FF2B5EF4-FFF2-40B4-BE49-F238E27FC236}">
                <a16:creationId xmlns:a16="http://schemas.microsoft.com/office/drawing/2014/main" id="{D1380373-E9A2-401C-8101-FB2542F11B2A}"/>
              </a:ext>
            </a:extLst>
          </p:cNvPr>
          <p:cNvSpPr txBox="1"/>
          <p:nvPr/>
        </p:nvSpPr>
        <p:spPr>
          <a:xfrm>
            <a:off x="3627975" y="4717592"/>
            <a:ext cx="1275389" cy="267446"/>
          </a:xfrm>
          <a:prstGeom prst="rect">
            <a:avLst/>
          </a:prstGeom>
          <a:solidFill>
            <a:schemeClr val="accent2">
              <a:lumMod val="20000"/>
              <a:lumOff val="80000"/>
            </a:schemeClr>
          </a:solidFill>
        </p:spPr>
        <p:txBody>
          <a:bodyPr wrap="square" rtlCol="0">
            <a:spAutoFit/>
          </a:bodyPr>
          <a:lstStyle/>
          <a:p>
            <a:pPr algn="ctr"/>
            <a:r>
              <a:rPr lang="en-US" sz="1138" dirty="0"/>
              <a:t>SEPTEMBER</a:t>
            </a:r>
          </a:p>
        </p:txBody>
      </p:sp>
      <p:sp>
        <p:nvSpPr>
          <p:cNvPr id="76" name="TextBox 75">
            <a:extLst>
              <a:ext uri="{FF2B5EF4-FFF2-40B4-BE49-F238E27FC236}">
                <a16:creationId xmlns:a16="http://schemas.microsoft.com/office/drawing/2014/main" id="{D1380373-E9A2-401C-8101-FB2542F11B2A}"/>
              </a:ext>
            </a:extLst>
          </p:cNvPr>
          <p:cNvSpPr txBox="1"/>
          <p:nvPr/>
        </p:nvSpPr>
        <p:spPr>
          <a:xfrm>
            <a:off x="5111764" y="4717592"/>
            <a:ext cx="1275389" cy="267446"/>
          </a:xfrm>
          <a:prstGeom prst="rect">
            <a:avLst/>
          </a:prstGeom>
          <a:solidFill>
            <a:schemeClr val="accent2">
              <a:lumMod val="20000"/>
              <a:lumOff val="80000"/>
            </a:schemeClr>
          </a:solidFill>
        </p:spPr>
        <p:txBody>
          <a:bodyPr wrap="square" rtlCol="0">
            <a:spAutoFit/>
          </a:bodyPr>
          <a:lstStyle/>
          <a:p>
            <a:pPr algn="ctr"/>
            <a:r>
              <a:rPr lang="en-US" sz="1138" dirty="0"/>
              <a:t>OKTOBER</a:t>
            </a:r>
          </a:p>
        </p:txBody>
      </p:sp>
      <p:sp>
        <p:nvSpPr>
          <p:cNvPr id="77" name="TextBox 76">
            <a:extLst>
              <a:ext uri="{FF2B5EF4-FFF2-40B4-BE49-F238E27FC236}">
                <a16:creationId xmlns:a16="http://schemas.microsoft.com/office/drawing/2014/main" id="{D1380373-E9A2-401C-8101-FB2542F11B2A}"/>
              </a:ext>
            </a:extLst>
          </p:cNvPr>
          <p:cNvSpPr txBox="1"/>
          <p:nvPr/>
        </p:nvSpPr>
        <p:spPr>
          <a:xfrm>
            <a:off x="6568620" y="4717592"/>
            <a:ext cx="1275389" cy="267446"/>
          </a:xfrm>
          <a:prstGeom prst="rect">
            <a:avLst/>
          </a:prstGeom>
          <a:solidFill>
            <a:schemeClr val="accent2">
              <a:lumMod val="20000"/>
              <a:lumOff val="80000"/>
            </a:schemeClr>
          </a:solidFill>
        </p:spPr>
        <p:txBody>
          <a:bodyPr wrap="square" rtlCol="0">
            <a:spAutoFit/>
          </a:bodyPr>
          <a:lstStyle/>
          <a:p>
            <a:pPr algn="ctr"/>
            <a:r>
              <a:rPr lang="en-US" sz="1138" dirty="0"/>
              <a:t>NOVEMBER</a:t>
            </a:r>
          </a:p>
        </p:txBody>
      </p:sp>
      <p:sp>
        <p:nvSpPr>
          <p:cNvPr id="78" name="TextBox 77">
            <a:extLst>
              <a:ext uri="{FF2B5EF4-FFF2-40B4-BE49-F238E27FC236}">
                <a16:creationId xmlns:a16="http://schemas.microsoft.com/office/drawing/2014/main" id="{D1380373-E9A2-401C-8101-FB2542F11B2A}"/>
              </a:ext>
            </a:extLst>
          </p:cNvPr>
          <p:cNvSpPr txBox="1"/>
          <p:nvPr/>
        </p:nvSpPr>
        <p:spPr>
          <a:xfrm>
            <a:off x="8052408" y="4717592"/>
            <a:ext cx="1275389" cy="267446"/>
          </a:xfrm>
          <a:prstGeom prst="rect">
            <a:avLst/>
          </a:prstGeom>
          <a:solidFill>
            <a:schemeClr val="accent2">
              <a:lumMod val="20000"/>
              <a:lumOff val="80000"/>
            </a:schemeClr>
          </a:solidFill>
        </p:spPr>
        <p:txBody>
          <a:bodyPr wrap="square" rtlCol="0">
            <a:spAutoFit/>
          </a:bodyPr>
          <a:lstStyle/>
          <a:p>
            <a:pPr algn="ctr"/>
            <a:r>
              <a:rPr lang="en-US" sz="1138" dirty="0"/>
              <a:t>DESEMBER</a:t>
            </a:r>
          </a:p>
        </p:txBody>
      </p:sp>
      <p:grpSp>
        <p:nvGrpSpPr>
          <p:cNvPr id="79" name="Group 78"/>
          <p:cNvGrpSpPr/>
          <p:nvPr/>
        </p:nvGrpSpPr>
        <p:grpSpPr>
          <a:xfrm>
            <a:off x="0" y="6156369"/>
            <a:ext cx="9906000" cy="66591"/>
            <a:chOff x="3212493" y="6760885"/>
            <a:chExt cx="2653176" cy="106836"/>
          </a:xfrm>
          <a:solidFill>
            <a:srgbClr val="015685"/>
          </a:solidFill>
        </p:grpSpPr>
        <p:sp>
          <p:nvSpPr>
            <p:cNvPr id="80" name="Rectangle 52"/>
            <p:cNvSpPr/>
            <p:nvPr/>
          </p:nvSpPr>
          <p:spPr>
            <a:xfrm flipH="1">
              <a:off x="5020217" y="6760885"/>
              <a:ext cx="845452" cy="106836"/>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srgbClr val="0C4068"/>
                </a:solidFill>
              </a:endParaRPr>
            </a:p>
          </p:txBody>
        </p:sp>
        <p:sp>
          <p:nvSpPr>
            <p:cNvPr id="81" name="Rectangle 53"/>
            <p:cNvSpPr/>
            <p:nvPr/>
          </p:nvSpPr>
          <p:spPr>
            <a:xfrm flipH="1">
              <a:off x="4112864" y="6760885"/>
              <a:ext cx="903862" cy="106836"/>
            </a:xfrm>
            <a:prstGeom prst="parallelogram">
              <a:avLst/>
            </a:prstGeom>
            <a:solidFill>
              <a:srgbClr val="46B6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srgbClr val="0C4068"/>
                </a:solidFill>
              </a:endParaRPr>
            </a:p>
          </p:txBody>
        </p:sp>
        <p:sp>
          <p:nvSpPr>
            <p:cNvPr id="82" name="Rectangle 54"/>
            <p:cNvSpPr/>
            <p:nvPr/>
          </p:nvSpPr>
          <p:spPr>
            <a:xfrm flipH="1">
              <a:off x="3212493" y="6760885"/>
              <a:ext cx="895785" cy="106836"/>
            </a:xfrm>
            <a:prstGeom prst="parallelogram">
              <a:avLst/>
            </a:prstGeom>
            <a:solidFill>
              <a:srgbClr val="FE8D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srgbClr val="0C4068"/>
                </a:solidFill>
              </a:endParaRPr>
            </a:p>
          </p:txBody>
        </p:sp>
      </p:grpSp>
      <p:grpSp>
        <p:nvGrpSpPr>
          <p:cNvPr id="172" name="Group 171"/>
          <p:cNvGrpSpPr/>
          <p:nvPr/>
        </p:nvGrpSpPr>
        <p:grpSpPr>
          <a:xfrm>
            <a:off x="542472" y="186789"/>
            <a:ext cx="8993724" cy="3662053"/>
            <a:chOff x="812798" y="-507754"/>
            <a:chExt cx="10924058" cy="4349502"/>
          </a:xfrm>
        </p:grpSpPr>
        <p:pic>
          <p:nvPicPr>
            <p:cNvPr id="162" name="Picture 161"/>
            <p:cNvPicPr>
              <a:picLocks noChangeAspect="1"/>
            </p:cNvPicPr>
            <p:nvPr/>
          </p:nvPicPr>
          <p:blipFill>
            <a:blip r:embed="rId6" cstate="print"/>
            <a:stretch>
              <a:fillRect/>
            </a:stretch>
          </p:blipFill>
          <p:spPr>
            <a:xfrm>
              <a:off x="10222755" y="732811"/>
              <a:ext cx="1514101" cy="1404867"/>
            </a:xfrm>
            <a:prstGeom prst="rect">
              <a:avLst/>
            </a:prstGeom>
          </p:spPr>
        </p:pic>
        <p:pic>
          <p:nvPicPr>
            <p:cNvPr id="126" name="Picture 125"/>
            <p:cNvPicPr>
              <a:picLocks noChangeAspect="1"/>
            </p:cNvPicPr>
            <p:nvPr/>
          </p:nvPicPr>
          <p:blipFill>
            <a:blip r:embed="rId7" cstate="print"/>
            <a:stretch>
              <a:fillRect/>
            </a:stretch>
          </p:blipFill>
          <p:spPr>
            <a:xfrm>
              <a:off x="8401390" y="741923"/>
              <a:ext cx="1218472" cy="1234557"/>
            </a:xfrm>
            <a:prstGeom prst="rect">
              <a:avLst/>
            </a:prstGeom>
          </p:spPr>
        </p:pic>
        <p:sp>
          <p:nvSpPr>
            <p:cNvPr id="67" name="TextBox 66">
              <a:extLst>
                <a:ext uri="{FF2B5EF4-FFF2-40B4-BE49-F238E27FC236}">
                  <a16:creationId xmlns:a16="http://schemas.microsoft.com/office/drawing/2014/main" id="{D1380373-E9A2-401C-8101-FB2542F11B2A}"/>
                </a:ext>
              </a:extLst>
            </p:cNvPr>
            <p:cNvSpPr txBox="1"/>
            <p:nvPr/>
          </p:nvSpPr>
          <p:spPr>
            <a:xfrm>
              <a:off x="812799" y="1822592"/>
              <a:ext cx="1569709" cy="317652"/>
            </a:xfrm>
            <a:prstGeom prst="rect">
              <a:avLst/>
            </a:prstGeom>
            <a:solidFill>
              <a:schemeClr val="accent2">
                <a:lumMod val="20000"/>
                <a:lumOff val="80000"/>
              </a:schemeClr>
            </a:solidFill>
          </p:spPr>
          <p:txBody>
            <a:bodyPr wrap="square" rtlCol="0">
              <a:spAutoFit/>
            </a:bodyPr>
            <a:lstStyle/>
            <a:p>
              <a:pPr algn="ctr"/>
              <a:r>
                <a:rPr lang="en-US" sz="1138" dirty="0"/>
                <a:t>JANUARI</a:t>
              </a:r>
            </a:p>
          </p:txBody>
        </p:sp>
        <p:sp>
          <p:nvSpPr>
            <p:cNvPr id="68" name="TextBox 67">
              <a:extLst>
                <a:ext uri="{FF2B5EF4-FFF2-40B4-BE49-F238E27FC236}">
                  <a16:creationId xmlns:a16="http://schemas.microsoft.com/office/drawing/2014/main" id="{D1380373-E9A2-401C-8101-FB2542F11B2A}"/>
                </a:ext>
              </a:extLst>
            </p:cNvPr>
            <p:cNvSpPr txBox="1"/>
            <p:nvPr/>
          </p:nvSpPr>
          <p:spPr>
            <a:xfrm>
              <a:off x="2639000" y="1822592"/>
              <a:ext cx="1569709" cy="317652"/>
            </a:xfrm>
            <a:prstGeom prst="rect">
              <a:avLst/>
            </a:prstGeom>
            <a:solidFill>
              <a:schemeClr val="accent2">
                <a:lumMod val="20000"/>
                <a:lumOff val="80000"/>
              </a:schemeClr>
            </a:solidFill>
          </p:spPr>
          <p:txBody>
            <a:bodyPr wrap="square" rtlCol="0">
              <a:spAutoFit/>
            </a:bodyPr>
            <a:lstStyle/>
            <a:p>
              <a:pPr algn="ctr"/>
              <a:r>
                <a:rPr lang="en-US" sz="1138" dirty="0"/>
                <a:t>FEBRUARI</a:t>
              </a:r>
            </a:p>
          </p:txBody>
        </p:sp>
        <p:sp>
          <p:nvSpPr>
            <p:cNvPr id="69" name="TextBox 68">
              <a:extLst>
                <a:ext uri="{FF2B5EF4-FFF2-40B4-BE49-F238E27FC236}">
                  <a16:creationId xmlns:a16="http://schemas.microsoft.com/office/drawing/2014/main" id="{D1380373-E9A2-401C-8101-FB2542F11B2A}"/>
                </a:ext>
              </a:extLst>
            </p:cNvPr>
            <p:cNvSpPr txBox="1"/>
            <p:nvPr/>
          </p:nvSpPr>
          <p:spPr>
            <a:xfrm>
              <a:off x="4465200" y="1822592"/>
              <a:ext cx="1569709" cy="317652"/>
            </a:xfrm>
            <a:prstGeom prst="rect">
              <a:avLst/>
            </a:prstGeom>
            <a:solidFill>
              <a:schemeClr val="accent2">
                <a:lumMod val="20000"/>
                <a:lumOff val="80000"/>
              </a:schemeClr>
            </a:solidFill>
          </p:spPr>
          <p:txBody>
            <a:bodyPr wrap="square" rtlCol="0">
              <a:spAutoFit/>
            </a:bodyPr>
            <a:lstStyle/>
            <a:p>
              <a:pPr algn="ctr"/>
              <a:r>
                <a:rPr lang="en-US" sz="1138" dirty="0"/>
                <a:t>MARET</a:t>
              </a:r>
            </a:p>
          </p:txBody>
        </p:sp>
        <p:sp>
          <p:nvSpPr>
            <p:cNvPr id="70" name="TextBox 69">
              <a:extLst>
                <a:ext uri="{FF2B5EF4-FFF2-40B4-BE49-F238E27FC236}">
                  <a16:creationId xmlns:a16="http://schemas.microsoft.com/office/drawing/2014/main" id="{D1380373-E9A2-401C-8101-FB2542F11B2A}"/>
                </a:ext>
              </a:extLst>
            </p:cNvPr>
            <p:cNvSpPr txBox="1"/>
            <p:nvPr/>
          </p:nvSpPr>
          <p:spPr>
            <a:xfrm>
              <a:off x="6291401" y="1822592"/>
              <a:ext cx="1569709" cy="317652"/>
            </a:xfrm>
            <a:prstGeom prst="rect">
              <a:avLst/>
            </a:prstGeom>
            <a:solidFill>
              <a:schemeClr val="accent2">
                <a:lumMod val="20000"/>
                <a:lumOff val="80000"/>
              </a:schemeClr>
            </a:solidFill>
          </p:spPr>
          <p:txBody>
            <a:bodyPr wrap="square" rtlCol="0">
              <a:spAutoFit/>
            </a:bodyPr>
            <a:lstStyle/>
            <a:p>
              <a:pPr algn="ctr"/>
              <a:r>
                <a:rPr lang="en-US" sz="1138" dirty="0"/>
                <a:t>APRIL</a:t>
              </a:r>
            </a:p>
          </p:txBody>
        </p:sp>
        <p:sp>
          <p:nvSpPr>
            <p:cNvPr id="71" name="TextBox 70">
              <a:extLst>
                <a:ext uri="{FF2B5EF4-FFF2-40B4-BE49-F238E27FC236}">
                  <a16:creationId xmlns:a16="http://schemas.microsoft.com/office/drawing/2014/main" id="{D1380373-E9A2-401C-8101-FB2542F11B2A}"/>
                </a:ext>
              </a:extLst>
            </p:cNvPr>
            <p:cNvSpPr txBox="1"/>
            <p:nvPr/>
          </p:nvSpPr>
          <p:spPr>
            <a:xfrm>
              <a:off x="8084455" y="1822592"/>
              <a:ext cx="1569709" cy="317652"/>
            </a:xfrm>
            <a:prstGeom prst="rect">
              <a:avLst/>
            </a:prstGeom>
            <a:solidFill>
              <a:schemeClr val="accent2">
                <a:lumMod val="20000"/>
                <a:lumOff val="80000"/>
              </a:schemeClr>
            </a:solidFill>
          </p:spPr>
          <p:txBody>
            <a:bodyPr wrap="square" rtlCol="0">
              <a:spAutoFit/>
            </a:bodyPr>
            <a:lstStyle/>
            <a:p>
              <a:pPr algn="ctr"/>
              <a:r>
                <a:rPr lang="en-US" sz="1138" dirty="0"/>
                <a:t>MEI</a:t>
              </a:r>
            </a:p>
          </p:txBody>
        </p:sp>
        <p:sp>
          <p:nvSpPr>
            <p:cNvPr id="72" name="TextBox 71">
              <a:extLst>
                <a:ext uri="{FF2B5EF4-FFF2-40B4-BE49-F238E27FC236}">
                  <a16:creationId xmlns:a16="http://schemas.microsoft.com/office/drawing/2014/main" id="{D1380373-E9A2-401C-8101-FB2542F11B2A}"/>
                </a:ext>
              </a:extLst>
            </p:cNvPr>
            <p:cNvSpPr txBox="1"/>
            <p:nvPr/>
          </p:nvSpPr>
          <p:spPr>
            <a:xfrm>
              <a:off x="9910656" y="1822592"/>
              <a:ext cx="1569709" cy="317652"/>
            </a:xfrm>
            <a:prstGeom prst="rect">
              <a:avLst/>
            </a:prstGeom>
            <a:solidFill>
              <a:schemeClr val="accent2">
                <a:lumMod val="20000"/>
                <a:lumOff val="80000"/>
              </a:schemeClr>
            </a:solidFill>
          </p:spPr>
          <p:txBody>
            <a:bodyPr wrap="square" rtlCol="0">
              <a:spAutoFit/>
            </a:bodyPr>
            <a:lstStyle/>
            <a:p>
              <a:pPr algn="ctr"/>
              <a:r>
                <a:rPr lang="en-US" sz="1138" dirty="0"/>
                <a:t>JUNI</a:t>
              </a:r>
            </a:p>
          </p:txBody>
        </p:sp>
        <p:sp>
          <p:nvSpPr>
            <p:cNvPr id="83" name="Rectangle 82"/>
            <p:cNvSpPr/>
            <p:nvPr/>
          </p:nvSpPr>
          <p:spPr>
            <a:xfrm>
              <a:off x="2642798" y="-507754"/>
              <a:ext cx="7011366" cy="600877"/>
            </a:xfrm>
            <a:prstGeom prst="rect">
              <a:avLst/>
            </a:prstGeom>
          </p:spPr>
          <p:txBody>
            <a:bodyPr wrap="square" lIns="74293" tIns="37147" rIns="74293" bIns="37147">
              <a:spAutoFit/>
            </a:bodyPr>
            <a:lstStyle/>
            <a:p>
              <a:pPr lvl="0" algn="ctr">
                <a:defRPr/>
              </a:pPr>
              <a:r>
                <a:rPr lang="en-US" sz="2800" b="1" i="1" kern="0" dirty="0">
                  <a:latin typeface="Century Gothic" panose="020B0502020202020204" pitchFamily="34" charset="0"/>
                  <a:ea typeface="Verdana" panose="020B0604030504040204" pitchFamily="34" charset="0"/>
                </a:rPr>
                <a:t>Timeline </a:t>
              </a:r>
              <a:r>
                <a:rPr lang="en-US" sz="2800" b="1" i="1" kern="0" dirty="0" err="1">
                  <a:latin typeface="Century Gothic" panose="020B0502020202020204" pitchFamily="34" charset="0"/>
                  <a:ea typeface="Verdana" panose="020B0604030504040204" pitchFamily="34" charset="0"/>
                </a:rPr>
                <a:t>Perencanaan</a:t>
              </a:r>
              <a:r>
                <a:rPr lang="en-US" sz="2800" b="1" i="1" kern="0" dirty="0">
                  <a:latin typeface="Century Gothic" panose="020B0502020202020204" pitchFamily="34" charset="0"/>
                  <a:ea typeface="Verdana" panose="020B0604030504040204" pitchFamily="34" charset="0"/>
                </a:rPr>
                <a:t> DAK 2019</a:t>
              </a:r>
              <a:endParaRPr lang="id-ID" sz="2800" b="1" kern="0" dirty="0">
                <a:latin typeface="Century Gothic" panose="020B0502020202020204" pitchFamily="34" charset="0"/>
                <a:ea typeface="Verdana" panose="020B0604030504040204" pitchFamily="34" charset="0"/>
              </a:endParaRPr>
            </a:p>
          </p:txBody>
        </p:sp>
        <p:grpSp>
          <p:nvGrpSpPr>
            <p:cNvPr id="84" name="Group 83"/>
            <p:cNvGrpSpPr/>
            <p:nvPr/>
          </p:nvGrpSpPr>
          <p:grpSpPr>
            <a:xfrm>
              <a:off x="1105787" y="691688"/>
              <a:ext cx="1276720" cy="1084775"/>
              <a:chOff x="421678" y="1054431"/>
              <a:chExt cx="2867025" cy="2338656"/>
            </a:xfrm>
          </p:grpSpPr>
          <p:pic>
            <p:nvPicPr>
              <p:cNvPr id="85" name="Picture 84"/>
              <p:cNvPicPr>
                <a:picLocks noChangeAspect="1"/>
              </p:cNvPicPr>
              <p:nvPr/>
            </p:nvPicPr>
            <p:blipFill>
              <a:blip r:embed="rId8" cstate="print"/>
              <a:stretch>
                <a:fillRect/>
              </a:stretch>
            </p:blipFill>
            <p:spPr>
              <a:xfrm>
                <a:off x="421678" y="1611912"/>
                <a:ext cx="2867025" cy="1781175"/>
              </a:xfrm>
              <a:prstGeom prst="rect">
                <a:avLst/>
              </a:prstGeom>
            </p:spPr>
          </p:pic>
          <p:pic>
            <p:nvPicPr>
              <p:cNvPr id="86" name="Picture 85"/>
              <p:cNvPicPr>
                <a:picLocks noChangeAspect="1"/>
              </p:cNvPicPr>
              <p:nvPr/>
            </p:nvPicPr>
            <p:blipFill>
              <a:blip r:embed="rId9" cstate="print"/>
              <a:stretch>
                <a:fillRect/>
              </a:stretch>
            </p:blipFill>
            <p:spPr>
              <a:xfrm>
                <a:off x="1279927" y="1054431"/>
                <a:ext cx="1150528" cy="1142858"/>
              </a:xfrm>
              <a:prstGeom prst="rect">
                <a:avLst/>
              </a:prstGeom>
            </p:spPr>
          </p:pic>
        </p:grpSp>
        <p:sp>
          <p:nvSpPr>
            <p:cNvPr id="87" name="TextBox 86">
              <a:extLst>
                <a:ext uri="{FF2B5EF4-FFF2-40B4-BE49-F238E27FC236}">
                  <a16:creationId xmlns:a16="http://schemas.microsoft.com/office/drawing/2014/main" id="{D1380373-E9A2-401C-8101-FB2542F11B2A}"/>
                </a:ext>
              </a:extLst>
            </p:cNvPr>
            <p:cNvSpPr txBox="1"/>
            <p:nvPr/>
          </p:nvSpPr>
          <p:spPr>
            <a:xfrm>
              <a:off x="812798" y="2380068"/>
              <a:ext cx="1569709" cy="674066"/>
            </a:xfrm>
            <a:prstGeom prst="rect">
              <a:avLst/>
            </a:prstGeom>
            <a:solidFill>
              <a:schemeClr val="accent4">
                <a:lumMod val="60000"/>
                <a:lumOff val="40000"/>
              </a:schemeClr>
            </a:solidFill>
          </p:spPr>
          <p:txBody>
            <a:bodyPr wrap="square" rtlCol="0">
              <a:spAutoFit/>
            </a:bodyPr>
            <a:lstStyle/>
            <a:p>
              <a:r>
                <a:rPr lang="id-ID" sz="1138" b="1" i="1" dirty="0"/>
                <a:t>15</a:t>
              </a:r>
              <a:r>
                <a:rPr lang="en-US" sz="1138" b="1" i="1" dirty="0"/>
                <a:t> </a:t>
              </a:r>
              <a:r>
                <a:rPr lang="en-US" sz="1138" b="1" i="1" dirty="0" err="1"/>
                <a:t>Januari</a:t>
              </a:r>
              <a:endParaRPr lang="en-US" sz="1138" dirty="0"/>
            </a:p>
            <a:p>
              <a:r>
                <a:rPr lang="en-US" sz="975" dirty="0" err="1"/>
                <a:t>Rapim</a:t>
              </a:r>
              <a:r>
                <a:rPr lang="en-US" sz="975" dirty="0"/>
                <a:t> </a:t>
              </a:r>
              <a:r>
                <a:rPr lang="en-US" sz="975" dirty="0" err="1"/>
                <a:t>Penentuan</a:t>
              </a:r>
              <a:r>
                <a:rPr lang="en-US" sz="975" dirty="0"/>
                <a:t> </a:t>
              </a:r>
              <a:r>
                <a:rPr lang="en-US" sz="975" dirty="0" err="1"/>
                <a:t>Bidang</a:t>
              </a:r>
              <a:r>
                <a:rPr lang="en-US" sz="975" dirty="0"/>
                <a:t> DAK</a:t>
              </a:r>
            </a:p>
          </p:txBody>
        </p:sp>
        <p:pic>
          <p:nvPicPr>
            <p:cNvPr id="88" name="Picture 87"/>
            <p:cNvPicPr>
              <a:picLocks noChangeAspect="1"/>
            </p:cNvPicPr>
            <p:nvPr/>
          </p:nvPicPr>
          <p:blipFill>
            <a:blip r:embed="rId10" cstate="print"/>
            <a:stretch>
              <a:fillRect/>
            </a:stretch>
          </p:blipFill>
          <p:spPr>
            <a:xfrm>
              <a:off x="2970551" y="878438"/>
              <a:ext cx="906605" cy="898025"/>
            </a:xfrm>
            <a:prstGeom prst="rect">
              <a:avLst/>
            </a:prstGeom>
          </p:spPr>
        </p:pic>
        <p:sp>
          <p:nvSpPr>
            <p:cNvPr id="89" name="TextBox 88">
              <a:extLst>
                <a:ext uri="{FF2B5EF4-FFF2-40B4-BE49-F238E27FC236}">
                  <a16:creationId xmlns:a16="http://schemas.microsoft.com/office/drawing/2014/main" id="{D1380373-E9A2-401C-8101-FB2542F11B2A}"/>
                </a:ext>
              </a:extLst>
            </p:cNvPr>
            <p:cNvSpPr txBox="1"/>
            <p:nvPr/>
          </p:nvSpPr>
          <p:spPr>
            <a:xfrm>
              <a:off x="2643685" y="2380068"/>
              <a:ext cx="1565024" cy="674066"/>
            </a:xfrm>
            <a:prstGeom prst="rect">
              <a:avLst/>
            </a:prstGeom>
            <a:solidFill>
              <a:schemeClr val="accent2">
                <a:lumMod val="60000"/>
                <a:lumOff val="40000"/>
              </a:schemeClr>
            </a:solidFill>
          </p:spPr>
          <p:txBody>
            <a:bodyPr wrap="square" rtlCol="0">
              <a:spAutoFit/>
            </a:bodyPr>
            <a:lstStyle/>
            <a:p>
              <a:r>
                <a:rPr lang="id-ID" sz="1138" b="1" i="1" dirty="0"/>
                <a:t>01</a:t>
              </a:r>
              <a:r>
                <a:rPr lang="en-US" sz="1138" b="1" i="1" dirty="0"/>
                <a:t> </a:t>
              </a:r>
              <a:r>
                <a:rPr lang="en-US" sz="1138" b="1" i="1" dirty="0" err="1"/>
                <a:t>Februari</a:t>
              </a:r>
              <a:endParaRPr lang="en-US" sz="1138" dirty="0"/>
            </a:p>
            <a:p>
              <a:r>
                <a:rPr lang="en-US" sz="975" dirty="0"/>
                <a:t>Multilateral Meeting I DAK </a:t>
              </a:r>
              <a:r>
                <a:rPr lang="en-US" sz="975" dirty="0" err="1"/>
                <a:t>Fisik</a:t>
              </a:r>
              <a:endParaRPr lang="en-US" sz="975" dirty="0"/>
            </a:p>
          </p:txBody>
        </p:sp>
        <p:pic>
          <p:nvPicPr>
            <p:cNvPr id="90" name="Picture 89"/>
            <p:cNvPicPr>
              <a:picLocks noChangeAspect="1"/>
            </p:cNvPicPr>
            <p:nvPr/>
          </p:nvPicPr>
          <p:blipFill>
            <a:blip r:embed="rId11" cstate="print"/>
            <a:stretch>
              <a:fillRect/>
            </a:stretch>
          </p:blipFill>
          <p:spPr>
            <a:xfrm>
              <a:off x="4465200" y="950273"/>
              <a:ext cx="794796" cy="868336"/>
            </a:xfrm>
            <a:prstGeom prst="rect">
              <a:avLst/>
            </a:prstGeom>
          </p:spPr>
        </p:pic>
        <p:pic>
          <p:nvPicPr>
            <p:cNvPr id="91" name="Picture 90"/>
            <p:cNvPicPr>
              <a:picLocks noChangeAspect="1"/>
            </p:cNvPicPr>
            <p:nvPr/>
          </p:nvPicPr>
          <p:blipFill>
            <a:blip r:embed="rId12" cstate="print"/>
            <a:stretch>
              <a:fillRect/>
            </a:stretch>
          </p:blipFill>
          <p:spPr>
            <a:xfrm>
              <a:off x="5484472" y="866262"/>
              <a:ext cx="1296082" cy="952640"/>
            </a:xfrm>
            <a:prstGeom prst="rect">
              <a:avLst/>
            </a:prstGeom>
          </p:spPr>
        </p:pic>
        <p:pic>
          <p:nvPicPr>
            <p:cNvPr id="92" name="Picture 91"/>
            <p:cNvPicPr>
              <a:picLocks noChangeAspect="1"/>
            </p:cNvPicPr>
            <p:nvPr/>
          </p:nvPicPr>
          <p:blipFill>
            <a:blip r:embed="rId13" cstate="print"/>
            <a:stretch>
              <a:fillRect/>
            </a:stretch>
          </p:blipFill>
          <p:spPr>
            <a:xfrm>
              <a:off x="6785837" y="862557"/>
              <a:ext cx="1113702" cy="955677"/>
            </a:xfrm>
            <a:prstGeom prst="rect">
              <a:avLst/>
            </a:prstGeom>
          </p:spPr>
        </p:pic>
        <p:sp>
          <p:nvSpPr>
            <p:cNvPr id="93" name="TextBox 92">
              <a:extLst>
                <a:ext uri="{FF2B5EF4-FFF2-40B4-BE49-F238E27FC236}">
                  <a16:creationId xmlns:a16="http://schemas.microsoft.com/office/drawing/2014/main" id="{D1380373-E9A2-401C-8101-FB2542F11B2A}"/>
                </a:ext>
              </a:extLst>
            </p:cNvPr>
            <p:cNvSpPr txBox="1"/>
            <p:nvPr/>
          </p:nvSpPr>
          <p:spPr>
            <a:xfrm>
              <a:off x="4465200" y="2380068"/>
              <a:ext cx="1565024" cy="852273"/>
            </a:xfrm>
            <a:prstGeom prst="rect">
              <a:avLst/>
            </a:prstGeom>
            <a:solidFill>
              <a:schemeClr val="accent5">
                <a:lumMod val="60000"/>
                <a:lumOff val="40000"/>
              </a:schemeClr>
            </a:solidFill>
          </p:spPr>
          <p:txBody>
            <a:bodyPr wrap="square" rtlCol="0">
              <a:spAutoFit/>
            </a:bodyPr>
            <a:lstStyle/>
            <a:p>
              <a:r>
                <a:rPr lang="id-ID" sz="1138" b="1" i="1" dirty="0"/>
                <a:t>12-16</a:t>
              </a:r>
              <a:r>
                <a:rPr lang="en-US" sz="1138" b="1" i="1" dirty="0"/>
                <a:t> </a:t>
              </a:r>
              <a:r>
                <a:rPr lang="en-US" sz="1138" b="1" i="1" dirty="0" err="1"/>
                <a:t>Maret</a:t>
              </a:r>
              <a:endParaRPr lang="en-US" sz="1138" dirty="0"/>
            </a:p>
            <a:p>
              <a:r>
                <a:rPr lang="en-US" sz="975" dirty="0" err="1"/>
                <a:t>Sosialisasi</a:t>
              </a:r>
              <a:r>
                <a:rPr lang="en-US" sz="975" dirty="0"/>
                <a:t> </a:t>
              </a:r>
              <a:r>
                <a:rPr lang="id-ID" sz="975" dirty="0"/>
                <a:t>Aplikasi KRISNA untuk pengusulan DAK Fisik</a:t>
              </a:r>
              <a:endParaRPr lang="en-US" sz="975" dirty="0"/>
            </a:p>
          </p:txBody>
        </p:sp>
        <p:sp>
          <p:nvSpPr>
            <p:cNvPr id="94" name="TextBox 93">
              <a:extLst>
                <a:ext uri="{FF2B5EF4-FFF2-40B4-BE49-F238E27FC236}">
                  <a16:creationId xmlns:a16="http://schemas.microsoft.com/office/drawing/2014/main" id="{D1380373-E9A2-401C-8101-FB2542F11B2A}"/>
                </a:ext>
              </a:extLst>
            </p:cNvPr>
            <p:cNvSpPr txBox="1"/>
            <p:nvPr/>
          </p:nvSpPr>
          <p:spPr>
            <a:xfrm>
              <a:off x="4465200" y="3276553"/>
              <a:ext cx="3362764" cy="495859"/>
            </a:xfrm>
            <a:prstGeom prst="rect">
              <a:avLst/>
            </a:prstGeom>
            <a:solidFill>
              <a:schemeClr val="accent4">
                <a:lumMod val="60000"/>
                <a:lumOff val="40000"/>
              </a:schemeClr>
            </a:solidFill>
          </p:spPr>
          <p:txBody>
            <a:bodyPr wrap="square" rtlCol="0">
              <a:spAutoFit/>
            </a:bodyPr>
            <a:lstStyle/>
            <a:p>
              <a:r>
                <a:rPr lang="id-ID" sz="1138" b="1" i="1" dirty="0"/>
                <a:t>16 Maret – 25 April</a:t>
              </a:r>
              <a:endParaRPr lang="en-US" sz="1138" b="1" i="1" dirty="0"/>
            </a:p>
            <a:p>
              <a:r>
                <a:rPr lang="en-US" sz="975" dirty="0" err="1"/>
                <a:t>Pengusulan</a:t>
              </a:r>
              <a:r>
                <a:rPr lang="en-US" sz="975" dirty="0"/>
                <a:t> DAK </a:t>
              </a:r>
              <a:r>
                <a:rPr lang="en-US" sz="975" dirty="0" err="1"/>
                <a:t>Fisik</a:t>
              </a:r>
              <a:r>
                <a:rPr lang="en-US" sz="975" dirty="0"/>
                <a:t> </a:t>
              </a:r>
              <a:r>
                <a:rPr lang="en-US" sz="975" dirty="0" err="1"/>
                <a:t>oleh</a:t>
              </a:r>
              <a:r>
                <a:rPr lang="en-US" sz="975" dirty="0"/>
                <a:t> Daerah</a:t>
              </a:r>
            </a:p>
          </p:txBody>
        </p:sp>
        <p:sp>
          <p:nvSpPr>
            <p:cNvPr id="95" name="TextBox 94">
              <a:extLst>
                <a:ext uri="{FF2B5EF4-FFF2-40B4-BE49-F238E27FC236}">
                  <a16:creationId xmlns:a16="http://schemas.microsoft.com/office/drawing/2014/main" id="{D1380373-E9A2-401C-8101-FB2542F11B2A}"/>
                </a:ext>
              </a:extLst>
            </p:cNvPr>
            <p:cNvSpPr txBox="1"/>
            <p:nvPr/>
          </p:nvSpPr>
          <p:spPr>
            <a:xfrm>
              <a:off x="6304783" y="2389207"/>
              <a:ext cx="981321" cy="807415"/>
            </a:xfrm>
            <a:prstGeom prst="rect">
              <a:avLst/>
            </a:prstGeom>
            <a:solidFill>
              <a:schemeClr val="accent2">
                <a:lumMod val="60000"/>
                <a:lumOff val="40000"/>
              </a:schemeClr>
            </a:solidFill>
          </p:spPr>
          <p:txBody>
            <a:bodyPr wrap="square" rtlCol="0">
              <a:spAutoFit/>
            </a:bodyPr>
            <a:lstStyle/>
            <a:p>
              <a:r>
                <a:rPr lang="en-US" sz="894" b="1" i="1" dirty="0"/>
                <a:t>M</a:t>
              </a:r>
              <a:r>
                <a:rPr lang="id-ID" sz="894" b="1" i="1" dirty="0"/>
                <a:t>4</a:t>
              </a:r>
              <a:r>
                <a:rPr lang="en-US" sz="894" b="1" i="1" dirty="0"/>
                <a:t> April</a:t>
              </a:r>
            </a:p>
            <a:p>
              <a:r>
                <a:rPr lang="en-US" sz="731" dirty="0" err="1"/>
                <a:t>Konfirmasi</a:t>
              </a:r>
              <a:r>
                <a:rPr lang="en-US" sz="731" dirty="0"/>
                <a:t> DAK </a:t>
              </a:r>
              <a:r>
                <a:rPr lang="en-US" sz="731" dirty="0" err="1"/>
                <a:t>Penugasan</a:t>
              </a:r>
              <a:r>
                <a:rPr lang="en-US" sz="731" dirty="0"/>
                <a:t>/</a:t>
              </a:r>
              <a:r>
                <a:rPr lang="id-ID" sz="731" dirty="0"/>
                <a:t> </a:t>
              </a:r>
              <a:r>
                <a:rPr lang="en-US" sz="731" dirty="0" err="1"/>
                <a:t>Afirmasi</a:t>
              </a:r>
              <a:r>
                <a:rPr lang="en-US" sz="731" dirty="0"/>
                <a:t> </a:t>
              </a:r>
              <a:r>
                <a:rPr lang="en-US" sz="731" dirty="0" err="1"/>
                <a:t>dalam</a:t>
              </a:r>
              <a:r>
                <a:rPr lang="en-US" sz="731" dirty="0"/>
                <a:t> </a:t>
              </a:r>
              <a:r>
                <a:rPr lang="en-US" sz="731" dirty="0" err="1"/>
                <a:t>Musrenbang</a:t>
              </a:r>
              <a:endParaRPr lang="id-ID" sz="731" dirty="0"/>
            </a:p>
          </p:txBody>
        </p:sp>
        <p:grpSp>
          <p:nvGrpSpPr>
            <p:cNvPr id="99" name="Group 98"/>
            <p:cNvGrpSpPr/>
            <p:nvPr/>
          </p:nvGrpSpPr>
          <p:grpSpPr>
            <a:xfrm>
              <a:off x="812798" y="2188935"/>
              <a:ext cx="1569709" cy="155037"/>
              <a:chOff x="812798" y="2188935"/>
              <a:chExt cx="1569709" cy="155037"/>
            </a:xfrm>
          </p:grpSpPr>
          <p:sp>
            <p:nvSpPr>
              <p:cNvPr id="2" name="Rounded Rectangle 1"/>
              <p:cNvSpPr/>
              <p:nvPr/>
            </p:nvSpPr>
            <p:spPr>
              <a:xfrm>
                <a:off x="812798" y="2188935"/>
                <a:ext cx="382188" cy="15503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96" name="Rounded Rectangle 95"/>
              <p:cNvSpPr/>
              <p:nvPr/>
            </p:nvSpPr>
            <p:spPr>
              <a:xfrm>
                <a:off x="1200624" y="2188935"/>
                <a:ext cx="382188" cy="15503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97" name="Rounded Rectangle 96"/>
              <p:cNvSpPr/>
              <p:nvPr/>
            </p:nvSpPr>
            <p:spPr>
              <a:xfrm>
                <a:off x="1608921" y="2188935"/>
                <a:ext cx="382188" cy="15503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98" name="Rounded Rectangle 97"/>
              <p:cNvSpPr/>
              <p:nvPr/>
            </p:nvSpPr>
            <p:spPr>
              <a:xfrm>
                <a:off x="2000319" y="2188935"/>
                <a:ext cx="382188" cy="15503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00" name="Group 99"/>
            <p:cNvGrpSpPr/>
            <p:nvPr/>
          </p:nvGrpSpPr>
          <p:grpSpPr>
            <a:xfrm>
              <a:off x="2638999" y="2188935"/>
              <a:ext cx="1569709" cy="155037"/>
              <a:chOff x="812798" y="2188935"/>
              <a:chExt cx="1569709" cy="155037"/>
            </a:xfrm>
          </p:grpSpPr>
          <p:sp>
            <p:nvSpPr>
              <p:cNvPr id="101" name="Rounded Rectangle 100"/>
              <p:cNvSpPr/>
              <p:nvPr/>
            </p:nvSpPr>
            <p:spPr>
              <a:xfrm>
                <a:off x="812798" y="2188935"/>
                <a:ext cx="382188" cy="155037"/>
              </a:xfrm>
              <a:prstGeom prst="roundRect">
                <a:avLst>
                  <a:gd name="adj" fmla="val 50000"/>
                </a:avLst>
              </a:prstGeom>
              <a:solidFill>
                <a:srgbClr val="107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02" name="Rounded Rectangle 101"/>
              <p:cNvSpPr/>
              <p:nvPr/>
            </p:nvSpPr>
            <p:spPr>
              <a:xfrm>
                <a:off x="1200624" y="2188935"/>
                <a:ext cx="382188" cy="15503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03" name="Rounded Rectangle 102"/>
              <p:cNvSpPr/>
              <p:nvPr/>
            </p:nvSpPr>
            <p:spPr>
              <a:xfrm>
                <a:off x="1608921" y="2188935"/>
                <a:ext cx="382188" cy="15503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04" name="Rounded Rectangle 103"/>
              <p:cNvSpPr/>
              <p:nvPr/>
            </p:nvSpPr>
            <p:spPr>
              <a:xfrm>
                <a:off x="2000319" y="2188935"/>
                <a:ext cx="382188" cy="15503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05" name="Group 104"/>
            <p:cNvGrpSpPr/>
            <p:nvPr/>
          </p:nvGrpSpPr>
          <p:grpSpPr>
            <a:xfrm>
              <a:off x="4466770" y="2188935"/>
              <a:ext cx="1584223" cy="155037"/>
              <a:chOff x="812798" y="2188935"/>
              <a:chExt cx="1584223" cy="155037"/>
            </a:xfrm>
          </p:grpSpPr>
          <p:sp>
            <p:nvSpPr>
              <p:cNvPr id="106" name="Rounded Rectangle 105"/>
              <p:cNvSpPr/>
              <p:nvPr/>
            </p:nvSpPr>
            <p:spPr>
              <a:xfrm>
                <a:off x="812798" y="2188935"/>
                <a:ext cx="382188" cy="155037"/>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07" name="Rounded Rectangle 106"/>
              <p:cNvSpPr/>
              <p:nvPr/>
            </p:nvSpPr>
            <p:spPr>
              <a:xfrm>
                <a:off x="1215138" y="2188935"/>
                <a:ext cx="382188" cy="155037"/>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08" name="Rounded Rectangle 107"/>
              <p:cNvSpPr/>
              <p:nvPr/>
            </p:nvSpPr>
            <p:spPr>
              <a:xfrm>
                <a:off x="1623435" y="2188935"/>
                <a:ext cx="382188" cy="15503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09" name="Rounded Rectangle 108"/>
              <p:cNvSpPr/>
              <p:nvPr/>
            </p:nvSpPr>
            <p:spPr>
              <a:xfrm>
                <a:off x="2014833" y="2188935"/>
                <a:ext cx="382188" cy="15503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10" name="Group 109"/>
            <p:cNvGrpSpPr/>
            <p:nvPr/>
          </p:nvGrpSpPr>
          <p:grpSpPr>
            <a:xfrm>
              <a:off x="6267570" y="2188935"/>
              <a:ext cx="1584223" cy="155037"/>
              <a:chOff x="812798" y="2188935"/>
              <a:chExt cx="1584223" cy="155037"/>
            </a:xfrm>
          </p:grpSpPr>
          <p:sp>
            <p:nvSpPr>
              <p:cNvPr id="111" name="Rounded Rectangle 110"/>
              <p:cNvSpPr/>
              <p:nvPr/>
            </p:nvSpPr>
            <p:spPr>
              <a:xfrm>
                <a:off x="812798" y="2188935"/>
                <a:ext cx="382188" cy="15503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12" name="Rounded Rectangle 111"/>
              <p:cNvSpPr/>
              <p:nvPr/>
            </p:nvSpPr>
            <p:spPr>
              <a:xfrm>
                <a:off x="1215138" y="2188935"/>
                <a:ext cx="382188" cy="15503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13" name="Rounded Rectangle 112"/>
              <p:cNvSpPr/>
              <p:nvPr/>
            </p:nvSpPr>
            <p:spPr>
              <a:xfrm>
                <a:off x="1623435" y="2188935"/>
                <a:ext cx="382188" cy="155037"/>
              </a:xfrm>
              <a:prstGeom prst="roundRect">
                <a:avLst>
                  <a:gd name="adj" fmla="val 50000"/>
                </a:avLst>
              </a:prstGeom>
              <a:pattFill prst="dkUpDiag">
                <a:fgClr>
                  <a:schemeClr val="accent4"/>
                </a:fgClr>
                <a:bgClr>
                  <a:srgbClr val="1073A8"/>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14" name="Rounded Rectangle 113"/>
              <p:cNvSpPr/>
              <p:nvPr/>
            </p:nvSpPr>
            <p:spPr>
              <a:xfrm>
                <a:off x="2014833" y="2188935"/>
                <a:ext cx="382188" cy="155037"/>
              </a:xfrm>
              <a:prstGeom prst="roundRect">
                <a:avLst>
                  <a:gd name="adj" fmla="val 50000"/>
                </a:avLst>
              </a:prstGeom>
              <a:pattFill prst="dkUpDiag">
                <a:fgClr>
                  <a:schemeClr val="accent4"/>
                </a:fgClr>
                <a:bgClr>
                  <a:srgbClr val="1073A8"/>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15" name="Group 114"/>
            <p:cNvGrpSpPr/>
            <p:nvPr/>
          </p:nvGrpSpPr>
          <p:grpSpPr>
            <a:xfrm>
              <a:off x="8084455" y="2188935"/>
              <a:ext cx="1584223" cy="155037"/>
              <a:chOff x="812798" y="2188935"/>
              <a:chExt cx="1584223" cy="155037"/>
            </a:xfrm>
          </p:grpSpPr>
          <p:sp>
            <p:nvSpPr>
              <p:cNvPr id="116" name="Rounded Rectangle 115"/>
              <p:cNvSpPr/>
              <p:nvPr/>
            </p:nvSpPr>
            <p:spPr>
              <a:xfrm>
                <a:off x="812798" y="2188935"/>
                <a:ext cx="382188" cy="15503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17" name="Rounded Rectangle 116"/>
              <p:cNvSpPr/>
              <p:nvPr/>
            </p:nvSpPr>
            <p:spPr>
              <a:xfrm>
                <a:off x="1215138" y="2188935"/>
                <a:ext cx="382188" cy="155037"/>
              </a:xfrm>
              <a:prstGeom prst="roundRect">
                <a:avLst>
                  <a:gd name="adj" fmla="val 50000"/>
                </a:avLst>
              </a:prstGeom>
              <a:solidFill>
                <a:srgbClr val="107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18" name="Rounded Rectangle 117"/>
              <p:cNvSpPr/>
              <p:nvPr/>
            </p:nvSpPr>
            <p:spPr>
              <a:xfrm>
                <a:off x="1623435" y="2188935"/>
                <a:ext cx="382188" cy="155037"/>
              </a:xfrm>
              <a:prstGeom prst="roundRect">
                <a:avLst>
                  <a:gd name="adj" fmla="val 50000"/>
                </a:avLst>
              </a:prstGeom>
              <a:solidFill>
                <a:srgbClr val="107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19" name="Rounded Rectangle 118"/>
              <p:cNvSpPr/>
              <p:nvPr/>
            </p:nvSpPr>
            <p:spPr>
              <a:xfrm>
                <a:off x="2014833" y="2188935"/>
                <a:ext cx="382188" cy="155037"/>
              </a:xfrm>
              <a:prstGeom prst="roundRect">
                <a:avLst>
                  <a:gd name="adj" fmla="val 50000"/>
                </a:avLst>
              </a:prstGeom>
              <a:solidFill>
                <a:srgbClr val="107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20" name="Group 119"/>
            <p:cNvGrpSpPr/>
            <p:nvPr/>
          </p:nvGrpSpPr>
          <p:grpSpPr>
            <a:xfrm>
              <a:off x="9910656" y="2188935"/>
              <a:ext cx="1569709" cy="155037"/>
              <a:chOff x="812798" y="2188935"/>
              <a:chExt cx="1569709" cy="155037"/>
            </a:xfrm>
          </p:grpSpPr>
          <p:sp>
            <p:nvSpPr>
              <p:cNvPr id="121" name="Rounded Rectangle 120"/>
              <p:cNvSpPr/>
              <p:nvPr/>
            </p:nvSpPr>
            <p:spPr>
              <a:xfrm>
                <a:off x="812798" y="2188935"/>
                <a:ext cx="382188" cy="155037"/>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22" name="Rounded Rectangle 121"/>
              <p:cNvSpPr/>
              <p:nvPr/>
            </p:nvSpPr>
            <p:spPr>
              <a:xfrm>
                <a:off x="1200624" y="2188935"/>
                <a:ext cx="382188" cy="155037"/>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23" name="Rounded Rectangle 122"/>
              <p:cNvSpPr/>
              <p:nvPr/>
            </p:nvSpPr>
            <p:spPr>
              <a:xfrm>
                <a:off x="1608921" y="2188935"/>
                <a:ext cx="382188" cy="15503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24" name="Rounded Rectangle 123"/>
              <p:cNvSpPr/>
              <p:nvPr/>
            </p:nvSpPr>
            <p:spPr>
              <a:xfrm>
                <a:off x="2000319" y="2188935"/>
                <a:ext cx="382188" cy="15503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sp>
          <p:nvSpPr>
            <p:cNvPr id="125" name="TextBox 124">
              <a:extLst>
                <a:ext uri="{FF2B5EF4-FFF2-40B4-BE49-F238E27FC236}">
                  <a16:creationId xmlns:a16="http://schemas.microsoft.com/office/drawing/2014/main" id="{D1380373-E9A2-401C-8101-FB2542F11B2A}"/>
                </a:ext>
              </a:extLst>
            </p:cNvPr>
            <p:cNvSpPr txBox="1"/>
            <p:nvPr/>
          </p:nvSpPr>
          <p:spPr>
            <a:xfrm>
              <a:off x="7338019" y="2380069"/>
              <a:ext cx="2388425" cy="852577"/>
            </a:xfrm>
            <a:prstGeom prst="rect">
              <a:avLst/>
            </a:prstGeom>
            <a:solidFill>
              <a:schemeClr val="accent2">
                <a:lumMod val="60000"/>
                <a:lumOff val="40000"/>
              </a:schemeClr>
            </a:solidFill>
          </p:spPr>
          <p:txBody>
            <a:bodyPr wrap="square" rtlCol="0">
              <a:spAutoFit/>
            </a:bodyPr>
            <a:lstStyle/>
            <a:p>
              <a:r>
                <a:rPr lang="id-ID" sz="813" b="1" i="1" dirty="0"/>
                <a:t>25 April – 15 Mei: </a:t>
              </a:r>
              <a:r>
                <a:rPr lang="id-ID" sz="813" dirty="0"/>
                <a:t>Verifikasi dan Penilaian Usulan oleh Bappenas, Kemenkeu, K/L dan Kemendagri</a:t>
              </a:r>
            </a:p>
            <a:p>
              <a:r>
                <a:rPr lang="id-ID" sz="813" b="1" dirty="0"/>
                <a:t>21-25 Mei: </a:t>
              </a:r>
              <a:r>
                <a:rPr lang="id-ID" sz="813" dirty="0"/>
                <a:t>MM II Persiapan forum Sinkronisasi dan Harmonisasi </a:t>
              </a:r>
              <a:endParaRPr lang="en-US" sz="650" dirty="0"/>
            </a:p>
          </p:txBody>
        </p:sp>
        <p:sp>
          <p:nvSpPr>
            <p:cNvPr id="127" name="TextBox 126">
              <a:extLst>
                <a:ext uri="{FF2B5EF4-FFF2-40B4-BE49-F238E27FC236}">
                  <a16:creationId xmlns:a16="http://schemas.microsoft.com/office/drawing/2014/main" id="{D1380373-E9A2-401C-8101-FB2542F11B2A}"/>
                </a:ext>
              </a:extLst>
            </p:cNvPr>
            <p:cNvSpPr txBox="1"/>
            <p:nvPr/>
          </p:nvSpPr>
          <p:spPr>
            <a:xfrm>
              <a:off x="9910656" y="2380068"/>
              <a:ext cx="1565024" cy="1461680"/>
            </a:xfrm>
            <a:prstGeom prst="rect">
              <a:avLst/>
            </a:prstGeom>
            <a:solidFill>
              <a:schemeClr val="accent5">
                <a:lumMod val="60000"/>
                <a:lumOff val="40000"/>
              </a:schemeClr>
            </a:solidFill>
          </p:spPr>
          <p:txBody>
            <a:bodyPr wrap="square" rtlCol="0">
              <a:spAutoFit/>
            </a:bodyPr>
            <a:lstStyle/>
            <a:p>
              <a:r>
                <a:rPr lang="en-US" sz="1138" b="1" i="1" dirty="0"/>
                <a:t>M1-2 </a:t>
              </a:r>
              <a:r>
                <a:rPr lang="en-US" sz="1138" b="1" i="1" dirty="0" err="1"/>
                <a:t>Juni</a:t>
              </a:r>
              <a:endParaRPr lang="en-US" sz="1138" dirty="0"/>
            </a:p>
            <a:p>
              <a:r>
                <a:rPr lang="id-ID" sz="894" dirty="0"/>
                <a:t>Sidang Kabinet dan </a:t>
              </a:r>
              <a:r>
                <a:rPr lang="en-US" sz="894" dirty="0" err="1"/>
                <a:t>Penetapan</a:t>
              </a:r>
              <a:r>
                <a:rPr lang="en-US" sz="894" dirty="0"/>
                <a:t> </a:t>
              </a:r>
              <a:r>
                <a:rPr lang="en-US" sz="894" dirty="0" err="1"/>
                <a:t>Perpres</a:t>
              </a:r>
              <a:r>
                <a:rPr lang="en-US" sz="894" dirty="0"/>
                <a:t> RKP</a:t>
              </a:r>
              <a:r>
                <a:rPr lang="id-ID" sz="894" dirty="0"/>
                <a:t> (termasuk lokasi prioritas DAK Penugasan dan Afirmasi serta alokasi per-bidang DAK) </a:t>
              </a:r>
              <a:endParaRPr lang="en-US" sz="894" dirty="0"/>
            </a:p>
          </p:txBody>
        </p:sp>
      </p:grpSp>
      <p:grpSp>
        <p:nvGrpSpPr>
          <p:cNvPr id="128" name="Group 127"/>
          <p:cNvGrpSpPr/>
          <p:nvPr/>
        </p:nvGrpSpPr>
        <p:grpSpPr>
          <a:xfrm>
            <a:off x="2167398" y="5030066"/>
            <a:ext cx="1275389" cy="125968"/>
            <a:chOff x="812798" y="2188935"/>
            <a:chExt cx="1569709" cy="155037"/>
          </a:xfrm>
          <a:solidFill>
            <a:schemeClr val="bg1">
              <a:lumMod val="95000"/>
            </a:schemeClr>
          </a:solidFill>
        </p:grpSpPr>
        <p:sp>
          <p:nvSpPr>
            <p:cNvPr id="129" name="Rounded Rectangle 128"/>
            <p:cNvSpPr/>
            <p:nvPr/>
          </p:nvSpPr>
          <p:spPr>
            <a:xfrm>
              <a:off x="812798"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30" name="Rounded Rectangle 129"/>
            <p:cNvSpPr/>
            <p:nvPr/>
          </p:nvSpPr>
          <p:spPr>
            <a:xfrm>
              <a:off x="1200624"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31" name="Rounded Rectangle 130"/>
            <p:cNvSpPr/>
            <p:nvPr/>
          </p:nvSpPr>
          <p:spPr>
            <a:xfrm>
              <a:off x="1608921"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32" name="Rounded Rectangle 131"/>
            <p:cNvSpPr/>
            <p:nvPr/>
          </p:nvSpPr>
          <p:spPr>
            <a:xfrm>
              <a:off x="2000319"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33" name="Group 132"/>
          <p:cNvGrpSpPr/>
          <p:nvPr/>
        </p:nvGrpSpPr>
        <p:grpSpPr>
          <a:xfrm>
            <a:off x="699798" y="5041310"/>
            <a:ext cx="1275389" cy="125968"/>
            <a:chOff x="812798" y="2188935"/>
            <a:chExt cx="1569709" cy="155037"/>
          </a:xfrm>
          <a:solidFill>
            <a:schemeClr val="accent4"/>
          </a:solidFill>
        </p:grpSpPr>
        <p:sp>
          <p:nvSpPr>
            <p:cNvPr id="134" name="Rounded Rectangle 133"/>
            <p:cNvSpPr/>
            <p:nvPr/>
          </p:nvSpPr>
          <p:spPr>
            <a:xfrm>
              <a:off x="812798"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35" name="Rounded Rectangle 134"/>
            <p:cNvSpPr/>
            <p:nvPr/>
          </p:nvSpPr>
          <p:spPr>
            <a:xfrm>
              <a:off x="1200624"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36" name="Rounded Rectangle 135"/>
            <p:cNvSpPr/>
            <p:nvPr/>
          </p:nvSpPr>
          <p:spPr>
            <a:xfrm>
              <a:off x="1608921"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37" name="Rounded Rectangle 136"/>
            <p:cNvSpPr/>
            <p:nvPr/>
          </p:nvSpPr>
          <p:spPr>
            <a:xfrm>
              <a:off x="2000319"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38" name="Group 137"/>
          <p:cNvGrpSpPr/>
          <p:nvPr/>
        </p:nvGrpSpPr>
        <p:grpSpPr>
          <a:xfrm>
            <a:off x="3624169" y="5015585"/>
            <a:ext cx="1287181" cy="125968"/>
            <a:chOff x="812798" y="2188935"/>
            <a:chExt cx="1584223" cy="155037"/>
          </a:xfrm>
          <a:pattFill prst="dkUpDiag">
            <a:fgClr>
              <a:schemeClr val="accent4"/>
            </a:fgClr>
            <a:bgClr>
              <a:srgbClr val="1073A8"/>
            </a:bgClr>
          </a:pattFill>
        </p:grpSpPr>
        <p:sp>
          <p:nvSpPr>
            <p:cNvPr id="139" name="Rounded Rectangle 138"/>
            <p:cNvSpPr/>
            <p:nvPr/>
          </p:nvSpPr>
          <p:spPr>
            <a:xfrm>
              <a:off x="812798"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40" name="Rounded Rectangle 139"/>
            <p:cNvSpPr/>
            <p:nvPr/>
          </p:nvSpPr>
          <p:spPr>
            <a:xfrm>
              <a:off x="1215138"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41" name="Rounded Rectangle 140"/>
            <p:cNvSpPr/>
            <p:nvPr/>
          </p:nvSpPr>
          <p:spPr>
            <a:xfrm>
              <a:off x="1608921"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42" name="Rounded Rectangle 141"/>
            <p:cNvSpPr/>
            <p:nvPr/>
          </p:nvSpPr>
          <p:spPr>
            <a:xfrm>
              <a:off x="2014833"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43" name="Group 142"/>
          <p:cNvGrpSpPr/>
          <p:nvPr/>
        </p:nvGrpSpPr>
        <p:grpSpPr>
          <a:xfrm>
            <a:off x="5107957" y="5015585"/>
            <a:ext cx="1275389" cy="125968"/>
            <a:chOff x="812798" y="2188935"/>
            <a:chExt cx="1569709" cy="155037"/>
          </a:xfrm>
          <a:solidFill>
            <a:srgbClr val="1073A8"/>
          </a:solidFill>
        </p:grpSpPr>
        <p:sp>
          <p:nvSpPr>
            <p:cNvPr id="144" name="Rounded Rectangle 143"/>
            <p:cNvSpPr/>
            <p:nvPr/>
          </p:nvSpPr>
          <p:spPr>
            <a:xfrm>
              <a:off x="812798"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45" name="Rounded Rectangle 144"/>
            <p:cNvSpPr/>
            <p:nvPr/>
          </p:nvSpPr>
          <p:spPr>
            <a:xfrm>
              <a:off x="1200624"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46" name="Rounded Rectangle 145"/>
            <p:cNvSpPr/>
            <p:nvPr/>
          </p:nvSpPr>
          <p:spPr>
            <a:xfrm>
              <a:off x="1608921"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47" name="Rounded Rectangle 146"/>
            <p:cNvSpPr/>
            <p:nvPr/>
          </p:nvSpPr>
          <p:spPr>
            <a:xfrm>
              <a:off x="2000319"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48" name="Group 147"/>
          <p:cNvGrpSpPr/>
          <p:nvPr/>
        </p:nvGrpSpPr>
        <p:grpSpPr>
          <a:xfrm>
            <a:off x="6568620" y="5015585"/>
            <a:ext cx="1275389" cy="125968"/>
            <a:chOff x="812798" y="2188935"/>
            <a:chExt cx="1569709" cy="155037"/>
          </a:xfrm>
          <a:solidFill>
            <a:schemeClr val="bg1">
              <a:lumMod val="95000"/>
            </a:schemeClr>
          </a:solidFill>
        </p:grpSpPr>
        <p:sp>
          <p:nvSpPr>
            <p:cNvPr id="149" name="Rounded Rectangle 148"/>
            <p:cNvSpPr/>
            <p:nvPr/>
          </p:nvSpPr>
          <p:spPr>
            <a:xfrm>
              <a:off x="812798"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50" name="Rounded Rectangle 149"/>
            <p:cNvSpPr/>
            <p:nvPr/>
          </p:nvSpPr>
          <p:spPr>
            <a:xfrm>
              <a:off x="1200624"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51" name="Rounded Rectangle 150"/>
            <p:cNvSpPr/>
            <p:nvPr/>
          </p:nvSpPr>
          <p:spPr>
            <a:xfrm>
              <a:off x="1608921"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52" name="Rounded Rectangle 151"/>
            <p:cNvSpPr/>
            <p:nvPr/>
          </p:nvSpPr>
          <p:spPr>
            <a:xfrm>
              <a:off x="2000319"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grpSp>
        <p:nvGrpSpPr>
          <p:cNvPr id="153" name="Group 152"/>
          <p:cNvGrpSpPr/>
          <p:nvPr/>
        </p:nvGrpSpPr>
        <p:grpSpPr>
          <a:xfrm>
            <a:off x="8052408" y="5015585"/>
            <a:ext cx="1275389" cy="125968"/>
            <a:chOff x="812798" y="2188935"/>
            <a:chExt cx="1569709" cy="155037"/>
          </a:xfrm>
          <a:solidFill>
            <a:schemeClr val="bg1">
              <a:lumMod val="95000"/>
            </a:schemeClr>
          </a:solidFill>
        </p:grpSpPr>
        <p:sp>
          <p:nvSpPr>
            <p:cNvPr id="154" name="Rounded Rectangle 153"/>
            <p:cNvSpPr/>
            <p:nvPr/>
          </p:nvSpPr>
          <p:spPr>
            <a:xfrm>
              <a:off x="812798"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55" name="Rounded Rectangle 154"/>
            <p:cNvSpPr/>
            <p:nvPr/>
          </p:nvSpPr>
          <p:spPr>
            <a:xfrm>
              <a:off x="1200624"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56" name="Rounded Rectangle 155"/>
            <p:cNvSpPr/>
            <p:nvPr/>
          </p:nvSpPr>
          <p:spPr>
            <a:xfrm>
              <a:off x="1608921"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sp>
          <p:nvSpPr>
            <p:cNvPr id="157" name="Rounded Rectangle 156"/>
            <p:cNvSpPr/>
            <p:nvPr/>
          </p:nvSpPr>
          <p:spPr>
            <a:xfrm>
              <a:off x="2000319" y="2188935"/>
              <a:ext cx="382188" cy="15503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p>
          </p:txBody>
        </p:sp>
      </p:grpSp>
      <p:sp>
        <p:nvSpPr>
          <p:cNvPr id="164" name="TextBox 163">
            <a:extLst>
              <a:ext uri="{FF2B5EF4-FFF2-40B4-BE49-F238E27FC236}">
                <a16:creationId xmlns:a16="http://schemas.microsoft.com/office/drawing/2014/main" id="{D1380373-E9A2-401C-8101-FB2542F11B2A}"/>
              </a:ext>
            </a:extLst>
          </p:cNvPr>
          <p:cNvSpPr txBox="1"/>
          <p:nvPr/>
        </p:nvSpPr>
        <p:spPr>
          <a:xfrm>
            <a:off x="701959" y="5216782"/>
            <a:ext cx="1316726" cy="792781"/>
          </a:xfrm>
          <a:prstGeom prst="rect">
            <a:avLst/>
          </a:prstGeom>
          <a:solidFill>
            <a:schemeClr val="accent4">
              <a:lumMod val="60000"/>
              <a:lumOff val="40000"/>
            </a:schemeClr>
          </a:solidFill>
        </p:spPr>
        <p:txBody>
          <a:bodyPr wrap="square" rtlCol="0">
            <a:spAutoFit/>
          </a:bodyPr>
          <a:lstStyle/>
          <a:p>
            <a:r>
              <a:rPr lang="id-ID" sz="1138" b="1" i="1" dirty="0"/>
              <a:t>16 – 27 Juli</a:t>
            </a:r>
          </a:p>
          <a:p>
            <a:r>
              <a:rPr lang="id-ID" sz="1138" dirty="0"/>
              <a:t>Forum Sinkronisasi dan Harmonisasi DAK Fisik  </a:t>
            </a:r>
            <a:endParaRPr lang="en-US" sz="1138" dirty="0"/>
          </a:p>
        </p:txBody>
      </p:sp>
      <p:sp>
        <p:nvSpPr>
          <p:cNvPr id="165" name="TextBox 164">
            <a:extLst>
              <a:ext uri="{FF2B5EF4-FFF2-40B4-BE49-F238E27FC236}">
                <a16:creationId xmlns:a16="http://schemas.microsoft.com/office/drawing/2014/main" id="{CE65C68B-D815-4F73-8BEB-3BC9F90DA1D3}"/>
              </a:ext>
            </a:extLst>
          </p:cNvPr>
          <p:cNvSpPr txBox="1"/>
          <p:nvPr/>
        </p:nvSpPr>
        <p:spPr>
          <a:xfrm>
            <a:off x="3594531" y="5189477"/>
            <a:ext cx="3129353" cy="542649"/>
          </a:xfrm>
          <a:prstGeom prst="rect">
            <a:avLst/>
          </a:prstGeom>
          <a:solidFill>
            <a:schemeClr val="accent2">
              <a:lumMod val="60000"/>
              <a:lumOff val="40000"/>
            </a:schemeClr>
          </a:solidFill>
        </p:spPr>
        <p:txBody>
          <a:bodyPr wrap="square" rtlCol="0">
            <a:spAutoFit/>
          </a:bodyPr>
          <a:lstStyle/>
          <a:p>
            <a:r>
              <a:rPr lang="en-US" sz="1138" b="1" i="1" dirty="0"/>
              <a:t>September</a:t>
            </a:r>
            <a:r>
              <a:rPr lang="id-ID" sz="1138" b="1" i="1" dirty="0"/>
              <a:t>-Oktober</a:t>
            </a:r>
            <a:endParaRPr lang="en-US" sz="1138" dirty="0"/>
          </a:p>
          <a:p>
            <a:r>
              <a:rPr lang="id-ID" sz="894" dirty="0"/>
              <a:t>Pembahasan dengan DPR-RI serta penetapan pagu alokasi DAK per-daerah</a:t>
            </a:r>
            <a:endParaRPr lang="en-US" sz="894" dirty="0"/>
          </a:p>
        </p:txBody>
      </p:sp>
    </p:spTree>
    <p:extLst>
      <p:ext uri="{BB962C8B-B14F-4D97-AF65-F5344CB8AC3E}">
        <p14:creationId xmlns:p14="http://schemas.microsoft.com/office/powerpoint/2010/main" val="331018950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object 4"/>
          <p:cNvSpPr>
            <a:spLocks/>
          </p:cNvSpPr>
          <p:nvPr/>
        </p:nvSpPr>
        <p:spPr bwMode="auto">
          <a:xfrm>
            <a:off x="101899" y="2252663"/>
            <a:ext cx="1497508" cy="1522412"/>
          </a:xfrm>
          <a:custGeom>
            <a:avLst/>
            <a:gdLst>
              <a:gd name="T0" fmla="*/ 1844039 w 1844039"/>
              <a:gd name="T1" fmla="*/ 0 h 1522729"/>
              <a:gd name="T2" fmla="*/ 0 w 1844039"/>
              <a:gd name="T3" fmla="*/ 357377 h 1522729"/>
              <a:gd name="T4" fmla="*/ 0 w 1844039"/>
              <a:gd name="T5" fmla="*/ 1522475 h 1522729"/>
              <a:gd name="T6" fmla="*/ 1844039 w 1844039"/>
              <a:gd name="T7" fmla="*/ 1164976 h 1522729"/>
              <a:gd name="T8" fmla="*/ 1844039 w 1844039"/>
              <a:gd name="T9" fmla="*/ 0 h 1522729"/>
            </a:gdLst>
            <a:ahLst/>
            <a:cxnLst>
              <a:cxn ang="0">
                <a:pos x="T0" y="T1"/>
              </a:cxn>
              <a:cxn ang="0">
                <a:pos x="T2" y="T3"/>
              </a:cxn>
              <a:cxn ang="0">
                <a:pos x="T4" y="T5"/>
              </a:cxn>
              <a:cxn ang="0">
                <a:pos x="T6" y="T7"/>
              </a:cxn>
              <a:cxn ang="0">
                <a:pos x="T8" y="T9"/>
              </a:cxn>
            </a:cxnLst>
            <a:rect l="0" t="0" r="r" b="b"/>
            <a:pathLst>
              <a:path w="1844039" h="1522729">
                <a:moveTo>
                  <a:pt x="1844039" y="0"/>
                </a:moveTo>
                <a:lnTo>
                  <a:pt x="0" y="357377"/>
                </a:lnTo>
                <a:lnTo>
                  <a:pt x="0" y="1522475"/>
                </a:lnTo>
                <a:lnTo>
                  <a:pt x="1844039" y="1164976"/>
                </a:lnTo>
                <a:lnTo>
                  <a:pt x="1844039" y="0"/>
                </a:lnTo>
                <a:close/>
              </a:path>
            </a:pathLst>
          </a:custGeom>
          <a:solidFill>
            <a:srgbClr val="DAE3F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5" name="object 5"/>
          <p:cNvSpPr txBox="1"/>
          <p:nvPr/>
        </p:nvSpPr>
        <p:spPr>
          <a:xfrm>
            <a:off x="474663" y="2875002"/>
            <a:ext cx="794543" cy="553998"/>
          </a:xfrm>
          <a:prstGeom prst="rect">
            <a:avLst/>
          </a:prstGeom>
        </p:spPr>
        <p:txBody>
          <a:bodyPr wrap="square" lIns="0" tIns="0" rIns="0" bIns="0">
            <a:spAutoFit/>
          </a:bodyPr>
          <a:lstStyle/>
          <a:p>
            <a:pPr marL="30480" fontAlgn="auto">
              <a:spcBef>
                <a:spcPts val="0"/>
              </a:spcBef>
              <a:spcAft>
                <a:spcPts val="0"/>
              </a:spcAft>
              <a:defRPr/>
            </a:pPr>
            <a:r>
              <a:rPr b="1" spc="5" dirty="0">
                <a:latin typeface="Century Gothic"/>
                <a:cs typeface="Century Gothic"/>
              </a:rPr>
              <a:t>16</a:t>
            </a:r>
            <a:r>
              <a:rPr b="1" spc="-5" dirty="0">
                <a:latin typeface="Century Gothic"/>
                <a:cs typeface="Century Gothic"/>
              </a:rPr>
              <a:t>-</a:t>
            </a:r>
            <a:r>
              <a:rPr b="1" spc="5" dirty="0">
                <a:latin typeface="Century Gothic"/>
                <a:cs typeface="Century Gothic"/>
              </a:rPr>
              <a:t>19</a:t>
            </a:r>
            <a:endParaRPr dirty="0">
              <a:latin typeface="Century Gothic"/>
              <a:cs typeface="Century Gothic"/>
            </a:endParaRPr>
          </a:p>
          <a:p>
            <a:pPr marL="12700" fontAlgn="auto">
              <a:spcBef>
                <a:spcPts val="0"/>
              </a:spcBef>
              <a:spcAft>
                <a:spcPts val="0"/>
              </a:spcAft>
              <a:defRPr/>
            </a:pPr>
            <a:r>
              <a:rPr b="1" spc="-5" dirty="0">
                <a:latin typeface="Century Gothic"/>
                <a:cs typeface="Century Gothic"/>
              </a:rPr>
              <a:t>Ma</a:t>
            </a:r>
            <a:r>
              <a:rPr b="1" spc="-10" dirty="0">
                <a:latin typeface="Century Gothic"/>
                <a:cs typeface="Century Gothic"/>
              </a:rPr>
              <a:t>r</a:t>
            </a:r>
            <a:r>
              <a:rPr b="1" spc="-5" dirty="0">
                <a:latin typeface="Century Gothic"/>
                <a:cs typeface="Century Gothic"/>
              </a:rPr>
              <a:t>et</a:t>
            </a:r>
            <a:endParaRPr dirty="0">
              <a:latin typeface="Century Gothic"/>
              <a:cs typeface="Century Gothic"/>
            </a:endParaRPr>
          </a:p>
        </p:txBody>
      </p:sp>
      <p:sp>
        <p:nvSpPr>
          <p:cNvPr id="7174" name="object 6"/>
          <p:cNvSpPr>
            <a:spLocks/>
          </p:cNvSpPr>
          <p:nvPr/>
        </p:nvSpPr>
        <p:spPr bwMode="auto">
          <a:xfrm>
            <a:off x="103188" y="1481139"/>
            <a:ext cx="376634" cy="1138237"/>
          </a:xfrm>
          <a:custGeom>
            <a:avLst/>
            <a:gdLst>
              <a:gd name="T0" fmla="*/ 385821 w 462280"/>
              <a:gd name="T1" fmla="*/ 31760 h 1137285"/>
              <a:gd name="T2" fmla="*/ 0 w 462280"/>
              <a:gd name="T3" fmla="*/ 31760 h 1137285"/>
              <a:gd name="T4" fmla="*/ 0 w 462280"/>
              <a:gd name="T5" fmla="*/ 1136903 h 1137285"/>
              <a:gd name="T6" fmla="*/ 12691 w 462280"/>
              <a:gd name="T7" fmla="*/ 1136903 h 1137285"/>
              <a:gd name="T8" fmla="*/ 12691 w 462280"/>
              <a:gd name="T9" fmla="*/ 44439 h 1137285"/>
              <a:gd name="T10" fmla="*/ 6345 w 462280"/>
              <a:gd name="T11" fmla="*/ 44439 h 1137285"/>
              <a:gd name="T12" fmla="*/ 12691 w 462280"/>
              <a:gd name="T13" fmla="*/ 38099 h 1137285"/>
              <a:gd name="T14" fmla="*/ 385821 w 462280"/>
              <a:gd name="T15" fmla="*/ 38099 h 1137285"/>
              <a:gd name="T16" fmla="*/ 385821 w 462280"/>
              <a:gd name="T17" fmla="*/ 31760 h 1137285"/>
              <a:gd name="T18" fmla="*/ 385821 w 462280"/>
              <a:gd name="T19" fmla="*/ 0 h 1137285"/>
              <a:gd name="T20" fmla="*/ 385821 w 462280"/>
              <a:gd name="T21" fmla="*/ 76199 h 1137285"/>
              <a:gd name="T22" fmla="*/ 449342 w 462280"/>
              <a:gd name="T23" fmla="*/ 44439 h 1137285"/>
              <a:gd name="T24" fmla="*/ 398525 w 462280"/>
              <a:gd name="T25" fmla="*/ 44439 h 1137285"/>
              <a:gd name="T26" fmla="*/ 398525 w 462280"/>
              <a:gd name="T27" fmla="*/ 31760 h 1137285"/>
              <a:gd name="T28" fmla="*/ 449342 w 462280"/>
              <a:gd name="T29" fmla="*/ 31760 h 1137285"/>
              <a:gd name="T30" fmla="*/ 385821 w 462280"/>
              <a:gd name="T31" fmla="*/ 0 h 1137285"/>
              <a:gd name="T32" fmla="*/ 12691 w 462280"/>
              <a:gd name="T33" fmla="*/ 38099 h 1137285"/>
              <a:gd name="T34" fmla="*/ 6345 w 462280"/>
              <a:gd name="T35" fmla="*/ 44439 h 1137285"/>
              <a:gd name="T36" fmla="*/ 12691 w 462280"/>
              <a:gd name="T37" fmla="*/ 44439 h 1137285"/>
              <a:gd name="T38" fmla="*/ 12691 w 462280"/>
              <a:gd name="T39" fmla="*/ 38099 h 1137285"/>
              <a:gd name="T40" fmla="*/ 385821 w 462280"/>
              <a:gd name="T41" fmla="*/ 38099 h 1137285"/>
              <a:gd name="T42" fmla="*/ 12691 w 462280"/>
              <a:gd name="T43" fmla="*/ 38099 h 1137285"/>
              <a:gd name="T44" fmla="*/ 12691 w 462280"/>
              <a:gd name="T45" fmla="*/ 44439 h 1137285"/>
              <a:gd name="T46" fmla="*/ 385821 w 462280"/>
              <a:gd name="T47" fmla="*/ 44439 h 1137285"/>
              <a:gd name="T48" fmla="*/ 385821 w 462280"/>
              <a:gd name="T49" fmla="*/ 38099 h 1137285"/>
              <a:gd name="T50" fmla="*/ 449342 w 462280"/>
              <a:gd name="T51" fmla="*/ 31760 h 1137285"/>
              <a:gd name="T52" fmla="*/ 398525 w 462280"/>
              <a:gd name="T53" fmla="*/ 31760 h 1137285"/>
              <a:gd name="T54" fmla="*/ 398525 w 462280"/>
              <a:gd name="T55" fmla="*/ 44439 h 1137285"/>
              <a:gd name="T56" fmla="*/ 449342 w 462280"/>
              <a:gd name="T57" fmla="*/ 44439 h 1137285"/>
              <a:gd name="T58" fmla="*/ 462021 w 462280"/>
              <a:gd name="T59" fmla="*/ 38099 h 1137285"/>
              <a:gd name="T60" fmla="*/ 449342 w 462280"/>
              <a:gd name="T61" fmla="*/ 31760 h 1137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2280" h="1137285">
                <a:moveTo>
                  <a:pt x="385821" y="31760"/>
                </a:moveTo>
                <a:lnTo>
                  <a:pt x="0" y="31760"/>
                </a:lnTo>
                <a:lnTo>
                  <a:pt x="0" y="1136903"/>
                </a:lnTo>
                <a:lnTo>
                  <a:pt x="12691" y="1136903"/>
                </a:lnTo>
                <a:lnTo>
                  <a:pt x="12691" y="44439"/>
                </a:lnTo>
                <a:lnTo>
                  <a:pt x="6345" y="44439"/>
                </a:lnTo>
                <a:lnTo>
                  <a:pt x="12691" y="38099"/>
                </a:lnTo>
                <a:lnTo>
                  <a:pt x="385821" y="38099"/>
                </a:lnTo>
                <a:lnTo>
                  <a:pt x="385821" y="31760"/>
                </a:lnTo>
                <a:close/>
              </a:path>
              <a:path w="462280" h="1137285">
                <a:moveTo>
                  <a:pt x="385821" y="0"/>
                </a:moveTo>
                <a:lnTo>
                  <a:pt x="385821" y="76199"/>
                </a:lnTo>
                <a:lnTo>
                  <a:pt x="449342" y="44439"/>
                </a:lnTo>
                <a:lnTo>
                  <a:pt x="398525" y="44439"/>
                </a:lnTo>
                <a:lnTo>
                  <a:pt x="398525" y="31760"/>
                </a:lnTo>
                <a:lnTo>
                  <a:pt x="449342" y="31760"/>
                </a:lnTo>
                <a:lnTo>
                  <a:pt x="385821" y="0"/>
                </a:lnTo>
                <a:close/>
              </a:path>
              <a:path w="462280" h="1137285">
                <a:moveTo>
                  <a:pt x="12691" y="38099"/>
                </a:moveTo>
                <a:lnTo>
                  <a:pt x="6345" y="44439"/>
                </a:lnTo>
                <a:lnTo>
                  <a:pt x="12691" y="44439"/>
                </a:lnTo>
                <a:lnTo>
                  <a:pt x="12691" y="38099"/>
                </a:lnTo>
                <a:close/>
              </a:path>
              <a:path w="462280" h="1137285">
                <a:moveTo>
                  <a:pt x="385821" y="38099"/>
                </a:moveTo>
                <a:lnTo>
                  <a:pt x="12691" y="38099"/>
                </a:lnTo>
                <a:lnTo>
                  <a:pt x="12691" y="44439"/>
                </a:lnTo>
                <a:lnTo>
                  <a:pt x="385821" y="44439"/>
                </a:lnTo>
                <a:lnTo>
                  <a:pt x="385821" y="38099"/>
                </a:lnTo>
                <a:close/>
              </a:path>
              <a:path w="462280" h="1137285">
                <a:moveTo>
                  <a:pt x="449342" y="31760"/>
                </a:moveTo>
                <a:lnTo>
                  <a:pt x="398525" y="31760"/>
                </a:lnTo>
                <a:lnTo>
                  <a:pt x="398525" y="44439"/>
                </a:lnTo>
                <a:lnTo>
                  <a:pt x="449342" y="44439"/>
                </a:lnTo>
                <a:lnTo>
                  <a:pt x="462021" y="38099"/>
                </a:lnTo>
                <a:lnTo>
                  <a:pt x="449342" y="31760"/>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175" name="object 7"/>
          <p:cNvSpPr>
            <a:spLocks/>
          </p:cNvSpPr>
          <p:nvPr/>
        </p:nvSpPr>
        <p:spPr bwMode="auto">
          <a:xfrm>
            <a:off x="1453655" y="5100638"/>
            <a:ext cx="1497508" cy="1522412"/>
          </a:xfrm>
          <a:custGeom>
            <a:avLst/>
            <a:gdLst>
              <a:gd name="T0" fmla="*/ 1842515 w 1842770"/>
              <a:gd name="T1" fmla="*/ 0 h 1521459"/>
              <a:gd name="T2" fmla="*/ 0 w 1842770"/>
              <a:gd name="T3" fmla="*/ 357128 h 1521459"/>
              <a:gd name="T4" fmla="*/ 0 w 1842770"/>
              <a:gd name="T5" fmla="*/ 1520951 h 1521459"/>
              <a:gd name="T6" fmla="*/ 1842515 w 1842770"/>
              <a:gd name="T7" fmla="*/ 1163811 h 1521459"/>
              <a:gd name="T8" fmla="*/ 1842515 w 1842770"/>
              <a:gd name="T9" fmla="*/ 0 h 1521459"/>
            </a:gdLst>
            <a:ahLst/>
            <a:cxnLst>
              <a:cxn ang="0">
                <a:pos x="T0" y="T1"/>
              </a:cxn>
              <a:cxn ang="0">
                <a:pos x="T2" y="T3"/>
              </a:cxn>
              <a:cxn ang="0">
                <a:pos x="T4" y="T5"/>
              </a:cxn>
              <a:cxn ang="0">
                <a:pos x="T6" y="T7"/>
              </a:cxn>
              <a:cxn ang="0">
                <a:pos x="T8" y="T9"/>
              </a:cxn>
            </a:cxnLst>
            <a:rect l="0" t="0" r="r" b="b"/>
            <a:pathLst>
              <a:path w="1842770" h="1521459">
                <a:moveTo>
                  <a:pt x="1842515" y="0"/>
                </a:moveTo>
                <a:lnTo>
                  <a:pt x="0" y="357128"/>
                </a:lnTo>
                <a:lnTo>
                  <a:pt x="0" y="1520951"/>
                </a:lnTo>
                <a:lnTo>
                  <a:pt x="1842515" y="1163811"/>
                </a:lnTo>
                <a:lnTo>
                  <a:pt x="1842515" y="0"/>
                </a:lnTo>
                <a:close/>
              </a:path>
            </a:pathLst>
          </a:custGeom>
          <a:solidFill>
            <a:srgbClr val="9CC3E6"/>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8" name="object 8"/>
          <p:cNvSpPr txBox="1"/>
          <p:nvPr/>
        </p:nvSpPr>
        <p:spPr>
          <a:xfrm>
            <a:off x="1599407" y="5755322"/>
            <a:ext cx="829369" cy="553998"/>
          </a:xfrm>
          <a:prstGeom prst="rect">
            <a:avLst/>
          </a:prstGeom>
        </p:spPr>
        <p:txBody>
          <a:bodyPr wrap="square" lIns="0" tIns="0" rIns="0" bIns="0">
            <a:spAutoFit/>
          </a:bodyPr>
          <a:lstStyle/>
          <a:p>
            <a:pPr marL="30480" fontAlgn="auto">
              <a:spcBef>
                <a:spcPts val="0"/>
              </a:spcBef>
              <a:spcAft>
                <a:spcPts val="0"/>
              </a:spcAft>
              <a:defRPr/>
            </a:pPr>
            <a:r>
              <a:rPr b="1" dirty="0">
                <a:latin typeface="Century Gothic"/>
                <a:cs typeface="Century Gothic"/>
              </a:rPr>
              <a:t>16</a:t>
            </a:r>
            <a:r>
              <a:rPr b="1" spc="-5" dirty="0">
                <a:latin typeface="Century Gothic"/>
                <a:cs typeface="Century Gothic"/>
              </a:rPr>
              <a:t>-</a:t>
            </a:r>
            <a:r>
              <a:rPr b="1" dirty="0">
                <a:latin typeface="Century Gothic"/>
                <a:cs typeface="Century Gothic"/>
              </a:rPr>
              <a:t>19</a:t>
            </a:r>
            <a:endParaRPr dirty="0">
              <a:latin typeface="Century Gothic"/>
              <a:cs typeface="Century Gothic"/>
            </a:endParaRPr>
          </a:p>
          <a:p>
            <a:pPr marL="12700" fontAlgn="auto">
              <a:spcBef>
                <a:spcPts val="0"/>
              </a:spcBef>
              <a:spcAft>
                <a:spcPts val="0"/>
              </a:spcAft>
              <a:defRPr/>
            </a:pPr>
            <a:r>
              <a:rPr b="1" spc="-5" dirty="0">
                <a:latin typeface="Century Gothic"/>
                <a:cs typeface="Century Gothic"/>
              </a:rPr>
              <a:t>Ma</a:t>
            </a:r>
            <a:r>
              <a:rPr b="1" spc="-10" dirty="0">
                <a:latin typeface="Century Gothic"/>
                <a:cs typeface="Century Gothic"/>
              </a:rPr>
              <a:t>r</a:t>
            </a:r>
            <a:r>
              <a:rPr b="1" spc="-5" dirty="0">
                <a:latin typeface="Century Gothic"/>
                <a:cs typeface="Century Gothic"/>
              </a:rPr>
              <a:t>et</a:t>
            </a:r>
            <a:endParaRPr dirty="0">
              <a:latin typeface="Century Gothic"/>
              <a:cs typeface="Century Gothic"/>
            </a:endParaRPr>
          </a:p>
        </p:txBody>
      </p:sp>
      <p:sp>
        <p:nvSpPr>
          <p:cNvPr id="7177" name="object 9"/>
          <p:cNvSpPr>
            <a:spLocks/>
          </p:cNvSpPr>
          <p:nvPr/>
        </p:nvSpPr>
        <p:spPr bwMode="auto">
          <a:xfrm>
            <a:off x="1456234" y="4329113"/>
            <a:ext cx="375344" cy="1136650"/>
          </a:xfrm>
          <a:custGeom>
            <a:avLst/>
            <a:gdLst>
              <a:gd name="T0" fmla="*/ 385821 w 462280"/>
              <a:gd name="T1" fmla="*/ 31754 h 1135379"/>
              <a:gd name="T2" fmla="*/ 0 w 462280"/>
              <a:gd name="T3" fmla="*/ 31754 h 1135379"/>
              <a:gd name="T4" fmla="*/ 0 w 462280"/>
              <a:gd name="T5" fmla="*/ 1135379 h 1135379"/>
              <a:gd name="T6" fmla="*/ 12691 w 462280"/>
              <a:gd name="T7" fmla="*/ 1135379 h 1135379"/>
              <a:gd name="T8" fmla="*/ 12691 w 462280"/>
              <a:gd name="T9" fmla="*/ 44445 h 1135379"/>
              <a:gd name="T10" fmla="*/ 6345 w 462280"/>
              <a:gd name="T11" fmla="*/ 44445 h 1135379"/>
              <a:gd name="T12" fmla="*/ 12691 w 462280"/>
              <a:gd name="T13" fmla="*/ 38099 h 1135379"/>
              <a:gd name="T14" fmla="*/ 385821 w 462280"/>
              <a:gd name="T15" fmla="*/ 38099 h 1135379"/>
              <a:gd name="T16" fmla="*/ 385821 w 462280"/>
              <a:gd name="T17" fmla="*/ 31754 h 1135379"/>
              <a:gd name="T18" fmla="*/ 385821 w 462280"/>
              <a:gd name="T19" fmla="*/ 0 h 1135379"/>
              <a:gd name="T20" fmla="*/ 385821 w 462280"/>
              <a:gd name="T21" fmla="*/ 76199 h 1135379"/>
              <a:gd name="T22" fmla="*/ 449330 w 462280"/>
              <a:gd name="T23" fmla="*/ 44445 h 1135379"/>
              <a:gd name="T24" fmla="*/ 398525 w 462280"/>
              <a:gd name="T25" fmla="*/ 44445 h 1135379"/>
              <a:gd name="T26" fmla="*/ 398525 w 462280"/>
              <a:gd name="T27" fmla="*/ 31754 h 1135379"/>
              <a:gd name="T28" fmla="*/ 449330 w 462280"/>
              <a:gd name="T29" fmla="*/ 31754 h 1135379"/>
              <a:gd name="T30" fmla="*/ 385821 w 462280"/>
              <a:gd name="T31" fmla="*/ 0 h 1135379"/>
              <a:gd name="T32" fmla="*/ 12691 w 462280"/>
              <a:gd name="T33" fmla="*/ 38099 h 1135379"/>
              <a:gd name="T34" fmla="*/ 6345 w 462280"/>
              <a:gd name="T35" fmla="*/ 44445 h 1135379"/>
              <a:gd name="T36" fmla="*/ 12691 w 462280"/>
              <a:gd name="T37" fmla="*/ 44445 h 1135379"/>
              <a:gd name="T38" fmla="*/ 12691 w 462280"/>
              <a:gd name="T39" fmla="*/ 38099 h 1135379"/>
              <a:gd name="T40" fmla="*/ 385821 w 462280"/>
              <a:gd name="T41" fmla="*/ 38099 h 1135379"/>
              <a:gd name="T42" fmla="*/ 12691 w 462280"/>
              <a:gd name="T43" fmla="*/ 38099 h 1135379"/>
              <a:gd name="T44" fmla="*/ 12691 w 462280"/>
              <a:gd name="T45" fmla="*/ 44445 h 1135379"/>
              <a:gd name="T46" fmla="*/ 385821 w 462280"/>
              <a:gd name="T47" fmla="*/ 44445 h 1135379"/>
              <a:gd name="T48" fmla="*/ 385821 w 462280"/>
              <a:gd name="T49" fmla="*/ 38099 h 1135379"/>
              <a:gd name="T50" fmla="*/ 449330 w 462280"/>
              <a:gd name="T51" fmla="*/ 31754 h 1135379"/>
              <a:gd name="T52" fmla="*/ 398525 w 462280"/>
              <a:gd name="T53" fmla="*/ 31754 h 1135379"/>
              <a:gd name="T54" fmla="*/ 398525 w 462280"/>
              <a:gd name="T55" fmla="*/ 44445 h 1135379"/>
              <a:gd name="T56" fmla="*/ 449330 w 462280"/>
              <a:gd name="T57" fmla="*/ 44445 h 1135379"/>
              <a:gd name="T58" fmla="*/ 462021 w 462280"/>
              <a:gd name="T59" fmla="*/ 38099 h 1135379"/>
              <a:gd name="T60" fmla="*/ 449330 w 462280"/>
              <a:gd name="T61" fmla="*/ 31754 h 1135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2280" h="1135379">
                <a:moveTo>
                  <a:pt x="385821" y="31754"/>
                </a:moveTo>
                <a:lnTo>
                  <a:pt x="0" y="31754"/>
                </a:lnTo>
                <a:lnTo>
                  <a:pt x="0" y="1135379"/>
                </a:lnTo>
                <a:lnTo>
                  <a:pt x="12691" y="1135379"/>
                </a:lnTo>
                <a:lnTo>
                  <a:pt x="12691" y="44445"/>
                </a:lnTo>
                <a:lnTo>
                  <a:pt x="6345" y="44445"/>
                </a:lnTo>
                <a:lnTo>
                  <a:pt x="12691" y="38099"/>
                </a:lnTo>
                <a:lnTo>
                  <a:pt x="385821" y="38099"/>
                </a:lnTo>
                <a:lnTo>
                  <a:pt x="385821" y="31754"/>
                </a:lnTo>
                <a:close/>
              </a:path>
              <a:path w="462280" h="1135379">
                <a:moveTo>
                  <a:pt x="385821" y="0"/>
                </a:moveTo>
                <a:lnTo>
                  <a:pt x="385821" y="76199"/>
                </a:lnTo>
                <a:lnTo>
                  <a:pt x="449330" y="44445"/>
                </a:lnTo>
                <a:lnTo>
                  <a:pt x="398525" y="44445"/>
                </a:lnTo>
                <a:lnTo>
                  <a:pt x="398525" y="31754"/>
                </a:lnTo>
                <a:lnTo>
                  <a:pt x="449330" y="31754"/>
                </a:lnTo>
                <a:lnTo>
                  <a:pt x="385821" y="0"/>
                </a:lnTo>
                <a:close/>
              </a:path>
              <a:path w="462280" h="1135379">
                <a:moveTo>
                  <a:pt x="12691" y="38099"/>
                </a:moveTo>
                <a:lnTo>
                  <a:pt x="6345" y="44445"/>
                </a:lnTo>
                <a:lnTo>
                  <a:pt x="12691" y="44445"/>
                </a:lnTo>
                <a:lnTo>
                  <a:pt x="12691" y="38099"/>
                </a:lnTo>
                <a:close/>
              </a:path>
              <a:path w="462280" h="1135379">
                <a:moveTo>
                  <a:pt x="385821" y="38099"/>
                </a:moveTo>
                <a:lnTo>
                  <a:pt x="12691" y="38099"/>
                </a:lnTo>
                <a:lnTo>
                  <a:pt x="12691" y="44445"/>
                </a:lnTo>
                <a:lnTo>
                  <a:pt x="385821" y="44445"/>
                </a:lnTo>
                <a:lnTo>
                  <a:pt x="385821" y="38099"/>
                </a:lnTo>
                <a:close/>
              </a:path>
              <a:path w="462280" h="1135379">
                <a:moveTo>
                  <a:pt x="449330" y="31754"/>
                </a:moveTo>
                <a:lnTo>
                  <a:pt x="398525" y="31754"/>
                </a:lnTo>
                <a:lnTo>
                  <a:pt x="398525" y="44445"/>
                </a:lnTo>
                <a:lnTo>
                  <a:pt x="449330" y="44445"/>
                </a:lnTo>
                <a:lnTo>
                  <a:pt x="462021" y="38099"/>
                </a:lnTo>
                <a:lnTo>
                  <a:pt x="449330" y="31754"/>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178" name="object 10"/>
          <p:cNvSpPr>
            <a:spLocks noChangeArrowheads="1"/>
          </p:cNvSpPr>
          <p:nvPr/>
        </p:nvSpPr>
        <p:spPr bwMode="auto">
          <a:xfrm>
            <a:off x="8123436" y="1500189"/>
            <a:ext cx="1782564" cy="4319587"/>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7179" name="object 11"/>
          <p:cNvSpPr>
            <a:spLocks/>
          </p:cNvSpPr>
          <p:nvPr/>
        </p:nvSpPr>
        <p:spPr bwMode="auto">
          <a:xfrm>
            <a:off x="6749753" y="6786564"/>
            <a:ext cx="3154958" cy="71437"/>
          </a:xfrm>
          <a:custGeom>
            <a:avLst/>
            <a:gdLst>
              <a:gd name="T0" fmla="*/ 3864498 w 3882390"/>
              <a:gd name="T1" fmla="*/ 0 h 71754"/>
              <a:gd name="T2" fmla="*/ 0 w 3882390"/>
              <a:gd name="T3" fmla="*/ 0 h 71754"/>
              <a:gd name="T4" fmla="*/ 17920 w 3882390"/>
              <a:gd name="T5" fmla="*/ 71627 h 71754"/>
              <a:gd name="T6" fmla="*/ 3882391 w 3882390"/>
              <a:gd name="T7" fmla="*/ 71627 h 71754"/>
              <a:gd name="T8" fmla="*/ 3864498 w 3882390"/>
              <a:gd name="T9" fmla="*/ 0 h 71754"/>
            </a:gdLst>
            <a:ahLst/>
            <a:cxnLst>
              <a:cxn ang="0">
                <a:pos x="T0" y="T1"/>
              </a:cxn>
              <a:cxn ang="0">
                <a:pos x="T2" y="T3"/>
              </a:cxn>
              <a:cxn ang="0">
                <a:pos x="T4" y="T5"/>
              </a:cxn>
              <a:cxn ang="0">
                <a:pos x="T6" y="T7"/>
              </a:cxn>
              <a:cxn ang="0">
                <a:pos x="T8" y="T9"/>
              </a:cxn>
            </a:cxnLst>
            <a:rect l="0" t="0" r="r" b="b"/>
            <a:pathLst>
              <a:path w="3882390" h="71754">
                <a:moveTo>
                  <a:pt x="3864498" y="0"/>
                </a:moveTo>
                <a:lnTo>
                  <a:pt x="0" y="0"/>
                </a:lnTo>
                <a:lnTo>
                  <a:pt x="17920" y="71627"/>
                </a:lnTo>
                <a:lnTo>
                  <a:pt x="3882391" y="71627"/>
                </a:lnTo>
                <a:lnTo>
                  <a:pt x="3864498" y="0"/>
                </a:lnTo>
                <a:close/>
              </a:path>
            </a:pathLst>
          </a:custGeom>
          <a:solidFill>
            <a:srgbClr val="00558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180" name="object 12"/>
          <p:cNvSpPr>
            <a:spLocks/>
          </p:cNvSpPr>
          <p:nvPr/>
        </p:nvSpPr>
        <p:spPr bwMode="auto">
          <a:xfrm>
            <a:off x="3361333" y="6786564"/>
            <a:ext cx="3372942" cy="71437"/>
          </a:xfrm>
          <a:custGeom>
            <a:avLst/>
            <a:gdLst>
              <a:gd name="T0" fmla="*/ 4132722 w 4150995"/>
              <a:gd name="T1" fmla="*/ 0 h 71754"/>
              <a:gd name="T2" fmla="*/ 0 w 4150995"/>
              <a:gd name="T3" fmla="*/ 0 h 71754"/>
              <a:gd name="T4" fmla="*/ 17920 w 4150995"/>
              <a:gd name="T5" fmla="*/ 71627 h 71754"/>
              <a:gd name="T6" fmla="*/ 4150615 w 4150995"/>
              <a:gd name="T7" fmla="*/ 71627 h 71754"/>
              <a:gd name="T8" fmla="*/ 4132722 w 4150995"/>
              <a:gd name="T9" fmla="*/ 0 h 71754"/>
            </a:gdLst>
            <a:ahLst/>
            <a:cxnLst>
              <a:cxn ang="0">
                <a:pos x="T0" y="T1"/>
              </a:cxn>
              <a:cxn ang="0">
                <a:pos x="T2" y="T3"/>
              </a:cxn>
              <a:cxn ang="0">
                <a:pos x="T4" y="T5"/>
              </a:cxn>
              <a:cxn ang="0">
                <a:pos x="T6" y="T7"/>
              </a:cxn>
              <a:cxn ang="0">
                <a:pos x="T8" y="T9"/>
              </a:cxn>
            </a:cxnLst>
            <a:rect l="0" t="0" r="r" b="b"/>
            <a:pathLst>
              <a:path w="4150995" h="71754">
                <a:moveTo>
                  <a:pt x="4132722" y="0"/>
                </a:moveTo>
                <a:lnTo>
                  <a:pt x="0" y="0"/>
                </a:lnTo>
                <a:lnTo>
                  <a:pt x="17920" y="71627"/>
                </a:lnTo>
                <a:lnTo>
                  <a:pt x="4150615" y="71627"/>
                </a:lnTo>
                <a:lnTo>
                  <a:pt x="4132722" y="0"/>
                </a:lnTo>
                <a:close/>
              </a:path>
            </a:pathLst>
          </a:custGeom>
          <a:solidFill>
            <a:srgbClr val="46B687"/>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181" name="object 13"/>
          <p:cNvSpPr>
            <a:spLocks/>
          </p:cNvSpPr>
          <p:nvPr/>
        </p:nvSpPr>
        <p:spPr bwMode="auto">
          <a:xfrm>
            <a:off x="0" y="6786564"/>
            <a:ext cx="3343275" cy="71437"/>
          </a:xfrm>
          <a:custGeom>
            <a:avLst/>
            <a:gdLst>
              <a:gd name="T0" fmla="*/ 4096146 w 4114165"/>
              <a:gd name="T1" fmla="*/ 0 h 71754"/>
              <a:gd name="T2" fmla="*/ 0 w 4114165"/>
              <a:gd name="T3" fmla="*/ 0 h 71754"/>
              <a:gd name="T4" fmla="*/ 17906 w 4114165"/>
              <a:gd name="T5" fmla="*/ 71627 h 71754"/>
              <a:gd name="T6" fmla="*/ 4114039 w 4114165"/>
              <a:gd name="T7" fmla="*/ 71627 h 71754"/>
              <a:gd name="T8" fmla="*/ 4096146 w 4114165"/>
              <a:gd name="T9" fmla="*/ 0 h 71754"/>
            </a:gdLst>
            <a:ahLst/>
            <a:cxnLst>
              <a:cxn ang="0">
                <a:pos x="T0" y="T1"/>
              </a:cxn>
              <a:cxn ang="0">
                <a:pos x="T2" y="T3"/>
              </a:cxn>
              <a:cxn ang="0">
                <a:pos x="T4" y="T5"/>
              </a:cxn>
              <a:cxn ang="0">
                <a:pos x="T6" y="T7"/>
              </a:cxn>
              <a:cxn ang="0">
                <a:pos x="T8" y="T9"/>
              </a:cxn>
            </a:cxnLst>
            <a:rect l="0" t="0" r="r" b="b"/>
            <a:pathLst>
              <a:path w="4114165" h="71754">
                <a:moveTo>
                  <a:pt x="4096146" y="0"/>
                </a:moveTo>
                <a:lnTo>
                  <a:pt x="0" y="0"/>
                </a:lnTo>
                <a:lnTo>
                  <a:pt x="17906" y="71627"/>
                </a:lnTo>
                <a:lnTo>
                  <a:pt x="4114039" y="71627"/>
                </a:lnTo>
                <a:lnTo>
                  <a:pt x="4096146" y="0"/>
                </a:lnTo>
                <a:close/>
              </a:path>
            </a:pathLst>
          </a:custGeom>
          <a:solidFill>
            <a:srgbClr val="FE8C2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14" name="object 14"/>
          <p:cNvSpPr txBox="1">
            <a:spLocks noGrp="1"/>
          </p:cNvSpPr>
          <p:nvPr>
            <p:ph type="title"/>
          </p:nvPr>
        </p:nvSpPr>
        <p:spPr/>
        <p:txBody>
          <a:bodyPr tIns="178193" rtlCol="0"/>
          <a:lstStyle/>
          <a:p>
            <a:pPr eaLnBrk="1" fontAlgn="auto" hangingPunct="1">
              <a:spcBef>
                <a:spcPts val="0"/>
              </a:spcBef>
              <a:spcAft>
                <a:spcPts val="0"/>
              </a:spcAft>
              <a:defRPr/>
            </a:pPr>
            <a:r>
              <a:rPr sz="2800" dirty="0"/>
              <a:t>Jadwal</a:t>
            </a:r>
            <a:r>
              <a:rPr sz="2800" spc="70" dirty="0">
                <a:latin typeface="Times New Roman"/>
                <a:cs typeface="Times New Roman"/>
              </a:rPr>
              <a:t> </a:t>
            </a:r>
            <a:r>
              <a:rPr sz="2800" spc="-5" dirty="0"/>
              <a:t>Pengusula</a:t>
            </a:r>
            <a:r>
              <a:rPr sz="2800" dirty="0"/>
              <a:t>n</a:t>
            </a:r>
            <a:r>
              <a:rPr sz="2800" spc="70" dirty="0">
                <a:latin typeface="Times New Roman"/>
                <a:cs typeface="Times New Roman"/>
              </a:rPr>
              <a:t> </a:t>
            </a:r>
            <a:r>
              <a:rPr sz="2800" spc="-5" dirty="0"/>
              <a:t>DA</a:t>
            </a:r>
            <a:r>
              <a:rPr sz="2800" dirty="0"/>
              <a:t>K</a:t>
            </a:r>
            <a:r>
              <a:rPr sz="2800" spc="70" dirty="0">
                <a:latin typeface="Times New Roman"/>
                <a:cs typeface="Times New Roman"/>
              </a:rPr>
              <a:t> </a:t>
            </a:r>
            <a:r>
              <a:rPr sz="2800" spc="-5" dirty="0"/>
              <a:t>Fisi</a:t>
            </a:r>
            <a:r>
              <a:rPr sz="2800" dirty="0"/>
              <a:t>k</a:t>
            </a:r>
            <a:r>
              <a:rPr sz="2800" spc="60" dirty="0">
                <a:latin typeface="Times New Roman"/>
                <a:cs typeface="Times New Roman"/>
              </a:rPr>
              <a:t> </a:t>
            </a:r>
            <a:r>
              <a:rPr sz="2800" spc="-5" dirty="0"/>
              <a:t>Tahu</a:t>
            </a:r>
            <a:r>
              <a:rPr sz="2800" dirty="0"/>
              <a:t>n</a:t>
            </a:r>
            <a:r>
              <a:rPr sz="2800" spc="65" dirty="0">
                <a:latin typeface="Times New Roman"/>
                <a:cs typeface="Times New Roman"/>
              </a:rPr>
              <a:t> </a:t>
            </a:r>
            <a:r>
              <a:rPr sz="2800" spc="-5" dirty="0"/>
              <a:t>2019</a:t>
            </a:r>
          </a:p>
        </p:txBody>
      </p:sp>
      <p:sp>
        <p:nvSpPr>
          <p:cNvPr id="7183" name="object 15"/>
          <p:cNvSpPr>
            <a:spLocks/>
          </p:cNvSpPr>
          <p:nvPr/>
        </p:nvSpPr>
        <p:spPr bwMode="auto">
          <a:xfrm>
            <a:off x="1487190" y="2270125"/>
            <a:ext cx="1489769" cy="1404938"/>
          </a:xfrm>
          <a:custGeom>
            <a:avLst/>
            <a:gdLst>
              <a:gd name="T0" fmla="*/ 1833371 w 1833879"/>
              <a:gd name="T1" fmla="*/ 0 h 1403985"/>
              <a:gd name="T2" fmla="*/ 0 w 1833879"/>
              <a:gd name="T3" fmla="*/ 329549 h 1403985"/>
              <a:gd name="T4" fmla="*/ 0 w 1833879"/>
              <a:gd name="T5" fmla="*/ 1403603 h 1403985"/>
              <a:gd name="T6" fmla="*/ 1833371 w 1833879"/>
              <a:gd name="T7" fmla="*/ 1074023 h 1403985"/>
              <a:gd name="T8" fmla="*/ 1833371 w 1833879"/>
              <a:gd name="T9" fmla="*/ 0 h 1403985"/>
            </a:gdLst>
            <a:ahLst/>
            <a:cxnLst>
              <a:cxn ang="0">
                <a:pos x="T0" y="T1"/>
              </a:cxn>
              <a:cxn ang="0">
                <a:pos x="T2" y="T3"/>
              </a:cxn>
              <a:cxn ang="0">
                <a:pos x="T4" y="T5"/>
              </a:cxn>
              <a:cxn ang="0">
                <a:pos x="T6" y="T7"/>
              </a:cxn>
              <a:cxn ang="0">
                <a:pos x="T8" y="T9"/>
              </a:cxn>
            </a:cxnLst>
            <a:rect l="0" t="0" r="r" b="b"/>
            <a:pathLst>
              <a:path w="1833879" h="1403985">
                <a:moveTo>
                  <a:pt x="1833371" y="0"/>
                </a:moveTo>
                <a:lnTo>
                  <a:pt x="0" y="329549"/>
                </a:lnTo>
                <a:lnTo>
                  <a:pt x="0" y="1403603"/>
                </a:lnTo>
                <a:lnTo>
                  <a:pt x="1833371" y="1074023"/>
                </a:lnTo>
                <a:lnTo>
                  <a:pt x="1833371" y="0"/>
                </a:lnTo>
                <a:close/>
              </a:path>
            </a:pathLst>
          </a:custGeom>
          <a:solidFill>
            <a:srgbClr val="DAE3F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184" name="object 16"/>
          <p:cNvSpPr>
            <a:spLocks/>
          </p:cNvSpPr>
          <p:nvPr/>
        </p:nvSpPr>
        <p:spPr bwMode="auto">
          <a:xfrm>
            <a:off x="1487190" y="2270125"/>
            <a:ext cx="1489769" cy="1404938"/>
          </a:xfrm>
          <a:custGeom>
            <a:avLst/>
            <a:gdLst>
              <a:gd name="T0" fmla="*/ 1833371 w 1833879"/>
              <a:gd name="T1" fmla="*/ 1074023 h 1403985"/>
              <a:gd name="T2" fmla="*/ 0 w 1833879"/>
              <a:gd name="T3" fmla="*/ 1403603 h 1403985"/>
              <a:gd name="T4" fmla="*/ 0 w 1833879"/>
              <a:gd name="T5" fmla="*/ 329549 h 1403985"/>
              <a:gd name="T6" fmla="*/ 1833371 w 1833879"/>
              <a:gd name="T7" fmla="*/ 0 h 1403985"/>
              <a:gd name="T8" fmla="*/ 1833371 w 1833879"/>
              <a:gd name="T9" fmla="*/ 1074023 h 1403985"/>
            </a:gdLst>
            <a:ahLst/>
            <a:cxnLst>
              <a:cxn ang="0">
                <a:pos x="T0" y="T1"/>
              </a:cxn>
              <a:cxn ang="0">
                <a:pos x="T2" y="T3"/>
              </a:cxn>
              <a:cxn ang="0">
                <a:pos x="T4" y="T5"/>
              </a:cxn>
              <a:cxn ang="0">
                <a:pos x="T6" y="T7"/>
              </a:cxn>
              <a:cxn ang="0">
                <a:pos x="T8" y="T9"/>
              </a:cxn>
            </a:cxnLst>
            <a:rect l="0" t="0" r="r" b="b"/>
            <a:pathLst>
              <a:path w="1833879" h="1403985">
                <a:moveTo>
                  <a:pt x="1833371" y="1074023"/>
                </a:moveTo>
                <a:lnTo>
                  <a:pt x="0" y="1403603"/>
                </a:lnTo>
                <a:lnTo>
                  <a:pt x="0" y="329549"/>
                </a:lnTo>
                <a:lnTo>
                  <a:pt x="1833371" y="0"/>
                </a:lnTo>
                <a:lnTo>
                  <a:pt x="1833371" y="1074023"/>
                </a:lnTo>
                <a:close/>
              </a:path>
            </a:pathLst>
          </a:custGeom>
          <a:noFill/>
          <a:ln w="1219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17" name="object 17"/>
          <p:cNvSpPr txBox="1"/>
          <p:nvPr/>
        </p:nvSpPr>
        <p:spPr>
          <a:xfrm>
            <a:off x="1644551" y="2814027"/>
            <a:ext cx="978991" cy="830997"/>
          </a:xfrm>
          <a:prstGeom prst="rect">
            <a:avLst/>
          </a:prstGeom>
        </p:spPr>
        <p:txBody>
          <a:bodyPr lIns="0" tIns="0" rIns="0" bIns="0">
            <a:spAutoFit/>
          </a:bodyPr>
          <a:lstStyle/>
          <a:p>
            <a:pPr algn="ctr" fontAlgn="auto">
              <a:spcBef>
                <a:spcPts val="0"/>
              </a:spcBef>
              <a:spcAft>
                <a:spcPts val="0"/>
              </a:spcAft>
              <a:defRPr/>
            </a:pPr>
            <a:r>
              <a:rPr b="1" spc="5" dirty="0">
                <a:latin typeface="Century Gothic"/>
                <a:cs typeface="Century Gothic"/>
              </a:rPr>
              <a:t>1</a:t>
            </a:r>
            <a:r>
              <a:rPr b="1" dirty="0">
                <a:latin typeface="Century Gothic"/>
                <a:cs typeface="Century Gothic"/>
              </a:rPr>
              <a:t>9</a:t>
            </a:r>
            <a:r>
              <a:rPr b="1" spc="55" dirty="0">
                <a:latin typeface="Times New Roman"/>
                <a:cs typeface="Times New Roman"/>
              </a:rPr>
              <a:t> </a:t>
            </a:r>
            <a:r>
              <a:rPr b="1" dirty="0">
                <a:latin typeface="Century Gothic"/>
                <a:cs typeface="Century Gothic"/>
              </a:rPr>
              <a:t>M</a:t>
            </a:r>
            <a:r>
              <a:rPr b="1" spc="-10" dirty="0">
                <a:latin typeface="Century Gothic"/>
                <a:cs typeface="Century Gothic"/>
              </a:rPr>
              <a:t>a</a:t>
            </a:r>
            <a:r>
              <a:rPr b="1" dirty="0">
                <a:latin typeface="Century Gothic"/>
                <a:cs typeface="Century Gothic"/>
              </a:rPr>
              <a:t>re</a:t>
            </a:r>
            <a:r>
              <a:rPr b="1" spc="-10" dirty="0">
                <a:latin typeface="Century Gothic"/>
                <a:cs typeface="Century Gothic"/>
              </a:rPr>
              <a:t>t</a:t>
            </a:r>
            <a:r>
              <a:rPr b="1" dirty="0">
                <a:latin typeface="Century Gothic"/>
                <a:cs typeface="Century Gothic"/>
              </a:rPr>
              <a:t>-</a:t>
            </a:r>
            <a:endParaRPr dirty="0">
              <a:latin typeface="Century Gothic"/>
              <a:cs typeface="Century Gothic"/>
            </a:endParaRPr>
          </a:p>
          <a:p>
            <a:pPr marL="1905" algn="ctr" fontAlgn="auto">
              <a:spcBef>
                <a:spcPts val="0"/>
              </a:spcBef>
              <a:spcAft>
                <a:spcPts val="0"/>
              </a:spcAft>
              <a:defRPr/>
            </a:pPr>
            <a:r>
              <a:rPr b="1" spc="5" dirty="0">
                <a:latin typeface="Century Gothic"/>
                <a:cs typeface="Century Gothic"/>
              </a:rPr>
              <a:t>1</a:t>
            </a:r>
            <a:r>
              <a:rPr b="1" dirty="0">
                <a:latin typeface="Century Gothic"/>
                <a:cs typeface="Century Gothic"/>
              </a:rPr>
              <a:t>5</a:t>
            </a:r>
            <a:r>
              <a:rPr b="1" spc="55" dirty="0">
                <a:latin typeface="Times New Roman"/>
                <a:cs typeface="Times New Roman"/>
              </a:rPr>
              <a:t> </a:t>
            </a:r>
            <a:r>
              <a:rPr b="1" dirty="0">
                <a:latin typeface="Century Gothic"/>
                <a:cs typeface="Century Gothic"/>
              </a:rPr>
              <a:t>April</a:t>
            </a:r>
            <a:endParaRPr dirty="0">
              <a:latin typeface="Century Gothic"/>
              <a:cs typeface="Century Gothic"/>
            </a:endParaRPr>
          </a:p>
        </p:txBody>
      </p:sp>
      <p:sp>
        <p:nvSpPr>
          <p:cNvPr id="7186" name="object 18"/>
          <p:cNvSpPr>
            <a:spLocks/>
          </p:cNvSpPr>
          <p:nvPr/>
        </p:nvSpPr>
        <p:spPr bwMode="auto">
          <a:xfrm>
            <a:off x="1489770" y="1557338"/>
            <a:ext cx="374055" cy="1050925"/>
          </a:xfrm>
          <a:custGeom>
            <a:avLst/>
            <a:gdLst>
              <a:gd name="T0" fmla="*/ 384297 w 461010"/>
              <a:gd name="T1" fmla="*/ 31760 h 1050289"/>
              <a:gd name="T2" fmla="*/ 0 w 461010"/>
              <a:gd name="T3" fmla="*/ 31760 h 1050289"/>
              <a:gd name="T4" fmla="*/ 0 w 461010"/>
              <a:gd name="T5" fmla="*/ 1050035 h 1050289"/>
              <a:gd name="T6" fmla="*/ 12691 w 461010"/>
              <a:gd name="T7" fmla="*/ 1050035 h 1050289"/>
              <a:gd name="T8" fmla="*/ 12691 w 461010"/>
              <a:gd name="T9" fmla="*/ 44439 h 1050289"/>
              <a:gd name="T10" fmla="*/ 6345 w 461010"/>
              <a:gd name="T11" fmla="*/ 44439 h 1050289"/>
              <a:gd name="T12" fmla="*/ 12691 w 461010"/>
              <a:gd name="T13" fmla="*/ 38099 h 1050289"/>
              <a:gd name="T14" fmla="*/ 384297 w 461010"/>
              <a:gd name="T15" fmla="*/ 38099 h 1050289"/>
              <a:gd name="T16" fmla="*/ 384297 w 461010"/>
              <a:gd name="T17" fmla="*/ 31760 h 1050289"/>
              <a:gd name="T18" fmla="*/ 384297 w 461010"/>
              <a:gd name="T19" fmla="*/ 0 h 1050289"/>
              <a:gd name="T20" fmla="*/ 384297 w 461010"/>
              <a:gd name="T21" fmla="*/ 76199 h 1050289"/>
              <a:gd name="T22" fmla="*/ 447818 w 461010"/>
              <a:gd name="T23" fmla="*/ 44439 h 1050289"/>
              <a:gd name="T24" fmla="*/ 397001 w 461010"/>
              <a:gd name="T25" fmla="*/ 44439 h 1050289"/>
              <a:gd name="T26" fmla="*/ 397001 w 461010"/>
              <a:gd name="T27" fmla="*/ 31760 h 1050289"/>
              <a:gd name="T28" fmla="*/ 447818 w 461010"/>
              <a:gd name="T29" fmla="*/ 31760 h 1050289"/>
              <a:gd name="T30" fmla="*/ 384297 w 461010"/>
              <a:gd name="T31" fmla="*/ 0 h 1050289"/>
              <a:gd name="T32" fmla="*/ 12691 w 461010"/>
              <a:gd name="T33" fmla="*/ 38099 h 1050289"/>
              <a:gd name="T34" fmla="*/ 6345 w 461010"/>
              <a:gd name="T35" fmla="*/ 44439 h 1050289"/>
              <a:gd name="T36" fmla="*/ 12691 w 461010"/>
              <a:gd name="T37" fmla="*/ 44439 h 1050289"/>
              <a:gd name="T38" fmla="*/ 12691 w 461010"/>
              <a:gd name="T39" fmla="*/ 38099 h 1050289"/>
              <a:gd name="T40" fmla="*/ 384297 w 461010"/>
              <a:gd name="T41" fmla="*/ 38099 h 1050289"/>
              <a:gd name="T42" fmla="*/ 12691 w 461010"/>
              <a:gd name="T43" fmla="*/ 38099 h 1050289"/>
              <a:gd name="T44" fmla="*/ 12691 w 461010"/>
              <a:gd name="T45" fmla="*/ 44439 h 1050289"/>
              <a:gd name="T46" fmla="*/ 384297 w 461010"/>
              <a:gd name="T47" fmla="*/ 44439 h 1050289"/>
              <a:gd name="T48" fmla="*/ 384297 w 461010"/>
              <a:gd name="T49" fmla="*/ 38099 h 1050289"/>
              <a:gd name="T50" fmla="*/ 447818 w 461010"/>
              <a:gd name="T51" fmla="*/ 31760 h 1050289"/>
              <a:gd name="T52" fmla="*/ 397001 w 461010"/>
              <a:gd name="T53" fmla="*/ 31760 h 1050289"/>
              <a:gd name="T54" fmla="*/ 397001 w 461010"/>
              <a:gd name="T55" fmla="*/ 44439 h 1050289"/>
              <a:gd name="T56" fmla="*/ 447818 w 461010"/>
              <a:gd name="T57" fmla="*/ 44439 h 1050289"/>
              <a:gd name="T58" fmla="*/ 460497 w 461010"/>
              <a:gd name="T59" fmla="*/ 38099 h 1050289"/>
              <a:gd name="T60" fmla="*/ 447818 w 461010"/>
              <a:gd name="T61" fmla="*/ 31760 h 1050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1010" h="1050289">
                <a:moveTo>
                  <a:pt x="384297" y="31760"/>
                </a:moveTo>
                <a:lnTo>
                  <a:pt x="0" y="31760"/>
                </a:lnTo>
                <a:lnTo>
                  <a:pt x="0" y="1050035"/>
                </a:lnTo>
                <a:lnTo>
                  <a:pt x="12691" y="1050035"/>
                </a:lnTo>
                <a:lnTo>
                  <a:pt x="12691" y="44439"/>
                </a:lnTo>
                <a:lnTo>
                  <a:pt x="6345" y="44439"/>
                </a:lnTo>
                <a:lnTo>
                  <a:pt x="12691" y="38099"/>
                </a:lnTo>
                <a:lnTo>
                  <a:pt x="384297" y="38099"/>
                </a:lnTo>
                <a:lnTo>
                  <a:pt x="384297" y="31760"/>
                </a:lnTo>
                <a:close/>
              </a:path>
              <a:path w="461010" h="1050289">
                <a:moveTo>
                  <a:pt x="384297" y="0"/>
                </a:moveTo>
                <a:lnTo>
                  <a:pt x="384297" y="76199"/>
                </a:lnTo>
                <a:lnTo>
                  <a:pt x="447818" y="44439"/>
                </a:lnTo>
                <a:lnTo>
                  <a:pt x="397001" y="44439"/>
                </a:lnTo>
                <a:lnTo>
                  <a:pt x="397001" y="31760"/>
                </a:lnTo>
                <a:lnTo>
                  <a:pt x="447818" y="31760"/>
                </a:lnTo>
                <a:lnTo>
                  <a:pt x="384297" y="0"/>
                </a:lnTo>
                <a:close/>
              </a:path>
              <a:path w="461010" h="1050289">
                <a:moveTo>
                  <a:pt x="12691" y="38099"/>
                </a:moveTo>
                <a:lnTo>
                  <a:pt x="6345" y="44439"/>
                </a:lnTo>
                <a:lnTo>
                  <a:pt x="12691" y="44439"/>
                </a:lnTo>
                <a:lnTo>
                  <a:pt x="12691" y="38099"/>
                </a:lnTo>
                <a:close/>
              </a:path>
              <a:path w="461010" h="1050289">
                <a:moveTo>
                  <a:pt x="384297" y="38099"/>
                </a:moveTo>
                <a:lnTo>
                  <a:pt x="12691" y="38099"/>
                </a:lnTo>
                <a:lnTo>
                  <a:pt x="12691" y="44439"/>
                </a:lnTo>
                <a:lnTo>
                  <a:pt x="384297" y="44439"/>
                </a:lnTo>
                <a:lnTo>
                  <a:pt x="384297" y="38099"/>
                </a:lnTo>
                <a:close/>
              </a:path>
              <a:path w="461010" h="1050289">
                <a:moveTo>
                  <a:pt x="447818" y="31760"/>
                </a:moveTo>
                <a:lnTo>
                  <a:pt x="397001" y="31760"/>
                </a:lnTo>
                <a:lnTo>
                  <a:pt x="397001" y="44439"/>
                </a:lnTo>
                <a:lnTo>
                  <a:pt x="447818" y="44439"/>
                </a:lnTo>
                <a:lnTo>
                  <a:pt x="460497" y="38099"/>
                </a:lnTo>
                <a:lnTo>
                  <a:pt x="447818" y="31760"/>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187" name="object 19"/>
          <p:cNvSpPr>
            <a:spLocks/>
          </p:cNvSpPr>
          <p:nvPr/>
        </p:nvSpPr>
        <p:spPr bwMode="auto">
          <a:xfrm>
            <a:off x="2809280" y="2246313"/>
            <a:ext cx="1492350" cy="1428750"/>
          </a:xfrm>
          <a:custGeom>
            <a:avLst/>
            <a:gdLst>
              <a:gd name="T0" fmla="*/ 1836419 w 1836420"/>
              <a:gd name="T1" fmla="*/ 0 h 1428114"/>
              <a:gd name="T2" fmla="*/ 0 w 1836420"/>
              <a:gd name="T3" fmla="*/ 335279 h 1428114"/>
              <a:gd name="T4" fmla="*/ 0 w 1836420"/>
              <a:gd name="T5" fmla="*/ 1427987 h 1428114"/>
              <a:gd name="T6" fmla="*/ 1836419 w 1836420"/>
              <a:gd name="T7" fmla="*/ 1092707 h 1428114"/>
              <a:gd name="T8" fmla="*/ 1836419 w 1836420"/>
              <a:gd name="T9" fmla="*/ 0 h 1428114"/>
            </a:gdLst>
            <a:ahLst/>
            <a:cxnLst>
              <a:cxn ang="0">
                <a:pos x="T0" y="T1"/>
              </a:cxn>
              <a:cxn ang="0">
                <a:pos x="T2" y="T3"/>
              </a:cxn>
              <a:cxn ang="0">
                <a:pos x="T4" y="T5"/>
              </a:cxn>
              <a:cxn ang="0">
                <a:pos x="T6" y="T7"/>
              </a:cxn>
              <a:cxn ang="0">
                <a:pos x="T8" y="T9"/>
              </a:cxn>
            </a:cxnLst>
            <a:rect l="0" t="0" r="r" b="b"/>
            <a:pathLst>
              <a:path w="1836420" h="1428114">
                <a:moveTo>
                  <a:pt x="1836419" y="0"/>
                </a:moveTo>
                <a:lnTo>
                  <a:pt x="0" y="335279"/>
                </a:lnTo>
                <a:lnTo>
                  <a:pt x="0" y="1427987"/>
                </a:lnTo>
                <a:lnTo>
                  <a:pt x="1836419" y="1092707"/>
                </a:lnTo>
                <a:lnTo>
                  <a:pt x="1836419" y="0"/>
                </a:lnTo>
                <a:close/>
              </a:path>
            </a:pathLst>
          </a:custGeom>
          <a:solidFill>
            <a:srgbClr val="DAE3F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188" name="object 20"/>
          <p:cNvSpPr>
            <a:spLocks/>
          </p:cNvSpPr>
          <p:nvPr/>
        </p:nvSpPr>
        <p:spPr bwMode="auto">
          <a:xfrm>
            <a:off x="2809280" y="2246313"/>
            <a:ext cx="1492350" cy="1428750"/>
          </a:xfrm>
          <a:custGeom>
            <a:avLst/>
            <a:gdLst>
              <a:gd name="T0" fmla="*/ 1836419 w 1836420"/>
              <a:gd name="T1" fmla="*/ 1092707 h 1428114"/>
              <a:gd name="T2" fmla="*/ 0 w 1836420"/>
              <a:gd name="T3" fmla="*/ 1427987 h 1428114"/>
              <a:gd name="T4" fmla="*/ 0 w 1836420"/>
              <a:gd name="T5" fmla="*/ 335279 h 1428114"/>
              <a:gd name="T6" fmla="*/ 1836419 w 1836420"/>
              <a:gd name="T7" fmla="*/ 0 h 1428114"/>
              <a:gd name="T8" fmla="*/ 1836419 w 1836420"/>
              <a:gd name="T9" fmla="*/ 1092707 h 1428114"/>
            </a:gdLst>
            <a:ahLst/>
            <a:cxnLst>
              <a:cxn ang="0">
                <a:pos x="T0" y="T1"/>
              </a:cxn>
              <a:cxn ang="0">
                <a:pos x="T2" y="T3"/>
              </a:cxn>
              <a:cxn ang="0">
                <a:pos x="T4" y="T5"/>
              </a:cxn>
              <a:cxn ang="0">
                <a:pos x="T6" y="T7"/>
              </a:cxn>
              <a:cxn ang="0">
                <a:pos x="T8" y="T9"/>
              </a:cxn>
            </a:cxnLst>
            <a:rect l="0" t="0" r="r" b="b"/>
            <a:pathLst>
              <a:path w="1836420" h="1428114">
                <a:moveTo>
                  <a:pt x="1836419" y="1092707"/>
                </a:moveTo>
                <a:lnTo>
                  <a:pt x="0" y="1427987"/>
                </a:lnTo>
                <a:lnTo>
                  <a:pt x="0" y="335279"/>
                </a:lnTo>
                <a:lnTo>
                  <a:pt x="1836419" y="0"/>
                </a:lnTo>
                <a:lnTo>
                  <a:pt x="1836419" y="1092707"/>
                </a:lnTo>
                <a:close/>
              </a:path>
            </a:pathLst>
          </a:custGeom>
          <a:noFill/>
          <a:ln w="1219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7189" name="object 21"/>
          <p:cNvSpPr>
            <a:spLocks/>
          </p:cNvSpPr>
          <p:nvPr/>
        </p:nvSpPr>
        <p:spPr bwMode="auto">
          <a:xfrm>
            <a:off x="2806700" y="1519239"/>
            <a:ext cx="375345" cy="1069975"/>
          </a:xfrm>
          <a:custGeom>
            <a:avLst/>
            <a:gdLst>
              <a:gd name="T0" fmla="*/ 385815 w 462279"/>
              <a:gd name="T1" fmla="*/ 31760 h 1069975"/>
              <a:gd name="T2" fmla="*/ 0 w 462279"/>
              <a:gd name="T3" fmla="*/ 31760 h 1069975"/>
              <a:gd name="T4" fmla="*/ 0 w 462279"/>
              <a:gd name="T5" fmla="*/ 1069847 h 1069975"/>
              <a:gd name="T6" fmla="*/ 12679 w 462279"/>
              <a:gd name="T7" fmla="*/ 1069847 h 1069975"/>
              <a:gd name="T8" fmla="*/ 12679 w 462279"/>
              <a:gd name="T9" fmla="*/ 44439 h 1069975"/>
              <a:gd name="T10" fmla="*/ 6339 w 462279"/>
              <a:gd name="T11" fmla="*/ 44439 h 1069975"/>
              <a:gd name="T12" fmla="*/ 12679 w 462279"/>
              <a:gd name="T13" fmla="*/ 38099 h 1069975"/>
              <a:gd name="T14" fmla="*/ 385815 w 462279"/>
              <a:gd name="T15" fmla="*/ 38099 h 1069975"/>
              <a:gd name="T16" fmla="*/ 385815 w 462279"/>
              <a:gd name="T17" fmla="*/ 31760 h 1069975"/>
              <a:gd name="T18" fmla="*/ 385815 w 462279"/>
              <a:gd name="T19" fmla="*/ 0 h 1069975"/>
              <a:gd name="T20" fmla="*/ 385815 w 462279"/>
              <a:gd name="T21" fmla="*/ 76199 h 1069975"/>
              <a:gd name="T22" fmla="*/ 449336 w 462279"/>
              <a:gd name="T23" fmla="*/ 44439 h 1069975"/>
              <a:gd name="T24" fmla="*/ 398525 w 462279"/>
              <a:gd name="T25" fmla="*/ 44439 h 1069975"/>
              <a:gd name="T26" fmla="*/ 398525 w 462279"/>
              <a:gd name="T27" fmla="*/ 31760 h 1069975"/>
              <a:gd name="T28" fmla="*/ 449336 w 462279"/>
              <a:gd name="T29" fmla="*/ 31760 h 1069975"/>
              <a:gd name="T30" fmla="*/ 385815 w 462279"/>
              <a:gd name="T31" fmla="*/ 0 h 1069975"/>
              <a:gd name="T32" fmla="*/ 12679 w 462279"/>
              <a:gd name="T33" fmla="*/ 38099 h 1069975"/>
              <a:gd name="T34" fmla="*/ 6339 w 462279"/>
              <a:gd name="T35" fmla="*/ 44439 h 1069975"/>
              <a:gd name="T36" fmla="*/ 12679 w 462279"/>
              <a:gd name="T37" fmla="*/ 44439 h 1069975"/>
              <a:gd name="T38" fmla="*/ 12679 w 462279"/>
              <a:gd name="T39" fmla="*/ 38099 h 1069975"/>
              <a:gd name="T40" fmla="*/ 385815 w 462279"/>
              <a:gd name="T41" fmla="*/ 38099 h 1069975"/>
              <a:gd name="T42" fmla="*/ 12679 w 462279"/>
              <a:gd name="T43" fmla="*/ 38099 h 1069975"/>
              <a:gd name="T44" fmla="*/ 12679 w 462279"/>
              <a:gd name="T45" fmla="*/ 44439 h 1069975"/>
              <a:gd name="T46" fmla="*/ 385815 w 462279"/>
              <a:gd name="T47" fmla="*/ 44439 h 1069975"/>
              <a:gd name="T48" fmla="*/ 385815 w 462279"/>
              <a:gd name="T49" fmla="*/ 38099 h 1069975"/>
              <a:gd name="T50" fmla="*/ 449336 w 462279"/>
              <a:gd name="T51" fmla="*/ 31760 h 1069975"/>
              <a:gd name="T52" fmla="*/ 398525 w 462279"/>
              <a:gd name="T53" fmla="*/ 31760 h 1069975"/>
              <a:gd name="T54" fmla="*/ 398525 w 462279"/>
              <a:gd name="T55" fmla="*/ 44439 h 1069975"/>
              <a:gd name="T56" fmla="*/ 449336 w 462279"/>
              <a:gd name="T57" fmla="*/ 44439 h 1069975"/>
              <a:gd name="T58" fmla="*/ 462015 w 462279"/>
              <a:gd name="T59" fmla="*/ 38099 h 1069975"/>
              <a:gd name="T60" fmla="*/ 449336 w 462279"/>
              <a:gd name="T61" fmla="*/ 31760 h 1069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2279" h="1069975">
                <a:moveTo>
                  <a:pt x="385815" y="31760"/>
                </a:moveTo>
                <a:lnTo>
                  <a:pt x="0" y="31760"/>
                </a:lnTo>
                <a:lnTo>
                  <a:pt x="0" y="1069847"/>
                </a:lnTo>
                <a:lnTo>
                  <a:pt x="12679" y="1069847"/>
                </a:lnTo>
                <a:lnTo>
                  <a:pt x="12679" y="44439"/>
                </a:lnTo>
                <a:lnTo>
                  <a:pt x="6339" y="44439"/>
                </a:lnTo>
                <a:lnTo>
                  <a:pt x="12679" y="38099"/>
                </a:lnTo>
                <a:lnTo>
                  <a:pt x="385815" y="38099"/>
                </a:lnTo>
                <a:lnTo>
                  <a:pt x="385815" y="31760"/>
                </a:lnTo>
                <a:close/>
              </a:path>
              <a:path w="462279" h="1069975">
                <a:moveTo>
                  <a:pt x="385815" y="0"/>
                </a:moveTo>
                <a:lnTo>
                  <a:pt x="385815" y="76199"/>
                </a:lnTo>
                <a:lnTo>
                  <a:pt x="449336" y="44439"/>
                </a:lnTo>
                <a:lnTo>
                  <a:pt x="398525" y="44439"/>
                </a:lnTo>
                <a:lnTo>
                  <a:pt x="398525" y="31760"/>
                </a:lnTo>
                <a:lnTo>
                  <a:pt x="449336" y="31760"/>
                </a:lnTo>
                <a:lnTo>
                  <a:pt x="385815" y="0"/>
                </a:lnTo>
                <a:close/>
              </a:path>
              <a:path w="462279" h="1069975">
                <a:moveTo>
                  <a:pt x="12679" y="38099"/>
                </a:moveTo>
                <a:lnTo>
                  <a:pt x="6339" y="44439"/>
                </a:lnTo>
                <a:lnTo>
                  <a:pt x="12679" y="44439"/>
                </a:lnTo>
                <a:lnTo>
                  <a:pt x="12679" y="38099"/>
                </a:lnTo>
                <a:close/>
              </a:path>
              <a:path w="462279" h="1069975">
                <a:moveTo>
                  <a:pt x="385815" y="38099"/>
                </a:moveTo>
                <a:lnTo>
                  <a:pt x="12679" y="38099"/>
                </a:lnTo>
                <a:lnTo>
                  <a:pt x="12679" y="44439"/>
                </a:lnTo>
                <a:lnTo>
                  <a:pt x="385815" y="44439"/>
                </a:lnTo>
                <a:lnTo>
                  <a:pt x="385815" y="38099"/>
                </a:lnTo>
                <a:close/>
              </a:path>
              <a:path w="462279" h="1069975">
                <a:moveTo>
                  <a:pt x="449336" y="31760"/>
                </a:moveTo>
                <a:lnTo>
                  <a:pt x="398525" y="31760"/>
                </a:lnTo>
                <a:lnTo>
                  <a:pt x="398525" y="44439"/>
                </a:lnTo>
                <a:lnTo>
                  <a:pt x="449336" y="44439"/>
                </a:lnTo>
                <a:lnTo>
                  <a:pt x="462015" y="38099"/>
                </a:lnTo>
                <a:lnTo>
                  <a:pt x="449336" y="31760"/>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22" name="object 22"/>
          <p:cNvSpPr txBox="1"/>
          <p:nvPr/>
        </p:nvSpPr>
        <p:spPr>
          <a:xfrm>
            <a:off x="3148509" y="2780928"/>
            <a:ext cx="678458" cy="553998"/>
          </a:xfrm>
          <a:prstGeom prst="rect">
            <a:avLst/>
          </a:prstGeom>
        </p:spPr>
        <p:txBody>
          <a:bodyPr lIns="0" tIns="0" rIns="0" bIns="0">
            <a:spAutoFit/>
          </a:bodyPr>
          <a:lstStyle/>
          <a:p>
            <a:pPr algn="ctr" fontAlgn="auto">
              <a:spcBef>
                <a:spcPts val="0"/>
              </a:spcBef>
              <a:spcAft>
                <a:spcPts val="0"/>
              </a:spcAft>
              <a:defRPr/>
            </a:pPr>
            <a:r>
              <a:rPr b="1" spc="-5" dirty="0">
                <a:latin typeface="Century Gothic"/>
                <a:cs typeface="Century Gothic"/>
              </a:rPr>
              <a:t>16</a:t>
            </a:r>
            <a:r>
              <a:rPr b="1" dirty="0">
                <a:latin typeface="Century Gothic"/>
                <a:cs typeface="Century Gothic"/>
              </a:rPr>
              <a:t>-</a:t>
            </a:r>
            <a:r>
              <a:rPr b="1" spc="-5" dirty="0">
                <a:latin typeface="Century Gothic"/>
                <a:cs typeface="Century Gothic"/>
              </a:rPr>
              <a:t>24</a:t>
            </a:r>
            <a:endParaRPr dirty="0">
              <a:latin typeface="Century Gothic"/>
              <a:cs typeface="Century Gothic"/>
            </a:endParaRPr>
          </a:p>
          <a:p>
            <a:pPr algn="ctr" fontAlgn="auto">
              <a:spcBef>
                <a:spcPts val="0"/>
              </a:spcBef>
              <a:spcAft>
                <a:spcPts val="0"/>
              </a:spcAft>
              <a:defRPr/>
            </a:pPr>
            <a:r>
              <a:rPr b="1" spc="-15" dirty="0">
                <a:latin typeface="Century Gothic"/>
                <a:cs typeface="Century Gothic"/>
              </a:rPr>
              <a:t>April</a:t>
            </a:r>
            <a:endParaRPr dirty="0">
              <a:latin typeface="Century Gothic"/>
              <a:cs typeface="Century Gothic"/>
            </a:endParaRPr>
          </a:p>
        </p:txBody>
      </p:sp>
      <p:sp>
        <p:nvSpPr>
          <p:cNvPr id="7191" name="object 23"/>
          <p:cNvSpPr>
            <a:spLocks/>
          </p:cNvSpPr>
          <p:nvPr/>
        </p:nvSpPr>
        <p:spPr bwMode="auto">
          <a:xfrm>
            <a:off x="4179094" y="2192339"/>
            <a:ext cx="1500089" cy="1392237"/>
          </a:xfrm>
          <a:custGeom>
            <a:avLst/>
            <a:gdLst>
              <a:gd name="T0" fmla="*/ 1845563 w 1845945"/>
              <a:gd name="T1" fmla="*/ 0 h 1391920"/>
              <a:gd name="T2" fmla="*/ 0 w 1845945"/>
              <a:gd name="T3" fmla="*/ 326654 h 1391920"/>
              <a:gd name="T4" fmla="*/ 0 w 1845945"/>
              <a:gd name="T5" fmla="*/ 1391411 h 1391920"/>
              <a:gd name="T6" fmla="*/ 1845563 w 1845945"/>
              <a:gd name="T7" fmla="*/ 1064635 h 1391920"/>
              <a:gd name="T8" fmla="*/ 1845563 w 1845945"/>
              <a:gd name="T9" fmla="*/ 0 h 1391920"/>
            </a:gdLst>
            <a:ahLst/>
            <a:cxnLst>
              <a:cxn ang="0">
                <a:pos x="T0" y="T1"/>
              </a:cxn>
              <a:cxn ang="0">
                <a:pos x="T2" y="T3"/>
              </a:cxn>
              <a:cxn ang="0">
                <a:pos x="T4" y="T5"/>
              </a:cxn>
              <a:cxn ang="0">
                <a:pos x="T6" y="T7"/>
              </a:cxn>
              <a:cxn ang="0">
                <a:pos x="T8" y="T9"/>
              </a:cxn>
            </a:cxnLst>
            <a:rect l="0" t="0" r="r" b="b"/>
            <a:pathLst>
              <a:path w="1845945" h="1391920">
                <a:moveTo>
                  <a:pt x="1845563" y="0"/>
                </a:moveTo>
                <a:lnTo>
                  <a:pt x="0" y="326654"/>
                </a:lnTo>
                <a:lnTo>
                  <a:pt x="0" y="1391411"/>
                </a:lnTo>
                <a:lnTo>
                  <a:pt x="1845563" y="1064635"/>
                </a:lnTo>
                <a:lnTo>
                  <a:pt x="1845563" y="0"/>
                </a:lnTo>
                <a:close/>
              </a:path>
            </a:pathLst>
          </a:custGeom>
          <a:solidFill>
            <a:srgbClr val="DAE3F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192" name="object 24"/>
          <p:cNvSpPr>
            <a:spLocks/>
          </p:cNvSpPr>
          <p:nvPr/>
        </p:nvSpPr>
        <p:spPr bwMode="auto">
          <a:xfrm>
            <a:off x="4179094" y="2192339"/>
            <a:ext cx="1500089" cy="1392237"/>
          </a:xfrm>
          <a:custGeom>
            <a:avLst/>
            <a:gdLst>
              <a:gd name="T0" fmla="*/ 1845563 w 1845945"/>
              <a:gd name="T1" fmla="*/ 1064635 h 1391920"/>
              <a:gd name="T2" fmla="*/ 0 w 1845945"/>
              <a:gd name="T3" fmla="*/ 1391411 h 1391920"/>
              <a:gd name="T4" fmla="*/ 0 w 1845945"/>
              <a:gd name="T5" fmla="*/ 326654 h 1391920"/>
              <a:gd name="T6" fmla="*/ 1845563 w 1845945"/>
              <a:gd name="T7" fmla="*/ 0 h 1391920"/>
              <a:gd name="T8" fmla="*/ 1845563 w 1845945"/>
              <a:gd name="T9" fmla="*/ 1064635 h 1391920"/>
            </a:gdLst>
            <a:ahLst/>
            <a:cxnLst>
              <a:cxn ang="0">
                <a:pos x="T0" y="T1"/>
              </a:cxn>
              <a:cxn ang="0">
                <a:pos x="T2" y="T3"/>
              </a:cxn>
              <a:cxn ang="0">
                <a:pos x="T4" y="T5"/>
              </a:cxn>
              <a:cxn ang="0">
                <a:pos x="T6" y="T7"/>
              </a:cxn>
              <a:cxn ang="0">
                <a:pos x="T8" y="T9"/>
              </a:cxn>
            </a:cxnLst>
            <a:rect l="0" t="0" r="r" b="b"/>
            <a:pathLst>
              <a:path w="1845945" h="1391920">
                <a:moveTo>
                  <a:pt x="1845563" y="1064635"/>
                </a:moveTo>
                <a:lnTo>
                  <a:pt x="0" y="1391411"/>
                </a:lnTo>
                <a:lnTo>
                  <a:pt x="0" y="326654"/>
                </a:lnTo>
                <a:lnTo>
                  <a:pt x="1845563" y="0"/>
                </a:lnTo>
                <a:lnTo>
                  <a:pt x="1845563" y="1064635"/>
                </a:lnTo>
                <a:close/>
              </a:path>
            </a:pathLst>
          </a:custGeom>
          <a:noFill/>
          <a:ln w="1219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7193" name="object 25"/>
          <p:cNvSpPr>
            <a:spLocks/>
          </p:cNvSpPr>
          <p:nvPr/>
        </p:nvSpPr>
        <p:spPr bwMode="auto">
          <a:xfrm>
            <a:off x="4177805" y="1482726"/>
            <a:ext cx="376634" cy="1044575"/>
          </a:xfrm>
          <a:custGeom>
            <a:avLst/>
            <a:gdLst>
              <a:gd name="T0" fmla="*/ 387339 w 463550"/>
              <a:gd name="T1" fmla="*/ 31760 h 1043939"/>
              <a:gd name="T2" fmla="*/ 0 w 463550"/>
              <a:gd name="T3" fmla="*/ 31760 h 1043939"/>
              <a:gd name="T4" fmla="*/ 0 w 463550"/>
              <a:gd name="T5" fmla="*/ 1043939 h 1043939"/>
              <a:gd name="T6" fmla="*/ 12679 w 463550"/>
              <a:gd name="T7" fmla="*/ 1043939 h 1043939"/>
              <a:gd name="T8" fmla="*/ 12679 w 463550"/>
              <a:gd name="T9" fmla="*/ 44439 h 1043939"/>
              <a:gd name="T10" fmla="*/ 6339 w 463550"/>
              <a:gd name="T11" fmla="*/ 44439 h 1043939"/>
              <a:gd name="T12" fmla="*/ 12679 w 463550"/>
              <a:gd name="T13" fmla="*/ 38099 h 1043939"/>
              <a:gd name="T14" fmla="*/ 387339 w 463550"/>
              <a:gd name="T15" fmla="*/ 38099 h 1043939"/>
              <a:gd name="T16" fmla="*/ 387339 w 463550"/>
              <a:gd name="T17" fmla="*/ 31760 h 1043939"/>
              <a:gd name="T18" fmla="*/ 387339 w 463550"/>
              <a:gd name="T19" fmla="*/ 0 h 1043939"/>
              <a:gd name="T20" fmla="*/ 387339 w 463550"/>
              <a:gd name="T21" fmla="*/ 76199 h 1043939"/>
              <a:gd name="T22" fmla="*/ 450860 w 463550"/>
              <a:gd name="T23" fmla="*/ 44439 h 1043939"/>
              <a:gd name="T24" fmla="*/ 400049 w 463550"/>
              <a:gd name="T25" fmla="*/ 44439 h 1043939"/>
              <a:gd name="T26" fmla="*/ 400049 w 463550"/>
              <a:gd name="T27" fmla="*/ 31760 h 1043939"/>
              <a:gd name="T28" fmla="*/ 450860 w 463550"/>
              <a:gd name="T29" fmla="*/ 31760 h 1043939"/>
              <a:gd name="T30" fmla="*/ 387339 w 463550"/>
              <a:gd name="T31" fmla="*/ 0 h 1043939"/>
              <a:gd name="T32" fmla="*/ 12679 w 463550"/>
              <a:gd name="T33" fmla="*/ 38099 h 1043939"/>
              <a:gd name="T34" fmla="*/ 6339 w 463550"/>
              <a:gd name="T35" fmla="*/ 44439 h 1043939"/>
              <a:gd name="T36" fmla="*/ 12679 w 463550"/>
              <a:gd name="T37" fmla="*/ 44439 h 1043939"/>
              <a:gd name="T38" fmla="*/ 12679 w 463550"/>
              <a:gd name="T39" fmla="*/ 38099 h 1043939"/>
              <a:gd name="T40" fmla="*/ 387339 w 463550"/>
              <a:gd name="T41" fmla="*/ 38099 h 1043939"/>
              <a:gd name="T42" fmla="*/ 12679 w 463550"/>
              <a:gd name="T43" fmla="*/ 38099 h 1043939"/>
              <a:gd name="T44" fmla="*/ 12679 w 463550"/>
              <a:gd name="T45" fmla="*/ 44439 h 1043939"/>
              <a:gd name="T46" fmla="*/ 387339 w 463550"/>
              <a:gd name="T47" fmla="*/ 44439 h 1043939"/>
              <a:gd name="T48" fmla="*/ 387339 w 463550"/>
              <a:gd name="T49" fmla="*/ 38099 h 1043939"/>
              <a:gd name="T50" fmla="*/ 450860 w 463550"/>
              <a:gd name="T51" fmla="*/ 31760 h 1043939"/>
              <a:gd name="T52" fmla="*/ 400049 w 463550"/>
              <a:gd name="T53" fmla="*/ 31760 h 1043939"/>
              <a:gd name="T54" fmla="*/ 400049 w 463550"/>
              <a:gd name="T55" fmla="*/ 44439 h 1043939"/>
              <a:gd name="T56" fmla="*/ 450860 w 463550"/>
              <a:gd name="T57" fmla="*/ 44439 h 1043939"/>
              <a:gd name="T58" fmla="*/ 463539 w 463550"/>
              <a:gd name="T59" fmla="*/ 38099 h 1043939"/>
              <a:gd name="T60" fmla="*/ 450860 w 463550"/>
              <a:gd name="T61" fmla="*/ 31760 h 1043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3550" h="1043939">
                <a:moveTo>
                  <a:pt x="387339" y="31760"/>
                </a:moveTo>
                <a:lnTo>
                  <a:pt x="0" y="31760"/>
                </a:lnTo>
                <a:lnTo>
                  <a:pt x="0" y="1043939"/>
                </a:lnTo>
                <a:lnTo>
                  <a:pt x="12679" y="1043939"/>
                </a:lnTo>
                <a:lnTo>
                  <a:pt x="12679" y="44439"/>
                </a:lnTo>
                <a:lnTo>
                  <a:pt x="6339" y="44439"/>
                </a:lnTo>
                <a:lnTo>
                  <a:pt x="12679" y="38099"/>
                </a:lnTo>
                <a:lnTo>
                  <a:pt x="387339" y="38099"/>
                </a:lnTo>
                <a:lnTo>
                  <a:pt x="387339" y="31760"/>
                </a:lnTo>
                <a:close/>
              </a:path>
              <a:path w="463550" h="1043939">
                <a:moveTo>
                  <a:pt x="387339" y="0"/>
                </a:moveTo>
                <a:lnTo>
                  <a:pt x="387339" y="76199"/>
                </a:lnTo>
                <a:lnTo>
                  <a:pt x="450860" y="44439"/>
                </a:lnTo>
                <a:lnTo>
                  <a:pt x="400049" y="44439"/>
                </a:lnTo>
                <a:lnTo>
                  <a:pt x="400049" y="31760"/>
                </a:lnTo>
                <a:lnTo>
                  <a:pt x="450860" y="31760"/>
                </a:lnTo>
                <a:lnTo>
                  <a:pt x="387339" y="0"/>
                </a:lnTo>
                <a:close/>
              </a:path>
              <a:path w="463550" h="1043939">
                <a:moveTo>
                  <a:pt x="12679" y="38099"/>
                </a:moveTo>
                <a:lnTo>
                  <a:pt x="6339" y="44439"/>
                </a:lnTo>
                <a:lnTo>
                  <a:pt x="12679" y="44439"/>
                </a:lnTo>
                <a:lnTo>
                  <a:pt x="12679" y="38099"/>
                </a:lnTo>
                <a:close/>
              </a:path>
              <a:path w="463550" h="1043939">
                <a:moveTo>
                  <a:pt x="387339" y="38099"/>
                </a:moveTo>
                <a:lnTo>
                  <a:pt x="12679" y="38099"/>
                </a:lnTo>
                <a:lnTo>
                  <a:pt x="12679" y="44439"/>
                </a:lnTo>
                <a:lnTo>
                  <a:pt x="387339" y="44439"/>
                </a:lnTo>
                <a:lnTo>
                  <a:pt x="387339" y="38099"/>
                </a:lnTo>
                <a:close/>
              </a:path>
              <a:path w="463550" h="1043939">
                <a:moveTo>
                  <a:pt x="450860" y="31760"/>
                </a:moveTo>
                <a:lnTo>
                  <a:pt x="400049" y="31760"/>
                </a:lnTo>
                <a:lnTo>
                  <a:pt x="400049" y="44439"/>
                </a:lnTo>
                <a:lnTo>
                  <a:pt x="450860" y="44439"/>
                </a:lnTo>
                <a:lnTo>
                  <a:pt x="463539" y="38099"/>
                </a:lnTo>
                <a:lnTo>
                  <a:pt x="450860" y="31760"/>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26" name="object 26"/>
          <p:cNvSpPr txBox="1"/>
          <p:nvPr/>
        </p:nvSpPr>
        <p:spPr>
          <a:xfrm>
            <a:off x="4500266" y="2780928"/>
            <a:ext cx="914499" cy="276999"/>
          </a:xfrm>
          <a:prstGeom prst="rect">
            <a:avLst/>
          </a:prstGeom>
        </p:spPr>
        <p:txBody>
          <a:bodyPr lIns="0" tIns="0" rIns="0" bIns="0">
            <a:spAutoFit/>
          </a:bodyPr>
          <a:lstStyle/>
          <a:p>
            <a:pPr marL="12700" fontAlgn="auto">
              <a:spcBef>
                <a:spcPts val="0"/>
              </a:spcBef>
              <a:spcAft>
                <a:spcPts val="0"/>
              </a:spcAft>
              <a:defRPr/>
            </a:pPr>
            <a:r>
              <a:rPr b="1" spc="-5" dirty="0">
                <a:latin typeface="Century Gothic"/>
                <a:cs typeface="Century Gothic"/>
              </a:rPr>
              <a:t>2</a:t>
            </a:r>
            <a:r>
              <a:rPr b="1" dirty="0">
                <a:latin typeface="Century Gothic"/>
                <a:cs typeface="Century Gothic"/>
              </a:rPr>
              <a:t>5</a:t>
            </a:r>
            <a:r>
              <a:rPr b="1" spc="80" dirty="0">
                <a:latin typeface="Times New Roman"/>
                <a:cs typeface="Times New Roman"/>
              </a:rPr>
              <a:t> </a:t>
            </a:r>
            <a:r>
              <a:rPr b="1" spc="-15" dirty="0">
                <a:latin typeface="Century Gothic"/>
                <a:cs typeface="Century Gothic"/>
              </a:rPr>
              <a:t>April</a:t>
            </a:r>
            <a:endParaRPr dirty="0">
              <a:latin typeface="Century Gothic"/>
              <a:cs typeface="Century Gothic"/>
            </a:endParaRPr>
          </a:p>
        </p:txBody>
      </p:sp>
      <p:sp>
        <p:nvSpPr>
          <p:cNvPr id="7195" name="object 27"/>
          <p:cNvSpPr>
            <a:spLocks/>
          </p:cNvSpPr>
          <p:nvPr/>
        </p:nvSpPr>
        <p:spPr bwMode="auto">
          <a:xfrm>
            <a:off x="2697064" y="5124451"/>
            <a:ext cx="1497508" cy="1522413"/>
          </a:xfrm>
          <a:custGeom>
            <a:avLst/>
            <a:gdLst>
              <a:gd name="T0" fmla="*/ 1844039 w 1844039"/>
              <a:gd name="T1" fmla="*/ 0 h 1521459"/>
              <a:gd name="T2" fmla="*/ 0 w 1844039"/>
              <a:gd name="T3" fmla="*/ 357128 h 1521459"/>
              <a:gd name="T4" fmla="*/ 0 w 1844039"/>
              <a:gd name="T5" fmla="*/ 1520951 h 1521459"/>
              <a:gd name="T6" fmla="*/ 1844039 w 1844039"/>
              <a:gd name="T7" fmla="*/ 1163811 h 1521459"/>
              <a:gd name="T8" fmla="*/ 1844039 w 1844039"/>
              <a:gd name="T9" fmla="*/ 0 h 1521459"/>
            </a:gdLst>
            <a:ahLst/>
            <a:cxnLst>
              <a:cxn ang="0">
                <a:pos x="T0" y="T1"/>
              </a:cxn>
              <a:cxn ang="0">
                <a:pos x="T2" y="T3"/>
              </a:cxn>
              <a:cxn ang="0">
                <a:pos x="T4" y="T5"/>
              </a:cxn>
              <a:cxn ang="0">
                <a:pos x="T6" y="T7"/>
              </a:cxn>
              <a:cxn ang="0">
                <a:pos x="T8" y="T9"/>
              </a:cxn>
            </a:cxnLst>
            <a:rect l="0" t="0" r="r" b="b"/>
            <a:pathLst>
              <a:path w="1844039" h="1521459">
                <a:moveTo>
                  <a:pt x="1844039" y="0"/>
                </a:moveTo>
                <a:lnTo>
                  <a:pt x="0" y="357128"/>
                </a:lnTo>
                <a:lnTo>
                  <a:pt x="0" y="1520951"/>
                </a:lnTo>
                <a:lnTo>
                  <a:pt x="1844039" y="1163811"/>
                </a:lnTo>
                <a:lnTo>
                  <a:pt x="1844039" y="0"/>
                </a:lnTo>
                <a:close/>
              </a:path>
            </a:pathLst>
          </a:custGeom>
          <a:solidFill>
            <a:srgbClr val="9CC3E6"/>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196" name="object 28"/>
          <p:cNvSpPr>
            <a:spLocks/>
          </p:cNvSpPr>
          <p:nvPr/>
        </p:nvSpPr>
        <p:spPr bwMode="auto">
          <a:xfrm>
            <a:off x="2697064" y="5124451"/>
            <a:ext cx="1497508" cy="1522413"/>
          </a:xfrm>
          <a:custGeom>
            <a:avLst/>
            <a:gdLst>
              <a:gd name="T0" fmla="*/ 1844039 w 1844039"/>
              <a:gd name="T1" fmla="*/ 1163811 h 1521459"/>
              <a:gd name="T2" fmla="*/ 0 w 1844039"/>
              <a:gd name="T3" fmla="*/ 1520951 h 1521459"/>
              <a:gd name="T4" fmla="*/ 0 w 1844039"/>
              <a:gd name="T5" fmla="*/ 357128 h 1521459"/>
              <a:gd name="T6" fmla="*/ 1844039 w 1844039"/>
              <a:gd name="T7" fmla="*/ 0 h 1521459"/>
              <a:gd name="T8" fmla="*/ 1844039 w 1844039"/>
              <a:gd name="T9" fmla="*/ 1163811 h 1521459"/>
            </a:gdLst>
            <a:ahLst/>
            <a:cxnLst>
              <a:cxn ang="0">
                <a:pos x="T0" y="T1"/>
              </a:cxn>
              <a:cxn ang="0">
                <a:pos x="T2" y="T3"/>
              </a:cxn>
              <a:cxn ang="0">
                <a:pos x="T4" y="T5"/>
              </a:cxn>
              <a:cxn ang="0">
                <a:pos x="T6" y="T7"/>
              </a:cxn>
              <a:cxn ang="0">
                <a:pos x="T8" y="T9"/>
              </a:cxn>
            </a:cxnLst>
            <a:rect l="0" t="0" r="r" b="b"/>
            <a:pathLst>
              <a:path w="1844039" h="1521459">
                <a:moveTo>
                  <a:pt x="1844039" y="1163811"/>
                </a:moveTo>
                <a:lnTo>
                  <a:pt x="0" y="1520951"/>
                </a:lnTo>
                <a:lnTo>
                  <a:pt x="0" y="357128"/>
                </a:lnTo>
                <a:lnTo>
                  <a:pt x="1844039" y="0"/>
                </a:lnTo>
                <a:lnTo>
                  <a:pt x="1844039" y="1163811"/>
                </a:lnTo>
                <a:close/>
              </a:path>
            </a:pathLst>
          </a:custGeom>
          <a:noFill/>
          <a:ln w="1219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29" name="object 29"/>
          <p:cNvSpPr txBox="1"/>
          <p:nvPr/>
        </p:nvSpPr>
        <p:spPr>
          <a:xfrm>
            <a:off x="2864768" y="5805264"/>
            <a:ext cx="978992" cy="830997"/>
          </a:xfrm>
          <a:prstGeom prst="rect">
            <a:avLst/>
          </a:prstGeom>
        </p:spPr>
        <p:txBody>
          <a:bodyPr lIns="0" tIns="0" rIns="0" bIns="0">
            <a:spAutoFit/>
          </a:bodyPr>
          <a:lstStyle/>
          <a:p>
            <a:pPr algn="ctr" fontAlgn="auto">
              <a:spcBef>
                <a:spcPts val="0"/>
              </a:spcBef>
              <a:spcAft>
                <a:spcPts val="0"/>
              </a:spcAft>
              <a:defRPr/>
            </a:pPr>
            <a:r>
              <a:rPr b="1" spc="5" dirty="0">
                <a:latin typeface="Century Gothic"/>
                <a:cs typeface="Century Gothic"/>
              </a:rPr>
              <a:t>1</a:t>
            </a:r>
            <a:r>
              <a:rPr b="1" dirty="0">
                <a:latin typeface="Century Gothic"/>
                <a:cs typeface="Century Gothic"/>
              </a:rPr>
              <a:t>9</a:t>
            </a:r>
            <a:r>
              <a:rPr b="1" spc="55" dirty="0">
                <a:latin typeface="Times New Roman"/>
                <a:cs typeface="Times New Roman"/>
              </a:rPr>
              <a:t> </a:t>
            </a:r>
            <a:r>
              <a:rPr b="1" dirty="0">
                <a:latin typeface="Century Gothic"/>
                <a:cs typeface="Century Gothic"/>
              </a:rPr>
              <a:t>M</a:t>
            </a:r>
            <a:r>
              <a:rPr b="1" spc="-10" dirty="0">
                <a:latin typeface="Century Gothic"/>
                <a:cs typeface="Century Gothic"/>
              </a:rPr>
              <a:t>a</a:t>
            </a:r>
            <a:r>
              <a:rPr b="1" dirty="0">
                <a:latin typeface="Century Gothic"/>
                <a:cs typeface="Century Gothic"/>
              </a:rPr>
              <a:t>re</a:t>
            </a:r>
            <a:r>
              <a:rPr b="1" spc="-5" dirty="0">
                <a:latin typeface="Century Gothic"/>
                <a:cs typeface="Century Gothic"/>
              </a:rPr>
              <a:t>t</a:t>
            </a:r>
            <a:r>
              <a:rPr b="1" dirty="0">
                <a:latin typeface="Century Gothic"/>
                <a:cs typeface="Century Gothic"/>
              </a:rPr>
              <a:t>-</a:t>
            </a:r>
            <a:endParaRPr dirty="0">
              <a:latin typeface="Century Gothic"/>
              <a:cs typeface="Century Gothic"/>
            </a:endParaRPr>
          </a:p>
          <a:p>
            <a:pPr marL="1270" algn="ctr" fontAlgn="auto">
              <a:spcBef>
                <a:spcPts val="0"/>
              </a:spcBef>
              <a:spcAft>
                <a:spcPts val="0"/>
              </a:spcAft>
              <a:defRPr/>
            </a:pPr>
            <a:r>
              <a:rPr b="1" spc="5" dirty="0">
                <a:latin typeface="Century Gothic"/>
                <a:cs typeface="Century Gothic"/>
              </a:rPr>
              <a:t>1</a:t>
            </a:r>
            <a:r>
              <a:rPr b="1" dirty="0">
                <a:latin typeface="Century Gothic"/>
                <a:cs typeface="Century Gothic"/>
              </a:rPr>
              <a:t>5</a:t>
            </a:r>
            <a:r>
              <a:rPr b="1" spc="55" dirty="0">
                <a:latin typeface="Times New Roman"/>
                <a:cs typeface="Times New Roman"/>
              </a:rPr>
              <a:t> </a:t>
            </a:r>
            <a:r>
              <a:rPr b="1" spc="5" dirty="0">
                <a:latin typeface="Century Gothic"/>
                <a:cs typeface="Century Gothic"/>
              </a:rPr>
              <a:t>A</a:t>
            </a:r>
            <a:r>
              <a:rPr b="1" spc="-5" dirty="0">
                <a:latin typeface="Century Gothic"/>
                <a:cs typeface="Century Gothic"/>
              </a:rPr>
              <a:t>pri</a:t>
            </a:r>
            <a:r>
              <a:rPr b="1" dirty="0">
                <a:latin typeface="Century Gothic"/>
                <a:cs typeface="Century Gothic"/>
              </a:rPr>
              <a:t>l</a:t>
            </a:r>
            <a:endParaRPr dirty="0">
              <a:latin typeface="Century Gothic"/>
              <a:cs typeface="Century Gothic"/>
            </a:endParaRPr>
          </a:p>
        </p:txBody>
      </p:sp>
      <p:sp>
        <p:nvSpPr>
          <p:cNvPr id="7198" name="object 30"/>
          <p:cNvSpPr>
            <a:spLocks/>
          </p:cNvSpPr>
          <p:nvPr/>
        </p:nvSpPr>
        <p:spPr bwMode="auto">
          <a:xfrm>
            <a:off x="2699644" y="4352925"/>
            <a:ext cx="376634" cy="1136650"/>
          </a:xfrm>
          <a:custGeom>
            <a:avLst/>
            <a:gdLst>
              <a:gd name="T0" fmla="*/ 387339 w 463550"/>
              <a:gd name="T1" fmla="*/ 31754 h 1137285"/>
              <a:gd name="T2" fmla="*/ 0 w 463550"/>
              <a:gd name="T3" fmla="*/ 31754 h 1137285"/>
              <a:gd name="T4" fmla="*/ 0 w 463550"/>
              <a:gd name="T5" fmla="*/ 1136903 h 1137285"/>
              <a:gd name="T6" fmla="*/ 12679 w 463550"/>
              <a:gd name="T7" fmla="*/ 1136903 h 1137285"/>
              <a:gd name="T8" fmla="*/ 12679 w 463550"/>
              <a:gd name="T9" fmla="*/ 44445 h 1137285"/>
              <a:gd name="T10" fmla="*/ 6339 w 463550"/>
              <a:gd name="T11" fmla="*/ 44445 h 1137285"/>
              <a:gd name="T12" fmla="*/ 12679 w 463550"/>
              <a:gd name="T13" fmla="*/ 38099 h 1137285"/>
              <a:gd name="T14" fmla="*/ 387339 w 463550"/>
              <a:gd name="T15" fmla="*/ 38099 h 1137285"/>
              <a:gd name="T16" fmla="*/ 387339 w 463550"/>
              <a:gd name="T17" fmla="*/ 31754 h 1137285"/>
              <a:gd name="T18" fmla="*/ 387339 w 463550"/>
              <a:gd name="T19" fmla="*/ 0 h 1137285"/>
              <a:gd name="T20" fmla="*/ 387339 w 463550"/>
              <a:gd name="T21" fmla="*/ 76199 h 1137285"/>
              <a:gd name="T22" fmla="*/ 450847 w 463550"/>
              <a:gd name="T23" fmla="*/ 44445 h 1137285"/>
              <a:gd name="T24" fmla="*/ 400049 w 463550"/>
              <a:gd name="T25" fmla="*/ 44445 h 1137285"/>
              <a:gd name="T26" fmla="*/ 400049 w 463550"/>
              <a:gd name="T27" fmla="*/ 31754 h 1137285"/>
              <a:gd name="T28" fmla="*/ 450847 w 463550"/>
              <a:gd name="T29" fmla="*/ 31754 h 1137285"/>
              <a:gd name="T30" fmla="*/ 387339 w 463550"/>
              <a:gd name="T31" fmla="*/ 0 h 1137285"/>
              <a:gd name="T32" fmla="*/ 12679 w 463550"/>
              <a:gd name="T33" fmla="*/ 38099 h 1137285"/>
              <a:gd name="T34" fmla="*/ 6339 w 463550"/>
              <a:gd name="T35" fmla="*/ 44445 h 1137285"/>
              <a:gd name="T36" fmla="*/ 12679 w 463550"/>
              <a:gd name="T37" fmla="*/ 44445 h 1137285"/>
              <a:gd name="T38" fmla="*/ 12679 w 463550"/>
              <a:gd name="T39" fmla="*/ 38099 h 1137285"/>
              <a:gd name="T40" fmla="*/ 387339 w 463550"/>
              <a:gd name="T41" fmla="*/ 38099 h 1137285"/>
              <a:gd name="T42" fmla="*/ 12679 w 463550"/>
              <a:gd name="T43" fmla="*/ 38099 h 1137285"/>
              <a:gd name="T44" fmla="*/ 12679 w 463550"/>
              <a:gd name="T45" fmla="*/ 44445 h 1137285"/>
              <a:gd name="T46" fmla="*/ 387339 w 463550"/>
              <a:gd name="T47" fmla="*/ 44445 h 1137285"/>
              <a:gd name="T48" fmla="*/ 387339 w 463550"/>
              <a:gd name="T49" fmla="*/ 38099 h 1137285"/>
              <a:gd name="T50" fmla="*/ 450847 w 463550"/>
              <a:gd name="T51" fmla="*/ 31754 h 1137285"/>
              <a:gd name="T52" fmla="*/ 400049 w 463550"/>
              <a:gd name="T53" fmla="*/ 31754 h 1137285"/>
              <a:gd name="T54" fmla="*/ 400049 w 463550"/>
              <a:gd name="T55" fmla="*/ 44445 h 1137285"/>
              <a:gd name="T56" fmla="*/ 450847 w 463550"/>
              <a:gd name="T57" fmla="*/ 44445 h 1137285"/>
              <a:gd name="T58" fmla="*/ 463539 w 463550"/>
              <a:gd name="T59" fmla="*/ 38099 h 1137285"/>
              <a:gd name="T60" fmla="*/ 450847 w 463550"/>
              <a:gd name="T61" fmla="*/ 31754 h 1137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3550" h="1137285">
                <a:moveTo>
                  <a:pt x="387339" y="31754"/>
                </a:moveTo>
                <a:lnTo>
                  <a:pt x="0" y="31754"/>
                </a:lnTo>
                <a:lnTo>
                  <a:pt x="0" y="1136903"/>
                </a:lnTo>
                <a:lnTo>
                  <a:pt x="12679" y="1136903"/>
                </a:lnTo>
                <a:lnTo>
                  <a:pt x="12679" y="44445"/>
                </a:lnTo>
                <a:lnTo>
                  <a:pt x="6339" y="44445"/>
                </a:lnTo>
                <a:lnTo>
                  <a:pt x="12679" y="38099"/>
                </a:lnTo>
                <a:lnTo>
                  <a:pt x="387339" y="38099"/>
                </a:lnTo>
                <a:lnTo>
                  <a:pt x="387339" y="31754"/>
                </a:lnTo>
                <a:close/>
              </a:path>
              <a:path w="463550" h="1137285">
                <a:moveTo>
                  <a:pt x="387339" y="0"/>
                </a:moveTo>
                <a:lnTo>
                  <a:pt x="387339" y="76199"/>
                </a:lnTo>
                <a:lnTo>
                  <a:pt x="450847" y="44445"/>
                </a:lnTo>
                <a:lnTo>
                  <a:pt x="400049" y="44445"/>
                </a:lnTo>
                <a:lnTo>
                  <a:pt x="400049" y="31754"/>
                </a:lnTo>
                <a:lnTo>
                  <a:pt x="450847" y="31754"/>
                </a:lnTo>
                <a:lnTo>
                  <a:pt x="387339" y="0"/>
                </a:lnTo>
                <a:close/>
              </a:path>
              <a:path w="463550" h="1137285">
                <a:moveTo>
                  <a:pt x="12679" y="38099"/>
                </a:moveTo>
                <a:lnTo>
                  <a:pt x="6339" y="44445"/>
                </a:lnTo>
                <a:lnTo>
                  <a:pt x="12679" y="44445"/>
                </a:lnTo>
                <a:lnTo>
                  <a:pt x="12679" y="38099"/>
                </a:lnTo>
                <a:close/>
              </a:path>
              <a:path w="463550" h="1137285">
                <a:moveTo>
                  <a:pt x="387339" y="38099"/>
                </a:moveTo>
                <a:lnTo>
                  <a:pt x="12679" y="38099"/>
                </a:lnTo>
                <a:lnTo>
                  <a:pt x="12679" y="44445"/>
                </a:lnTo>
                <a:lnTo>
                  <a:pt x="387339" y="44445"/>
                </a:lnTo>
                <a:lnTo>
                  <a:pt x="387339" y="38099"/>
                </a:lnTo>
                <a:close/>
              </a:path>
              <a:path w="463550" h="1137285">
                <a:moveTo>
                  <a:pt x="450847" y="31754"/>
                </a:moveTo>
                <a:lnTo>
                  <a:pt x="400049" y="31754"/>
                </a:lnTo>
                <a:lnTo>
                  <a:pt x="400049" y="44445"/>
                </a:lnTo>
                <a:lnTo>
                  <a:pt x="450847" y="44445"/>
                </a:lnTo>
                <a:lnTo>
                  <a:pt x="463539" y="38099"/>
                </a:lnTo>
                <a:lnTo>
                  <a:pt x="450847" y="31754"/>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31" name="object 31"/>
          <p:cNvSpPr txBox="1"/>
          <p:nvPr/>
        </p:nvSpPr>
        <p:spPr>
          <a:xfrm>
            <a:off x="2895700" y="4543426"/>
            <a:ext cx="1051222" cy="923330"/>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200" b="1" dirty="0">
                <a:latin typeface="Century Gothic" pitchFamily="34" charset="0"/>
                <a:ea typeface="Century Gothic" pitchFamily="34" charset="0"/>
                <a:cs typeface="Century Gothic" pitchFamily="34" charset="0"/>
              </a:rPr>
              <a:t>Input</a:t>
            </a:r>
            <a:r>
              <a:rPr lang="id-ID" altLang="id-ID" sz="1200" b="1" dirty="0">
                <a:latin typeface="Times New Roman" pitchFamily="18" charset="0"/>
                <a:cs typeface="Times New Roman" pitchFamily="18" charset="0"/>
              </a:rPr>
              <a:t> </a:t>
            </a:r>
            <a:r>
              <a:rPr lang="id-ID" altLang="id-ID" sz="1200" b="1" dirty="0">
                <a:latin typeface="Century Gothic" pitchFamily="34" charset="0"/>
                <a:ea typeface="Century Gothic" pitchFamily="34" charset="0"/>
                <a:cs typeface="Century Gothic" pitchFamily="34" charset="0"/>
              </a:rPr>
              <a:t>Usulan</a:t>
            </a:r>
            <a:r>
              <a:rPr lang="id-ID" altLang="id-ID" sz="1200" b="1" dirty="0">
                <a:latin typeface="Times New Roman" pitchFamily="18" charset="0"/>
                <a:cs typeface="Times New Roman" pitchFamily="18" charset="0"/>
              </a:rPr>
              <a:t> </a:t>
            </a:r>
            <a:r>
              <a:rPr lang="id-ID" altLang="id-ID" sz="1200" dirty="0">
                <a:latin typeface="Century Gothic" pitchFamily="34" charset="0"/>
                <a:ea typeface="Century Gothic" pitchFamily="34" charset="0"/>
                <a:cs typeface="Century Gothic" pitchFamily="34" charset="0"/>
              </a:rPr>
              <a:t>oleh</a:t>
            </a:r>
            <a:r>
              <a:rPr lang="id-ID" altLang="id-ID" sz="1200" dirty="0">
                <a:latin typeface="Times New Roman" pitchFamily="18" charset="0"/>
                <a:cs typeface="Times New Roman" pitchFamily="18" charset="0"/>
              </a:rPr>
              <a:t> </a:t>
            </a:r>
            <a:r>
              <a:rPr lang="id-ID" altLang="id-ID" sz="1200" dirty="0">
                <a:latin typeface="Century Gothic" pitchFamily="34" charset="0"/>
                <a:ea typeface="Century Gothic" pitchFamily="34" charset="0"/>
                <a:cs typeface="Century Gothic" pitchFamily="34" charset="0"/>
              </a:rPr>
              <a:t>Kabupaten/Kota</a:t>
            </a:r>
          </a:p>
          <a:p>
            <a:r>
              <a:rPr lang="id-ID" altLang="id-ID" sz="1200" dirty="0">
                <a:latin typeface="Century Gothic" pitchFamily="34" charset="0"/>
                <a:ea typeface="Century Gothic" pitchFamily="34" charset="0"/>
                <a:cs typeface="Century Gothic" pitchFamily="34" charset="0"/>
              </a:rPr>
              <a:t>/Provinsi</a:t>
            </a:r>
          </a:p>
        </p:txBody>
      </p:sp>
      <p:sp>
        <p:nvSpPr>
          <p:cNvPr id="32" name="object 32"/>
          <p:cNvSpPr txBox="1"/>
          <p:nvPr/>
        </p:nvSpPr>
        <p:spPr>
          <a:xfrm>
            <a:off x="1555552" y="1684338"/>
            <a:ext cx="1051223" cy="846386"/>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100" b="1" dirty="0">
                <a:latin typeface="Century Gothic" pitchFamily="34" charset="0"/>
                <a:ea typeface="Century Gothic" pitchFamily="34" charset="0"/>
                <a:cs typeface="Century Gothic" pitchFamily="34" charset="0"/>
              </a:rPr>
              <a:t>Input</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Usulan</a:t>
            </a:r>
            <a:r>
              <a:rPr lang="id-ID" altLang="id-ID" sz="1100" b="1"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oleh</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Kabupaten/Kota</a:t>
            </a:r>
          </a:p>
          <a:p>
            <a:r>
              <a:rPr lang="id-ID" altLang="id-ID" sz="1100" dirty="0">
                <a:latin typeface="Century Gothic" pitchFamily="34" charset="0"/>
                <a:ea typeface="Century Gothic" pitchFamily="34" charset="0"/>
                <a:cs typeface="Century Gothic" pitchFamily="34" charset="0"/>
              </a:rPr>
              <a:t>/Provinsi</a:t>
            </a:r>
          </a:p>
        </p:txBody>
      </p:sp>
      <p:sp>
        <p:nvSpPr>
          <p:cNvPr id="33" name="object 33"/>
          <p:cNvSpPr txBox="1"/>
          <p:nvPr/>
        </p:nvSpPr>
        <p:spPr>
          <a:xfrm>
            <a:off x="2859584" y="1693257"/>
            <a:ext cx="1204714" cy="1015663"/>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100" b="1" dirty="0">
                <a:latin typeface="Century Gothic" pitchFamily="34" charset="0"/>
                <a:ea typeface="Century Gothic" pitchFamily="34" charset="0"/>
                <a:cs typeface="Century Gothic" pitchFamily="34" charset="0"/>
              </a:rPr>
              <a:t>Verifikasi</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oleh</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Provinsi</a:t>
            </a:r>
            <a:r>
              <a:rPr lang="id-ID" altLang="id-ID" sz="1100" b="1"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dan</a:t>
            </a:r>
            <a:r>
              <a:rPr lang="id-ID" altLang="id-ID" sz="1100" dirty="0">
                <a:latin typeface="Times New Roman" pitchFamily="18" charset="0"/>
                <a:cs typeface="Times New Roman" pitchFamily="18" charset="0"/>
              </a:rPr>
              <a:t> </a:t>
            </a:r>
            <a:r>
              <a:rPr lang="id-ID" altLang="id-ID" sz="1100" i="1" dirty="0">
                <a:latin typeface="Century Gothic" pitchFamily="34" charset="0"/>
                <a:ea typeface="Century Gothic" pitchFamily="34" charset="0"/>
                <a:cs typeface="Century Gothic" pitchFamily="34" charset="0"/>
              </a:rPr>
              <a:t>Editing</a:t>
            </a:r>
            <a:endParaRPr lang="id-ID" altLang="id-ID" sz="1100" dirty="0">
              <a:latin typeface="Century Gothic" pitchFamily="34" charset="0"/>
              <a:ea typeface="Century Gothic" pitchFamily="34" charset="0"/>
              <a:cs typeface="Century Gothic" pitchFamily="34" charset="0"/>
            </a:endParaRPr>
          </a:p>
          <a:p>
            <a:r>
              <a:rPr lang="id-ID" altLang="id-ID" sz="1100" dirty="0">
                <a:latin typeface="Century Gothic" pitchFamily="34" charset="0"/>
                <a:ea typeface="Century Gothic" pitchFamily="34" charset="0"/>
                <a:cs typeface="Century Gothic" pitchFamily="34" charset="0"/>
              </a:rPr>
              <a:t>/Perbaikan</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oleh</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Bappeda</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Kab/Kota</a:t>
            </a:r>
          </a:p>
        </p:txBody>
      </p:sp>
      <p:sp>
        <p:nvSpPr>
          <p:cNvPr id="36" name="object 36"/>
          <p:cNvSpPr txBox="1"/>
          <p:nvPr/>
        </p:nvSpPr>
        <p:spPr>
          <a:xfrm>
            <a:off x="4302919" y="1668464"/>
            <a:ext cx="1269206" cy="846386"/>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100" dirty="0">
                <a:latin typeface="Century Gothic" pitchFamily="34" charset="0"/>
                <a:ea typeface="Century Gothic" pitchFamily="34" charset="0"/>
                <a:cs typeface="Century Gothic" pitchFamily="34" charset="0"/>
              </a:rPr>
              <a:t>Batas</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Akhir</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Unggah</a:t>
            </a:r>
            <a:r>
              <a:rPr lang="id-ID" altLang="id-ID" sz="1100"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Surat</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Pengantar</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oleh</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BAPPEDA</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KAB/KOTA</a:t>
            </a:r>
            <a:endParaRPr lang="id-ID" altLang="id-ID" sz="1100" dirty="0">
              <a:latin typeface="Century Gothic" pitchFamily="34" charset="0"/>
              <a:ea typeface="Century Gothic" pitchFamily="34" charset="0"/>
              <a:cs typeface="Century Gothic" pitchFamily="34" charset="0"/>
            </a:endParaRPr>
          </a:p>
        </p:txBody>
      </p:sp>
      <p:sp>
        <p:nvSpPr>
          <p:cNvPr id="7207" name="object 39"/>
          <p:cNvSpPr>
            <a:spLocks/>
          </p:cNvSpPr>
          <p:nvPr/>
        </p:nvSpPr>
        <p:spPr bwMode="auto">
          <a:xfrm>
            <a:off x="4088805" y="5164138"/>
            <a:ext cx="1416248" cy="1522412"/>
          </a:xfrm>
          <a:custGeom>
            <a:avLst/>
            <a:gdLst>
              <a:gd name="T0" fmla="*/ 1743455 w 1743709"/>
              <a:gd name="T1" fmla="*/ 0 h 1521459"/>
              <a:gd name="T2" fmla="*/ 0 w 1743709"/>
              <a:gd name="T3" fmla="*/ 357128 h 1521459"/>
              <a:gd name="T4" fmla="*/ 0 w 1743709"/>
              <a:gd name="T5" fmla="*/ 1520951 h 1521459"/>
              <a:gd name="T6" fmla="*/ 1743455 w 1743709"/>
              <a:gd name="T7" fmla="*/ 1163811 h 1521459"/>
              <a:gd name="T8" fmla="*/ 1743455 w 1743709"/>
              <a:gd name="T9" fmla="*/ 0 h 1521459"/>
            </a:gdLst>
            <a:ahLst/>
            <a:cxnLst>
              <a:cxn ang="0">
                <a:pos x="T0" y="T1"/>
              </a:cxn>
              <a:cxn ang="0">
                <a:pos x="T2" y="T3"/>
              </a:cxn>
              <a:cxn ang="0">
                <a:pos x="T4" y="T5"/>
              </a:cxn>
              <a:cxn ang="0">
                <a:pos x="T6" y="T7"/>
              </a:cxn>
              <a:cxn ang="0">
                <a:pos x="T8" y="T9"/>
              </a:cxn>
            </a:cxnLst>
            <a:rect l="0" t="0" r="r" b="b"/>
            <a:pathLst>
              <a:path w="1743709" h="1521459">
                <a:moveTo>
                  <a:pt x="1743455" y="0"/>
                </a:moveTo>
                <a:lnTo>
                  <a:pt x="0" y="357128"/>
                </a:lnTo>
                <a:lnTo>
                  <a:pt x="0" y="1520951"/>
                </a:lnTo>
                <a:lnTo>
                  <a:pt x="1743455" y="1163811"/>
                </a:lnTo>
                <a:lnTo>
                  <a:pt x="1743455" y="0"/>
                </a:lnTo>
                <a:close/>
              </a:path>
            </a:pathLst>
          </a:custGeom>
          <a:solidFill>
            <a:srgbClr val="9CC3E6"/>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208" name="object 40"/>
          <p:cNvSpPr>
            <a:spLocks/>
          </p:cNvSpPr>
          <p:nvPr/>
        </p:nvSpPr>
        <p:spPr bwMode="auto">
          <a:xfrm>
            <a:off x="4088805" y="5164138"/>
            <a:ext cx="1416248" cy="1522412"/>
          </a:xfrm>
          <a:custGeom>
            <a:avLst/>
            <a:gdLst>
              <a:gd name="T0" fmla="*/ 1743455 w 1743709"/>
              <a:gd name="T1" fmla="*/ 1163811 h 1521459"/>
              <a:gd name="T2" fmla="*/ 0 w 1743709"/>
              <a:gd name="T3" fmla="*/ 1520951 h 1521459"/>
              <a:gd name="T4" fmla="*/ 0 w 1743709"/>
              <a:gd name="T5" fmla="*/ 357128 h 1521459"/>
              <a:gd name="T6" fmla="*/ 1743455 w 1743709"/>
              <a:gd name="T7" fmla="*/ 0 h 1521459"/>
              <a:gd name="T8" fmla="*/ 1743455 w 1743709"/>
              <a:gd name="T9" fmla="*/ 1163811 h 1521459"/>
            </a:gdLst>
            <a:ahLst/>
            <a:cxnLst>
              <a:cxn ang="0">
                <a:pos x="T0" y="T1"/>
              </a:cxn>
              <a:cxn ang="0">
                <a:pos x="T2" y="T3"/>
              </a:cxn>
              <a:cxn ang="0">
                <a:pos x="T4" y="T5"/>
              </a:cxn>
              <a:cxn ang="0">
                <a:pos x="T6" y="T7"/>
              </a:cxn>
              <a:cxn ang="0">
                <a:pos x="T8" y="T9"/>
              </a:cxn>
            </a:cxnLst>
            <a:rect l="0" t="0" r="r" b="b"/>
            <a:pathLst>
              <a:path w="1743709" h="1521459">
                <a:moveTo>
                  <a:pt x="1743455" y="1163811"/>
                </a:moveTo>
                <a:lnTo>
                  <a:pt x="0" y="1520951"/>
                </a:lnTo>
                <a:lnTo>
                  <a:pt x="0" y="357128"/>
                </a:lnTo>
                <a:lnTo>
                  <a:pt x="1743455" y="0"/>
                </a:lnTo>
                <a:lnTo>
                  <a:pt x="1743455" y="1163811"/>
                </a:lnTo>
                <a:close/>
              </a:path>
            </a:pathLst>
          </a:custGeom>
          <a:noFill/>
          <a:ln w="1219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7209" name="object 41"/>
          <p:cNvSpPr>
            <a:spLocks/>
          </p:cNvSpPr>
          <p:nvPr/>
        </p:nvSpPr>
        <p:spPr bwMode="auto">
          <a:xfrm>
            <a:off x="4137819" y="4394201"/>
            <a:ext cx="355997" cy="1135063"/>
          </a:xfrm>
          <a:custGeom>
            <a:avLst/>
            <a:gdLst>
              <a:gd name="T0" fmla="*/ 361431 w 438150"/>
              <a:gd name="T1" fmla="*/ 31754 h 1135379"/>
              <a:gd name="T2" fmla="*/ 0 w 438150"/>
              <a:gd name="T3" fmla="*/ 31754 h 1135379"/>
              <a:gd name="T4" fmla="*/ 0 w 438150"/>
              <a:gd name="T5" fmla="*/ 1135379 h 1135379"/>
              <a:gd name="T6" fmla="*/ 12679 w 438150"/>
              <a:gd name="T7" fmla="*/ 1135379 h 1135379"/>
              <a:gd name="T8" fmla="*/ 12679 w 438150"/>
              <a:gd name="T9" fmla="*/ 44445 h 1135379"/>
              <a:gd name="T10" fmla="*/ 6339 w 438150"/>
              <a:gd name="T11" fmla="*/ 44445 h 1135379"/>
              <a:gd name="T12" fmla="*/ 12679 w 438150"/>
              <a:gd name="T13" fmla="*/ 38099 h 1135379"/>
              <a:gd name="T14" fmla="*/ 361431 w 438150"/>
              <a:gd name="T15" fmla="*/ 38099 h 1135379"/>
              <a:gd name="T16" fmla="*/ 361431 w 438150"/>
              <a:gd name="T17" fmla="*/ 31754 h 1135379"/>
              <a:gd name="T18" fmla="*/ 361431 w 438150"/>
              <a:gd name="T19" fmla="*/ 0 h 1135379"/>
              <a:gd name="T20" fmla="*/ 361431 w 438150"/>
              <a:gd name="T21" fmla="*/ 76199 h 1135379"/>
              <a:gd name="T22" fmla="*/ 424939 w 438150"/>
              <a:gd name="T23" fmla="*/ 44445 h 1135379"/>
              <a:gd name="T24" fmla="*/ 374141 w 438150"/>
              <a:gd name="T25" fmla="*/ 44445 h 1135379"/>
              <a:gd name="T26" fmla="*/ 374141 w 438150"/>
              <a:gd name="T27" fmla="*/ 31754 h 1135379"/>
              <a:gd name="T28" fmla="*/ 424939 w 438150"/>
              <a:gd name="T29" fmla="*/ 31754 h 1135379"/>
              <a:gd name="T30" fmla="*/ 361431 w 438150"/>
              <a:gd name="T31" fmla="*/ 0 h 1135379"/>
              <a:gd name="T32" fmla="*/ 12679 w 438150"/>
              <a:gd name="T33" fmla="*/ 38099 h 1135379"/>
              <a:gd name="T34" fmla="*/ 6339 w 438150"/>
              <a:gd name="T35" fmla="*/ 44445 h 1135379"/>
              <a:gd name="T36" fmla="*/ 12679 w 438150"/>
              <a:gd name="T37" fmla="*/ 44445 h 1135379"/>
              <a:gd name="T38" fmla="*/ 12679 w 438150"/>
              <a:gd name="T39" fmla="*/ 38099 h 1135379"/>
              <a:gd name="T40" fmla="*/ 361431 w 438150"/>
              <a:gd name="T41" fmla="*/ 38099 h 1135379"/>
              <a:gd name="T42" fmla="*/ 12679 w 438150"/>
              <a:gd name="T43" fmla="*/ 38099 h 1135379"/>
              <a:gd name="T44" fmla="*/ 12679 w 438150"/>
              <a:gd name="T45" fmla="*/ 44445 h 1135379"/>
              <a:gd name="T46" fmla="*/ 361431 w 438150"/>
              <a:gd name="T47" fmla="*/ 44445 h 1135379"/>
              <a:gd name="T48" fmla="*/ 361431 w 438150"/>
              <a:gd name="T49" fmla="*/ 38099 h 1135379"/>
              <a:gd name="T50" fmla="*/ 424939 w 438150"/>
              <a:gd name="T51" fmla="*/ 31754 h 1135379"/>
              <a:gd name="T52" fmla="*/ 374141 w 438150"/>
              <a:gd name="T53" fmla="*/ 31754 h 1135379"/>
              <a:gd name="T54" fmla="*/ 374141 w 438150"/>
              <a:gd name="T55" fmla="*/ 44445 h 1135379"/>
              <a:gd name="T56" fmla="*/ 424939 w 438150"/>
              <a:gd name="T57" fmla="*/ 44445 h 1135379"/>
              <a:gd name="T58" fmla="*/ 437631 w 438150"/>
              <a:gd name="T59" fmla="*/ 38099 h 1135379"/>
              <a:gd name="T60" fmla="*/ 424939 w 438150"/>
              <a:gd name="T61" fmla="*/ 31754 h 1135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8150" h="1135379">
                <a:moveTo>
                  <a:pt x="361431" y="31754"/>
                </a:moveTo>
                <a:lnTo>
                  <a:pt x="0" y="31754"/>
                </a:lnTo>
                <a:lnTo>
                  <a:pt x="0" y="1135379"/>
                </a:lnTo>
                <a:lnTo>
                  <a:pt x="12679" y="1135379"/>
                </a:lnTo>
                <a:lnTo>
                  <a:pt x="12679" y="44445"/>
                </a:lnTo>
                <a:lnTo>
                  <a:pt x="6339" y="44445"/>
                </a:lnTo>
                <a:lnTo>
                  <a:pt x="12679" y="38099"/>
                </a:lnTo>
                <a:lnTo>
                  <a:pt x="361431" y="38099"/>
                </a:lnTo>
                <a:lnTo>
                  <a:pt x="361431" y="31754"/>
                </a:lnTo>
                <a:close/>
              </a:path>
              <a:path w="438150" h="1135379">
                <a:moveTo>
                  <a:pt x="361431" y="0"/>
                </a:moveTo>
                <a:lnTo>
                  <a:pt x="361431" y="76199"/>
                </a:lnTo>
                <a:lnTo>
                  <a:pt x="424939" y="44445"/>
                </a:lnTo>
                <a:lnTo>
                  <a:pt x="374141" y="44445"/>
                </a:lnTo>
                <a:lnTo>
                  <a:pt x="374141" y="31754"/>
                </a:lnTo>
                <a:lnTo>
                  <a:pt x="424939" y="31754"/>
                </a:lnTo>
                <a:lnTo>
                  <a:pt x="361431" y="0"/>
                </a:lnTo>
                <a:close/>
              </a:path>
              <a:path w="438150" h="1135379">
                <a:moveTo>
                  <a:pt x="12679" y="38099"/>
                </a:moveTo>
                <a:lnTo>
                  <a:pt x="6339" y="44445"/>
                </a:lnTo>
                <a:lnTo>
                  <a:pt x="12679" y="44445"/>
                </a:lnTo>
                <a:lnTo>
                  <a:pt x="12679" y="38099"/>
                </a:lnTo>
                <a:close/>
              </a:path>
              <a:path w="438150" h="1135379">
                <a:moveTo>
                  <a:pt x="361431" y="38099"/>
                </a:moveTo>
                <a:lnTo>
                  <a:pt x="12679" y="38099"/>
                </a:lnTo>
                <a:lnTo>
                  <a:pt x="12679" y="44445"/>
                </a:lnTo>
                <a:lnTo>
                  <a:pt x="361431" y="44445"/>
                </a:lnTo>
                <a:lnTo>
                  <a:pt x="361431" y="38099"/>
                </a:lnTo>
                <a:close/>
              </a:path>
              <a:path w="438150" h="1135379">
                <a:moveTo>
                  <a:pt x="424939" y="31754"/>
                </a:moveTo>
                <a:lnTo>
                  <a:pt x="374141" y="31754"/>
                </a:lnTo>
                <a:lnTo>
                  <a:pt x="374141" y="44445"/>
                </a:lnTo>
                <a:lnTo>
                  <a:pt x="424939" y="44445"/>
                </a:lnTo>
                <a:lnTo>
                  <a:pt x="437631" y="38099"/>
                </a:lnTo>
                <a:lnTo>
                  <a:pt x="424939" y="31754"/>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42" name="object 42"/>
          <p:cNvSpPr txBox="1"/>
          <p:nvPr/>
        </p:nvSpPr>
        <p:spPr>
          <a:xfrm>
            <a:off x="4304928" y="5805264"/>
            <a:ext cx="936426" cy="276999"/>
          </a:xfrm>
          <a:prstGeom prst="rect">
            <a:avLst/>
          </a:prstGeom>
        </p:spPr>
        <p:txBody>
          <a:bodyPr wrap="square" lIns="0" tIns="0" rIns="0" bIns="0">
            <a:spAutoFit/>
          </a:bodyPr>
          <a:lstStyle/>
          <a:p>
            <a:pPr marL="12700" fontAlgn="auto">
              <a:spcBef>
                <a:spcPts val="0"/>
              </a:spcBef>
              <a:spcAft>
                <a:spcPts val="0"/>
              </a:spcAft>
              <a:defRPr/>
            </a:pPr>
            <a:r>
              <a:rPr b="1" dirty="0">
                <a:latin typeface="Century Gothic"/>
                <a:cs typeface="Century Gothic"/>
              </a:rPr>
              <a:t>3</a:t>
            </a:r>
            <a:r>
              <a:rPr b="1" spc="80" dirty="0">
                <a:latin typeface="Times New Roman"/>
                <a:cs typeface="Times New Roman"/>
              </a:rPr>
              <a:t> </a:t>
            </a:r>
            <a:r>
              <a:rPr b="1" spc="-15" dirty="0">
                <a:latin typeface="Century Gothic"/>
                <a:cs typeface="Century Gothic"/>
              </a:rPr>
              <a:t>April</a:t>
            </a:r>
            <a:endParaRPr dirty="0">
              <a:latin typeface="Century Gothic"/>
              <a:cs typeface="Century Gothic"/>
            </a:endParaRPr>
          </a:p>
        </p:txBody>
      </p:sp>
      <p:sp>
        <p:nvSpPr>
          <p:cNvPr id="43" name="object 43"/>
          <p:cNvSpPr txBox="1"/>
          <p:nvPr/>
        </p:nvSpPr>
        <p:spPr>
          <a:xfrm>
            <a:off x="4194572" y="4524375"/>
            <a:ext cx="1141512" cy="1184940"/>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100" b="1" i="1" dirty="0">
                <a:latin typeface="Century Gothic" pitchFamily="34" charset="0"/>
                <a:ea typeface="Century Gothic" pitchFamily="34" charset="0"/>
                <a:cs typeface="Century Gothic" pitchFamily="34" charset="0"/>
              </a:rPr>
              <a:t>Clinic</a:t>
            </a:r>
            <a:r>
              <a:rPr lang="id-ID" altLang="id-ID" sz="1100" b="1" i="1" dirty="0">
                <a:latin typeface="Times New Roman" pitchFamily="18" charset="0"/>
                <a:cs typeface="Times New Roman" pitchFamily="18" charset="0"/>
              </a:rPr>
              <a:t> </a:t>
            </a:r>
            <a:r>
              <a:rPr lang="id-ID" altLang="id-ID" sz="1100" b="1" i="1" dirty="0">
                <a:latin typeface="Century Gothic" pitchFamily="34" charset="0"/>
                <a:ea typeface="Century Gothic" pitchFamily="34" charset="0"/>
                <a:cs typeface="Century Gothic" pitchFamily="34" charset="0"/>
              </a:rPr>
              <a:t>Session</a:t>
            </a:r>
            <a:r>
              <a:rPr lang="id-ID" altLang="id-ID" sz="1100" b="1" i="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untuk</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Bappeda</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Provinsi</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di</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Jakarta</a:t>
            </a:r>
            <a:r>
              <a:rPr lang="id-ID" altLang="id-ID" sz="1100" b="1"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(untuk</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usulan</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Kab/Kot/Prov</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di</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wilayahnya</a:t>
            </a:r>
          </a:p>
        </p:txBody>
      </p:sp>
      <p:sp>
        <p:nvSpPr>
          <p:cNvPr id="7212" name="object 44"/>
          <p:cNvSpPr>
            <a:spLocks/>
          </p:cNvSpPr>
          <p:nvPr/>
        </p:nvSpPr>
        <p:spPr bwMode="auto">
          <a:xfrm>
            <a:off x="5461199" y="5154613"/>
            <a:ext cx="1500089" cy="1522412"/>
          </a:xfrm>
          <a:custGeom>
            <a:avLst/>
            <a:gdLst>
              <a:gd name="T0" fmla="*/ 1847087 w 1847215"/>
              <a:gd name="T1" fmla="*/ 0 h 1522729"/>
              <a:gd name="T2" fmla="*/ 0 w 1847215"/>
              <a:gd name="T3" fmla="*/ 357377 h 1522729"/>
              <a:gd name="T4" fmla="*/ 0 w 1847215"/>
              <a:gd name="T5" fmla="*/ 1522475 h 1522729"/>
              <a:gd name="T6" fmla="*/ 1847087 w 1847215"/>
              <a:gd name="T7" fmla="*/ 1164966 h 1522729"/>
              <a:gd name="T8" fmla="*/ 1847087 w 1847215"/>
              <a:gd name="T9" fmla="*/ 0 h 1522729"/>
            </a:gdLst>
            <a:ahLst/>
            <a:cxnLst>
              <a:cxn ang="0">
                <a:pos x="T0" y="T1"/>
              </a:cxn>
              <a:cxn ang="0">
                <a:pos x="T2" y="T3"/>
              </a:cxn>
              <a:cxn ang="0">
                <a:pos x="T4" y="T5"/>
              </a:cxn>
              <a:cxn ang="0">
                <a:pos x="T6" y="T7"/>
              </a:cxn>
              <a:cxn ang="0">
                <a:pos x="T8" y="T9"/>
              </a:cxn>
            </a:cxnLst>
            <a:rect l="0" t="0" r="r" b="b"/>
            <a:pathLst>
              <a:path w="1847215" h="1522729">
                <a:moveTo>
                  <a:pt x="1847087" y="0"/>
                </a:moveTo>
                <a:lnTo>
                  <a:pt x="0" y="357377"/>
                </a:lnTo>
                <a:lnTo>
                  <a:pt x="0" y="1522475"/>
                </a:lnTo>
                <a:lnTo>
                  <a:pt x="1847087" y="1164966"/>
                </a:lnTo>
                <a:lnTo>
                  <a:pt x="1847087" y="0"/>
                </a:lnTo>
                <a:close/>
              </a:path>
            </a:pathLst>
          </a:custGeom>
          <a:solidFill>
            <a:srgbClr val="9CC3E6"/>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213" name="object 45"/>
          <p:cNvSpPr>
            <a:spLocks/>
          </p:cNvSpPr>
          <p:nvPr/>
        </p:nvSpPr>
        <p:spPr bwMode="auto">
          <a:xfrm>
            <a:off x="5461199" y="5154613"/>
            <a:ext cx="1500089" cy="1522412"/>
          </a:xfrm>
          <a:custGeom>
            <a:avLst/>
            <a:gdLst>
              <a:gd name="T0" fmla="*/ 1847087 w 1847215"/>
              <a:gd name="T1" fmla="*/ 1164966 h 1522729"/>
              <a:gd name="T2" fmla="*/ 0 w 1847215"/>
              <a:gd name="T3" fmla="*/ 1522475 h 1522729"/>
              <a:gd name="T4" fmla="*/ 0 w 1847215"/>
              <a:gd name="T5" fmla="*/ 357377 h 1522729"/>
              <a:gd name="T6" fmla="*/ 1847087 w 1847215"/>
              <a:gd name="T7" fmla="*/ 0 h 1522729"/>
              <a:gd name="T8" fmla="*/ 1847087 w 1847215"/>
              <a:gd name="T9" fmla="*/ 1164966 h 1522729"/>
            </a:gdLst>
            <a:ahLst/>
            <a:cxnLst>
              <a:cxn ang="0">
                <a:pos x="T0" y="T1"/>
              </a:cxn>
              <a:cxn ang="0">
                <a:pos x="T2" y="T3"/>
              </a:cxn>
              <a:cxn ang="0">
                <a:pos x="T4" y="T5"/>
              </a:cxn>
              <a:cxn ang="0">
                <a:pos x="T6" y="T7"/>
              </a:cxn>
              <a:cxn ang="0">
                <a:pos x="T8" y="T9"/>
              </a:cxn>
            </a:cxnLst>
            <a:rect l="0" t="0" r="r" b="b"/>
            <a:pathLst>
              <a:path w="1847215" h="1522729">
                <a:moveTo>
                  <a:pt x="1847087" y="1164966"/>
                </a:moveTo>
                <a:lnTo>
                  <a:pt x="0" y="1522475"/>
                </a:lnTo>
                <a:lnTo>
                  <a:pt x="0" y="357377"/>
                </a:lnTo>
                <a:lnTo>
                  <a:pt x="1847087" y="0"/>
                </a:lnTo>
                <a:lnTo>
                  <a:pt x="1847087" y="1164966"/>
                </a:lnTo>
                <a:close/>
              </a:path>
            </a:pathLst>
          </a:custGeom>
          <a:noFill/>
          <a:ln w="1219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7214" name="object 46"/>
          <p:cNvSpPr>
            <a:spLocks/>
          </p:cNvSpPr>
          <p:nvPr/>
        </p:nvSpPr>
        <p:spPr bwMode="auto">
          <a:xfrm>
            <a:off x="5512792" y="4383088"/>
            <a:ext cx="377925" cy="1136650"/>
          </a:xfrm>
          <a:custGeom>
            <a:avLst/>
            <a:gdLst>
              <a:gd name="T0" fmla="*/ 388863 w 465454"/>
              <a:gd name="T1" fmla="*/ 31754 h 1137285"/>
              <a:gd name="T2" fmla="*/ 0 w 465454"/>
              <a:gd name="T3" fmla="*/ 31754 h 1137285"/>
              <a:gd name="T4" fmla="*/ 0 w 465454"/>
              <a:gd name="T5" fmla="*/ 1136903 h 1137285"/>
              <a:gd name="T6" fmla="*/ 12679 w 465454"/>
              <a:gd name="T7" fmla="*/ 1136903 h 1137285"/>
              <a:gd name="T8" fmla="*/ 12679 w 465454"/>
              <a:gd name="T9" fmla="*/ 44445 h 1137285"/>
              <a:gd name="T10" fmla="*/ 6339 w 465454"/>
              <a:gd name="T11" fmla="*/ 44445 h 1137285"/>
              <a:gd name="T12" fmla="*/ 12679 w 465454"/>
              <a:gd name="T13" fmla="*/ 38099 h 1137285"/>
              <a:gd name="T14" fmla="*/ 388863 w 465454"/>
              <a:gd name="T15" fmla="*/ 38099 h 1137285"/>
              <a:gd name="T16" fmla="*/ 388863 w 465454"/>
              <a:gd name="T17" fmla="*/ 31754 h 1137285"/>
              <a:gd name="T18" fmla="*/ 388863 w 465454"/>
              <a:gd name="T19" fmla="*/ 0 h 1137285"/>
              <a:gd name="T20" fmla="*/ 388863 w 465454"/>
              <a:gd name="T21" fmla="*/ 76199 h 1137285"/>
              <a:gd name="T22" fmla="*/ 452371 w 465454"/>
              <a:gd name="T23" fmla="*/ 44445 h 1137285"/>
              <a:gd name="T24" fmla="*/ 401573 w 465454"/>
              <a:gd name="T25" fmla="*/ 44445 h 1137285"/>
              <a:gd name="T26" fmla="*/ 401573 w 465454"/>
              <a:gd name="T27" fmla="*/ 31754 h 1137285"/>
              <a:gd name="T28" fmla="*/ 452371 w 465454"/>
              <a:gd name="T29" fmla="*/ 31754 h 1137285"/>
              <a:gd name="T30" fmla="*/ 388863 w 465454"/>
              <a:gd name="T31" fmla="*/ 0 h 1137285"/>
              <a:gd name="T32" fmla="*/ 12679 w 465454"/>
              <a:gd name="T33" fmla="*/ 38099 h 1137285"/>
              <a:gd name="T34" fmla="*/ 6339 w 465454"/>
              <a:gd name="T35" fmla="*/ 44445 h 1137285"/>
              <a:gd name="T36" fmla="*/ 12679 w 465454"/>
              <a:gd name="T37" fmla="*/ 44445 h 1137285"/>
              <a:gd name="T38" fmla="*/ 12679 w 465454"/>
              <a:gd name="T39" fmla="*/ 38099 h 1137285"/>
              <a:gd name="T40" fmla="*/ 388863 w 465454"/>
              <a:gd name="T41" fmla="*/ 38099 h 1137285"/>
              <a:gd name="T42" fmla="*/ 12679 w 465454"/>
              <a:gd name="T43" fmla="*/ 38099 h 1137285"/>
              <a:gd name="T44" fmla="*/ 12679 w 465454"/>
              <a:gd name="T45" fmla="*/ 44445 h 1137285"/>
              <a:gd name="T46" fmla="*/ 388863 w 465454"/>
              <a:gd name="T47" fmla="*/ 44445 h 1137285"/>
              <a:gd name="T48" fmla="*/ 388863 w 465454"/>
              <a:gd name="T49" fmla="*/ 38099 h 1137285"/>
              <a:gd name="T50" fmla="*/ 452371 w 465454"/>
              <a:gd name="T51" fmla="*/ 31754 h 1137285"/>
              <a:gd name="T52" fmla="*/ 401573 w 465454"/>
              <a:gd name="T53" fmla="*/ 31754 h 1137285"/>
              <a:gd name="T54" fmla="*/ 401573 w 465454"/>
              <a:gd name="T55" fmla="*/ 44445 h 1137285"/>
              <a:gd name="T56" fmla="*/ 452371 w 465454"/>
              <a:gd name="T57" fmla="*/ 44445 h 1137285"/>
              <a:gd name="T58" fmla="*/ 465063 w 465454"/>
              <a:gd name="T59" fmla="*/ 38099 h 1137285"/>
              <a:gd name="T60" fmla="*/ 452371 w 465454"/>
              <a:gd name="T61" fmla="*/ 31754 h 1137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5454" h="1137285">
                <a:moveTo>
                  <a:pt x="388863" y="31754"/>
                </a:moveTo>
                <a:lnTo>
                  <a:pt x="0" y="31754"/>
                </a:lnTo>
                <a:lnTo>
                  <a:pt x="0" y="1136903"/>
                </a:lnTo>
                <a:lnTo>
                  <a:pt x="12679" y="1136903"/>
                </a:lnTo>
                <a:lnTo>
                  <a:pt x="12679" y="44445"/>
                </a:lnTo>
                <a:lnTo>
                  <a:pt x="6339" y="44445"/>
                </a:lnTo>
                <a:lnTo>
                  <a:pt x="12679" y="38099"/>
                </a:lnTo>
                <a:lnTo>
                  <a:pt x="388863" y="38099"/>
                </a:lnTo>
                <a:lnTo>
                  <a:pt x="388863" y="31754"/>
                </a:lnTo>
                <a:close/>
              </a:path>
              <a:path w="465454" h="1137285">
                <a:moveTo>
                  <a:pt x="388863" y="0"/>
                </a:moveTo>
                <a:lnTo>
                  <a:pt x="388863" y="76199"/>
                </a:lnTo>
                <a:lnTo>
                  <a:pt x="452371" y="44445"/>
                </a:lnTo>
                <a:lnTo>
                  <a:pt x="401573" y="44445"/>
                </a:lnTo>
                <a:lnTo>
                  <a:pt x="401573" y="31754"/>
                </a:lnTo>
                <a:lnTo>
                  <a:pt x="452371" y="31754"/>
                </a:lnTo>
                <a:lnTo>
                  <a:pt x="388863" y="0"/>
                </a:lnTo>
                <a:close/>
              </a:path>
              <a:path w="465454" h="1137285">
                <a:moveTo>
                  <a:pt x="12679" y="38099"/>
                </a:moveTo>
                <a:lnTo>
                  <a:pt x="6339" y="44445"/>
                </a:lnTo>
                <a:lnTo>
                  <a:pt x="12679" y="44445"/>
                </a:lnTo>
                <a:lnTo>
                  <a:pt x="12679" y="38099"/>
                </a:lnTo>
                <a:close/>
              </a:path>
              <a:path w="465454" h="1137285">
                <a:moveTo>
                  <a:pt x="388863" y="38099"/>
                </a:moveTo>
                <a:lnTo>
                  <a:pt x="12679" y="38099"/>
                </a:lnTo>
                <a:lnTo>
                  <a:pt x="12679" y="44445"/>
                </a:lnTo>
                <a:lnTo>
                  <a:pt x="388863" y="44445"/>
                </a:lnTo>
                <a:lnTo>
                  <a:pt x="388863" y="38099"/>
                </a:lnTo>
                <a:close/>
              </a:path>
              <a:path w="465454" h="1137285">
                <a:moveTo>
                  <a:pt x="452371" y="31754"/>
                </a:moveTo>
                <a:lnTo>
                  <a:pt x="401573" y="31754"/>
                </a:lnTo>
                <a:lnTo>
                  <a:pt x="401573" y="44445"/>
                </a:lnTo>
                <a:lnTo>
                  <a:pt x="452371" y="44445"/>
                </a:lnTo>
                <a:lnTo>
                  <a:pt x="465063" y="38099"/>
                </a:lnTo>
                <a:lnTo>
                  <a:pt x="452371" y="31754"/>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47" name="object 47"/>
          <p:cNvSpPr txBox="1"/>
          <p:nvPr/>
        </p:nvSpPr>
        <p:spPr>
          <a:xfrm>
            <a:off x="5572125" y="5805264"/>
            <a:ext cx="928687" cy="553998"/>
          </a:xfrm>
          <a:prstGeom prst="rect">
            <a:avLst/>
          </a:prstGeom>
        </p:spPr>
        <p:txBody>
          <a:bodyPr wrap="square" lIns="0" tIns="0" rIns="0" bIns="0">
            <a:spAutoFit/>
          </a:bodyPr>
          <a:lstStyle/>
          <a:p>
            <a:pPr algn="ctr" fontAlgn="auto">
              <a:spcBef>
                <a:spcPts val="0"/>
              </a:spcBef>
              <a:spcAft>
                <a:spcPts val="0"/>
              </a:spcAft>
              <a:defRPr/>
            </a:pPr>
            <a:r>
              <a:rPr b="1" spc="-5" dirty="0">
                <a:latin typeface="Century Gothic"/>
                <a:cs typeface="Century Gothic"/>
              </a:rPr>
              <a:t>16</a:t>
            </a:r>
            <a:r>
              <a:rPr b="1" dirty="0">
                <a:latin typeface="Century Gothic"/>
                <a:cs typeface="Century Gothic"/>
              </a:rPr>
              <a:t>-</a:t>
            </a:r>
            <a:r>
              <a:rPr b="1" spc="-5" dirty="0">
                <a:latin typeface="Century Gothic"/>
                <a:cs typeface="Century Gothic"/>
              </a:rPr>
              <a:t>24</a:t>
            </a:r>
            <a:endParaRPr dirty="0">
              <a:latin typeface="Century Gothic"/>
              <a:cs typeface="Century Gothic"/>
            </a:endParaRPr>
          </a:p>
          <a:p>
            <a:pPr algn="ctr" fontAlgn="auto">
              <a:spcBef>
                <a:spcPts val="0"/>
              </a:spcBef>
              <a:spcAft>
                <a:spcPts val="0"/>
              </a:spcAft>
              <a:defRPr/>
            </a:pPr>
            <a:r>
              <a:rPr b="1" spc="-15" dirty="0">
                <a:latin typeface="Century Gothic"/>
                <a:cs typeface="Century Gothic"/>
              </a:rPr>
              <a:t>April</a:t>
            </a:r>
            <a:endParaRPr dirty="0">
              <a:latin typeface="Century Gothic"/>
              <a:cs typeface="Century Gothic"/>
            </a:endParaRPr>
          </a:p>
        </p:txBody>
      </p:sp>
      <p:sp>
        <p:nvSpPr>
          <p:cNvPr id="7216" name="object 48"/>
          <p:cNvSpPr>
            <a:spLocks/>
          </p:cNvSpPr>
          <p:nvPr/>
        </p:nvSpPr>
        <p:spPr bwMode="auto">
          <a:xfrm>
            <a:off x="6920013" y="5138738"/>
            <a:ext cx="1498798" cy="1522412"/>
          </a:xfrm>
          <a:custGeom>
            <a:avLst/>
            <a:gdLst>
              <a:gd name="T0" fmla="*/ 1844039 w 1844040"/>
              <a:gd name="T1" fmla="*/ 0 h 1522729"/>
              <a:gd name="T2" fmla="*/ 0 w 1844040"/>
              <a:gd name="T3" fmla="*/ 357377 h 1522729"/>
              <a:gd name="T4" fmla="*/ 0 w 1844040"/>
              <a:gd name="T5" fmla="*/ 1522475 h 1522729"/>
              <a:gd name="T6" fmla="*/ 1844039 w 1844040"/>
              <a:gd name="T7" fmla="*/ 1164966 h 1522729"/>
              <a:gd name="T8" fmla="*/ 1844039 w 1844040"/>
              <a:gd name="T9" fmla="*/ 0 h 1522729"/>
            </a:gdLst>
            <a:ahLst/>
            <a:cxnLst>
              <a:cxn ang="0">
                <a:pos x="T0" y="T1"/>
              </a:cxn>
              <a:cxn ang="0">
                <a:pos x="T2" y="T3"/>
              </a:cxn>
              <a:cxn ang="0">
                <a:pos x="T4" y="T5"/>
              </a:cxn>
              <a:cxn ang="0">
                <a:pos x="T6" y="T7"/>
              </a:cxn>
              <a:cxn ang="0">
                <a:pos x="T8" y="T9"/>
              </a:cxn>
            </a:cxnLst>
            <a:rect l="0" t="0" r="r" b="b"/>
            <a:pathLst>
              <a:path w="1844040" h="1522729">
                <a:moveTo>
                  <a:pt x="1844039" y="0"/>
                </a:moveTo>
                <a:lnTo>
                  <a:pt x="0" y="357377"/>
                </a:lnTo>
                <a:lnTo>
                  <a:pt x="0" y="1522475"/>
                </a:lnTo>
                <a:lnTo>
                  <a:pt x="1844039" y="1164966"/>
                </a:lnTo>
                <a:lnTo>
                  <a:pt x="1844039" y="0"/>
                </a:lnTo>
                <a:close/>
              </a:path>
            </a:pathLst>
          </a:custGeom>
          <a:solidFill>
            <a:srgbClr val="9CC3E6"/>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217" name="object 49"/>
          <p:cNvSpPr>
            <a:spLocks/>
          </p:cNvSpPr>
          <p:nvPr/>
        </p:nvSpPr>
        <p:spPr bwMode="auto">
          <a:xfrm>
            <a:off x="6920013" y="5138738"/>
            <a:ext cx="1498798" cy="1522412"/>
          </a:xfrm>
          <a:custGeom>
            <a:avLst/>
            <a:gdLst>
              <a:gd name="T0" fmla="*/ 1844039 w 1844040"/>
              <a:gd name="T1" fmla="*/ 1164966 h 1522729"/>
              <a:gd name="T2" fmla="*/ 0 w 1844040"/>
              <a:gd name="T3" fmla="*/ 1522475 h 1522729"/>
              <a:gd name="T4" fmla="*/ 0 w 1844040"/>
              <a:gd name="T5" fmla="*/ 357377 h 1522729"/>
              <a:gd name="T6" fmla="*/ 1844039 w 1844040"/>
              <a:gd name="T7" fmla="*/ 0 h 1522729"/>
              <a:gd name="T8" fmla="*/ 1844039 w 1844040"/>
              <a:gd name="T9" fmla="*/ 1164966 h 1522729"/>
            </a:gdLst>
            <a:ahLst/>
            <a:cxnLst>
              <a:cxn ang="0">
                <a:pos x="T0" y="T1"/>
              </a:cxn>
              <a:cxn ang="0">
                <a:pos x="T2" y="T3"/>
              </a:cxn>
              <a:cxn ang="0">
                <a:pos x="T4" y="T5"/>
              </a:cxn>
              <a:cxn ang="0">
                <a:pos x="T6" y="T7"/>
              </a:cxn>
              <a:cxn ang="0">
                <a:pos x="T8" y="T9"/>
              </a:cxn>
            </a:cxnLst>
            <a:rect l="0" t="0" r="r" b="b"/>
            <a:pathLst>
              <a:path w="1844040" h="1522729">
                <a:moveTo>
                  <a:pt x="1844039" y="1164966"/>
                </a:moveTo>
                <a:lnTo>
                  <a:pt x="0" y="1522475"/>
                </a:lnTo>
                <a:lnTo>
                  <a:pt x="0" y="357377"/>
                </a:lnTo>
                <a:lnTo>
                  <a:pt x="1844039" y="0"/>
                </a:lnTo>
                <a:lnTo>
                  <a:pt x="1844039" y="1164966"/>
                </a:lnTo>
                <a:close/>
              </a:path>
            </a:pathLst>
          </a:custGeom>
          <a:noFill/>
          <a:ln w="1219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7218" name="object 50"/>
          <p:cNvSpPr>
            <a:spLocks/>
          </p:cNvSpPr>
          <p:nvPr/>
        </p:nvSpPr>
        <p:spPr bwMode="auto">
          <a:xfrm>
            <a:off x="6917433" y="4367214"/>
            <a:ext cx="376634" cy="1138237"/>
          </a:xfrm>
          <a:custGeom>
            <a:avLst/>
            <a:gdLst>
              <a:gd name="T0" fmla="*/ 387339 w 463550"/>
              <a:gd name="T1" fmla="*/ 31754 h 1137285"/>
              <a:gd name="T2" fmla="*/ 0 w 463550"/>
              <a:gd name="T3" fmla="*/ 31754 h 1137285"/>
              <a:gd name="T4" fmla="*/ 0 w 463550"/>
              <a:gd name="T5" fmla="*/ 1136903 h 1137285"/>
              <a:gd name="T6" fmla="*/ 12679 w 463550"/>
              <a:gd name="T7" fmla="*/ 1136903 h 1137285"/>
              <a:gd name="T8" fmla="*/ 12679 w 463550"/>
              <a:gd name="T9" fmla="*/ 44445 h 1137285"/>
              <a:gd name="T10" fmla="*/ 6339 w 463550"/>
              <a:gd name="T11" fmla="*/ 44445 h 1137285"/>
              <a:gd name="T12" fmla="*/ 12679 w 463550"/>
              <a:gd name="T13" fmla="*/ 38099 h 1137285"/>
              <a:gd name="T14" fmla="*/ 387339 w 463550"/>
              <a:gd name="T15" fmla="*/ 38099 h 1137285"/>
              <a:gd name="T16" fmla="*/ 387339 w 463550"/>
              <a:gd name="T17" fmla="*/ 31754 h 1137285"/>
              <a:gd name="T18" fmla="*/ 387339 w 463550"/>
              <a:gd name="T19" fmla="*/ 0 h 1137285"/>
              <a:gd name="T20" fmla="*/ 387339 w 463550"/>
              <a:gd name="T21" fmla="*/ 76199 h 1137285"/>
              <a:gd name="T22" fmla="*/ 450847 w 463550"/>
              <a:gd name="T23" fmla="*/ 44445 h 1137285"/>
              <a:gd name="T24" fmla="*/ 400049 w 463550"/>
              <a:gd name="T25" fmla="*/ 44445 h 1137285"/>
              <a:gd name="T26" fmla="*/ 400049 w 463550"/>
              <a:gd name="T27" fmla="*/ 31754 h 1137285"/>
              <a:gd name="T28" fmla="*/ 450847 w 463550"/>
              <a:gd name="T29" fmla="*/ 31754 h 1137285"/>
              <a:gd name="T30" fmla="*/ 387339 w 463550"/>
              <a:gd name="T31" fmla="*/ 0 h 1137285"/>
              <a:gd name="T32" fmla="*/ 12679 w 463550"/>
              <a:gd name="T33" fmla="*/ 38099 h 1137285"/>
              <a:gd name="T34" fmla="*/ 6339 w 463550"/>
              <a:gd name="T35" fmla="*/ 44445 h 1137285"/>
              <a:gd name="T36" fmla="*/ 12679 w 463550"/>
              <a:gd name="T37" fmla="*/ 44445 h 1137285"/>
              <a:gd name="T38" fmla="*/ 12679 w 463550"/>
              <a:gd name="T39" fmla="*/ 38099 h 1137285"/>
              <a:gd name="T40" fmla="*/ 387339 w 463550"/>
              <a:gd name="T41" fmla="*/ 38099 h 1137285"/>
              <a:gd name="T42" fmla="*/ 12679 w 463550"/>
              <a:gd name="T43" fmla="*/ 38099 h 1137285"/>
              <a:gd name="T44" fmla="*/ 12679 w 463550"/>
              <a:gd name="T45" fmla="*/ 44445 h 1137285"/>
              <a:gd name="T46" fmla="*/ 387339 w 463550"/>
              <a:gd name="T47" fmla="*/ 44445 h 1137285"/>
              <a:gd name="T48" fmla="*/ 387339 w 463550"/>
              <a:gd name="T49" fmla="*/ 38099 h 1137285"/>
              <a:gd name="T50" fmla="*/ 450847 w 463550"/>
              <a:gd name="T51" fmla="*/ 31754 h 1137285"/>
              <a:gd name="T52" fmla="*/ 400049 w 463550"/>
              <a:gd name="T53" fmla="*/ 31754 h 1137285"/>
              <a:gd name="T54" fmla="*/ 400049 w 463550"/>
              <a:gd name="T55" fmla="*/ 44445 h 1137285"/>
              <a:gd name="T56" fmla="*/ 450847 w 463550"/>
              <a:gd name="T57" fmla="*/ 44445 h 1137285"/>
              <a:gd name="T58" fmla="*/ 463539 w 463550"/>
              <a:gd name="T59" fmla="*/ 38099 h 1137285"/>
              <a:gd name="T60" fmla="*/ 450847 w 463550"/>
              <a:gd name="T61" fmla="*/ 31754 h 1137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3550" h="1137285">
                <a:moveTo>
                  <a:pt x="387339" y="31754"/>
                </a:moveTo>
                <a:lnTo>
                  <a:pt x="0" y="31754"/>
                </a:lnTo>
                <a:lnTo>
                  <a:pt x="0" y="1136903"/>
                </a:lnTo>
                <a:lnTo>
                  <a:pt x="12679" y="1136903"/>
                </a:lnTo>
                <a:lnTo>
                  <a:pt x="12679" y="44445"/>
                </a:lnTo>
                <a:lnTo>
                  <a:pt x="6339" y="44445"/>
                </a:lnTo>
                <a:lnTo>
                  <a:pt x="12679" y="38099"/>
                </a:lnTo>
                <a:lnTo>
                  <a:pt x="387339" y="38099"/>
                </a:lnTo>
                <a:lnTo>
                  <a:pt x="387339" y="31754"/>
                </a:lnTo>
                <a:close/>
              </a:path>
              <a:path w="463550" h="1137285">
                <a:moveTo>
                  <a:pt x="387339" y="0"/>
                </a:moveTo>
                <a:lnTo>
                  <a:pt x="387339" y="76199"/>
                </a:lnTo>
                <a:lnTo>
                  <a:pt x="450847" y="44445"/>
                </a:lnTo>
                <a:lnTo>
                  <a:pt x="400049" y="44445"/>
                </a:lnTo>
                <a:lnTo>
                  <a:pt x="400049" y="31754"/>
                </a:lnTo>
                <a:lnTo>
                  <a:pt x="450847" y="31754"/>
                </a:lnTo>
                <a:lnTo>
                  <a:pt x="387339" y="0"/>
                </a:lnTo>
                <a:close/>
              </a:path>
              <a:path w="463550" h="1137285">
                <a:moveTo>
                  <a:pt x="12679" y="38099"/>
                </a:moveTo>
                <a:lnTo>
                  <a:pt x="6339" y="44445"/>
                </a:lnTo>
                <a:lnTo>
                  <a:pt x="12679" y="44445"/>
                </a:lnTo>
                <a:lnTo>
                  <a:pt x="12679" y="38099"/>
                </a:lnTo>
                <a:close/>
              </a:path>
              <a:path w="463550" h="1137285">
                <a:moveTo>
                  <a:pt x="387339" y="38099"/>
                </a:moveTo>
                <a:lnTo>
                  <a:pt x="12679" y="38099"/>
                </a:lnTo>
                <a:lnTo>
                  <a:pt x="12679" y="44445"/>
                </a:lnTo>
                <a:lnTo>
                  <a:pt x="387339" y="44445"/>
                </a:lnTo>
                <a:lnTo>
                  <a:pt x="387339" y="38099"/>
                </a:lnTo>
                <a:close/>
              </a:path>
              <a:path w="463550" h="1137285">
                <a:moveTo>
                  <a:pt x="450847" y="31754"/>
                </a:moveTo>
                <a:lnTo>
                  <a:pt x="400049" y="31754"/>
                </a:lnTo>
                <a:lnTo>
                  <a:pt x="400049" y="44445"/>
                </a:lnTo>
                <a:lnTo>
                  <a:pt x="450847" y="44445"/>
                </a:lnTo>
                <a:lnTo>
                  <a:pt x="463539" y="38099"/>
                </a:lnTo>
                <a:lnTo>
                  <a:pt x="450847" y="31754"/>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51" name="object 51"/>
          <p:cNvSpPr txBox="1"/>
          <p:nvPr/>
        </p:nvSpPr>
        <p:spPr>
          <a:xfrm>
            <a:off x="7011640" y="5805264"/>
            <a:ext cx="1253728" cy="276999"/>
          </a:xfrm>
          <a:prstGeom prst="rect">
            <a:avLst/>
          </a:prstGeom>
        </p:spPr>
        <p:txBody>
          <a:bodyPr wrap="square" lIns="0" tIns="0" rIns="0" bIns="0">
            <a:spAutoFit/>
          </a:bodyPr>
          <a:lstStyle/>
          <a:p>
            <a:pPr marL="12700" fontAlgn="auto">
              <a:spcBef>
                <a:spcPts val="0"/>
              </a:spcBef>
              <a:spcAft>
                <a:spcPts val="0"/>
              </a:spcAft>
              <a:defRPr/>
            </a:pPr>
            <a:r>
              <a:rPr b="1" spc="-5" dirty="0">
                <a:latin typeface="Century Gothic"/>
                <a:cs typeface="Century Gothic"/>
              </a:rPr>
              <a:t>2</a:t>
            </a:r>
            <a:r>
              <a:rPr b="1" dirty="0">
                <a:latin typeface="Century Gothic"/>
                <a:cs typeface="Century Gothic"/>
              </a:rPr>
              <a:t>5</a:t>
            </a:r>
            <a:r>
              <a:rPr b="1" spc="80" dirty="0">
                <a:latin typeface="Times New Roman"/>
                <a:cs typeface="Times New Roman"/>
              </a:rPr>
              <a:t> </a:t>
            </a:r>
            <a:r>
              <a:rPr b="1" spc="-15" dirty="0">
                <a:latin typeface="Century Gothic"/>
                <a:cs typeface="Century Gothic"/>
              </a:rPr>
              <a:t>April</a:t>
            </a:r>
            <a:endParaRPr dirty="0">
              <a:latin typeface="Century Gothic"/>
              <a:cs typeface="Century Gothic"/>
            </a:endParaRPr>
          </a:p>
        </p:txBody>
      </p:sp>
      <p:sp>
        <p:nvSpPr>
          <p:cNvPr id="7220" name="object 52"/>
          <p:cNvSpPr>
            <a:spLocks/>
          </p:cNvSpPr>
          <p:nvPr/>
        </p:nvSpPr>
        <p:spPr bwMode="auto">
          <a:xfrm>
            <a:off x="8292406" y="5110164"/>
            <a:ext cx="1500088" cy="1520825"/>
          </a:xfrm>
          <a:custGeom>
            <a:avLst/>
            <a:gdLst>
              <a:gd name="T0" fmla="*/ 1845563 w 1845945"/>
              <a:gd name="T1" fmla="*/ 0 h 1521459"/>
              <a:gd name="T2" fmla="*/ 0 w 1845945"/>
              <a:gd name="T3" fmla="*/ 357128 h 1521459"/>
              <a:gd name="T4" fmla="*/ 0 w 1845945"/>
              <a:gd name="T5" fmla="*/ 1520951 h 1521459"/>
              <a:gd name="T6" fmla="*/ 1845563 w 1845945"/>
              <a:gd name="T7" fmla="*/ 1163811 h 1521459"/>
              <a:gd name="T8" fmla="*/ 1845563 w 1845945"/>
              <a:gd name="T9" fmla="*/ 0 h 1521459"/>
            </a:gdLst>
            <a:ahLst/>
            <a:cxnLst>
              <a:cxn ang="0">
                <a:pos x="T0" y="T1"/>
              </a:cxn>
              <a:cxn ang="0">
                <a:pos x="T2" y="T3"/>
              </a:cxn>
              <a:cxn ang="0">
                <a:pos x="T4" y="T5"/>
              </a:cxn>
              <a:cxn ang="0">
                <a:pos x="T6" y="T7"/>
              </a:cxn>
              <a:cxn ang="0">
                <a:pos x="T8" y="T9"/>
              </a:cxn>
            </a:cxnLst>
            <a:rect l="0" t="0" r="r" b="b"/>
            <a:pathLst>
              <a:path w="1845945" h="1521459">
                <a:moveTo>
                  <a:pt x="1845563" y="0"/>
                </a:moveTo>
                <a:lnTo>
                  <a:pt x="0" y="357128"/>
                </a:lnTo>
                <a:lnTo>
                  <a:pt x="0" y="1520951"/>
                </a:lnTo>
                <a:lnTo>
                  <a:pt x="1845563" y="1163811"/>
                </a:lnTo>
                <a:lnTo>
                  <a:pt x="1845563" y="0"/>
                </a:lnTo>
                <a:close/>
              </a:path>
            </a:pathLst>
          </a:custGeom>
          <a:solidFill>
            <a:srgbClr val="9CC3E6"/>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7221" name="object 53"/>
          <p:cNvSpPr>
            <a:spLocks/>
          </p:cNvSpPr>
          <p:nvPr/>
        </p:nvSpPr>
        <p:spPr bwMode="auto">
          <a:xfrm>
            <a:off x="8292406" y="5110164"/>
            <a:ext cx="1500088" cy="1520825"/>
          </a:xfrm>
          <a:custGeom>
            <a:avLst/>
            <a:gdLst>
              <a:gd name="T0" fmla="*/ 1845563 w 1845945"/>
              <a:gd name="T1" fmla="*/ 1163811 h 1521459"/>
              <a:gd name="T2" fmla="*/ 0 w 1845945"/>
              <a:gd name="T3" fmla="*/ 1520951 h 1521459"/>
              <a:gd name="T4" fmla="*/ 0 w 1845945"/>
              <a:gd name="T5" fmla="*/ 357128 h 1521459"/>
              <a:gd name="T6" fmla="*/ 1845563 w 1845945"/>
              <a:gd name="T7" fmla="*/ 0 h 1521459"/>
              <a:gd name="T8" fmla="*/ 1845563 w 1845945"/>
              <a:gd name="T9" fmla="*/ 1163811 h 1521459"/>
            </a:gdLst>
            <a:ahLst/>
            <a:cxnLst>
              <a:cxn ang="0">
                <a:pos x="T0" y="T1"/>
              </a:cxn>
              <a:cxn ang="0">
                <a:pos x="T2" y="T3"/>
              </a:cxn>
              <a:cxn ang="0">
                <a:pos x="T4" y="T5"/>
              </a:cxn>
              <a:cxn ang="0">
                <a:pos x="T6" y="T7"/>
              </a:cxn>
              <a:cxn ang="0">
                <a:pos x="T8" y="T9"/>
              </a:cxn>
            </a:cxnLst>
            <a:rect l="0" t="0" r="r" b="b"/>
            <a:pathLst>
              <a:path w="1845945" h="1521459">
                <a:moveTo>
                  <a:pt x="1845563" y="1163811"/>
                </a:moveTo>
                <a:lnTo>
                  <a:pt x="0" y="1520951"/>
                </a:lnTo>
                <a:lnTo>
                  <a:pt x="0" y="357128"/>
                </a:lnTo>
                <a:lnTo>
                  <a:pt x="1845563" y="0"/>
                </a:lnTo>
                <a:lnTo>
                  <a:pt x="1845563" y="1163811"/>
                </a:lnTo>
                <a:close/>
              </a:path>
            </a:pathLst>
          </a:custGeom>
          <a:noFill/>
          <a:ln w="12191">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7222" name="object 54"/>
          <p:cNvSpPr>
            <a:spLocks/>
          </p:cNvSpPr>
          <p:nvPr/>
        </p:nvSpPr>
        <p:spPr bwMode="auto">
          <a:xfrm>
            <a:off x="8284667" y="4338638"/>
            <a:ext cx="376634" cy="1135062"/>
          </a:xfrm>
          <a:custGeom>
            <a:avLst/>
            <a:gdLst>
              <a:gd name="T0" fmla="*/ 387339 w 463550"/>
              <a:gd name="T1" fmla="*/ 31754 h 1135379"/>
              <a:gd name="T2" fmla="*/ 0 w 463550"/>
              <a:gd name="T3" fmla="*/ 31754 h 1135379"/>
              <a:gd name="T4" fmla="*/ 0 w 463550"/>
              <a:gd name="T5" fmla="*/ 1135379 h 1135379"/>
              <a:gd name="T6" fmla="*/ 12679 w 463550"/>
              <a:gd name="T7" fmla="*/ 1135379 h 1135379"/>
              <a:gd name="T8" fmla="*/ 12679 w 463550"/>
              <a:gd name="T9" fmla="*/ 44445 h 1135379"/>
              <a:gd name="T10" fmla="*/ 6339 w 463550"/>
              <a:gd name="T11" fmla="*/ 44445 h 1135379"/>
              <a:gd name="T12" fmla="*/ 12679 w 463550"/>
              <a:gd name="T13" fmla="*/ 38099 h 1135379"/>
              <a:gd name="T14" fmla="*/ 387339 w 463550"/>
              <a:gd name="T15" fmla="*/ 38099 h 1135379"/>
              <a:gd name="T16" fmla="*/ 387339 w 463550"/>
              <a:gd name="T17" fmla="*/ 31754 h 1135379"/>
              <a:gd name="T18" fmla="*/ 387339 w 463550"/>
              <a:gd name="T19" fmla="*/ 0 h 1135379"/>
              <a:gd name="T20" fmla="*/ 387339 w 463550"/>
              <a:gd name="T21" fmla="*/ 76199 h 1135379"/>
              <a:gd name="T22" fmla="*/ 450847 w 463550"/>
              <a:gd name="T23" fmla="*/ 44445 h 1135379"/>
              <a:gd name="T24" fmla="*/ 400049 w 463550"/>
              <a:gd name="T25" fmla="*/ 44445 h 1135379"/>
              <a:gd name="T26" fmla="*/ 400049 w 463550"/>
              <a:gd name="T27" fmla="*/ 31754 h 1135379"/>
              <a:gd name="T28" fmla="*/ 450847 w 463550"/>
              <a:gd name="T29" fmla="*/ 31754 h 1135379"/>
              <a:gd name="T30" fmla="*/ 387339 w 463550"/>
              <a:gd name="T31" fmla="*/ 0 h 1135379"/>
              <a:gd name="T32" fmla="*/ 12679 w 463550"/>
              <a:gd name="T33" fmla="*/ 38099 h 1135379"/>
              <a:gd name="T34" fmla="*/ 6339 w 463550"/>
              <a:gd name="T35" fmla="*/ 44445 h 1135379"/>
              <a:gd name="T36" fmla="*/ 12679 w 463550"/>
              <a:gd name="T37" fmla="*/ 44445 h 1135379"/>
              <a:gd name="T38" fmla="*/ 12679 w 463550"/>
              <a:gd name="T39" fmla="*/ 38099 h 1135379"/>
              <a:gd name="T40" fmla="*/ 387339 w 463550"/>
              <a:gd name="T41" fmla="*/ 38099 h 1135379"/>
              <a:gd name="T42" fmla="*/ 12679 w 463550"/>
              <a:gd name="T43" fmla="*/ 38099 h 1135379"/>
              <a:gd name="T44" fmla="*/ 12679 w 463550"/>
              <a:gd name="T45" fmla="*/ 44445 h 1135379"/>
              <a:gd name="T46" fmla="*/ 387339 w 463550"/>
              <a:gd name="T47" fmla="*/ 44445 h 1135379"/>
              <a:gd name="T48" fmla="*/ 387339 w 463550"/>
              <a:gd name="T49" fmla="*/ 38099 h 1135379"/>
              <a:gd name="T50" fmla="*/ 450847 w 463550"/>
              <a:gd name="T51" fmla="*/ 31754 h 1135379"/>
              <a:gd name="T52" fmla="*/ 400049 w 463550"/>
              <a:gd name="T53" fmla="*/ 31754 h 1135379"/>
              <a:gd name="T54" fmla="*/ 400049 w 463550"/>
              <a:gd name="T55" fmla="*/ 44445 h 1135379"/>
              <a:gd name="T56" fmla="*/ 450847 w 463550"/>
              <a:gd name="T57" fmla="*/ 44445 h 1135379"/>
              <a:gd name="T58" fmla="*/ 463539 w 463550"/>
              <a:gd name="T59" fmla="*/ 38099 h 1135379"/>
              <a:gd name="T60" fmla="*/ 450847 w 463550"/>
              <a:gd name="T61" fmla="*/ 31754 h 1135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3550" h="1135379">
                <a:moveTo>
                  <a:pt x="387339" y="31754"/>
                </a:moveTo>
                <a:lnTo>
                  <a:pt x="0" y="31754"/>
                </a:lnTo>
                <a:lnTo>
                  <a:pt x="0" y="1135379"/>
                </a:lnTo>
                <a:lnTo>
                  <a:pt x="12679" y="1135379"/>
                </a:lnTo>
                <a:lnTo>
                  <a:pt x="12679" y="44445"/>
                </a:lnTo>
                <a:lnTo>
                  <a:pt x="6339" y="44445"/>
                </a:lnTo>
                <a:lnTo>
                  <a:pt x="12679" y="38099"/>
                </a:lnTo>
                <a:lnTo>
                  <a:pt x="387339" y="38099"/>
                </a:lnTo>
                <a:lnTo>
                  <a:pt x="387339" y="31754"/>
                </a:lnTo>
                <a:close/>
              </a:path>
              <a:path w="463550" h="1135379">
                <a:moveTo>
                  <a:pt x="387339" y="0"/>
                </a:moveTo>
                <a:lnTo>
                  <a:pt x="387339" y="76199"/>
                </a:lnTo>
                <a:lnTo>
                  <a:pt x="450847" y="44445"/>
                </a:lnTo>
                <a:lnTo>
                  <a:pt x="400049" y="44445"/>
                </a:lnTo>
                <a:lnTo>
                  <a:pt x="400049" y="31754"/>
                </a:lnTo>
                <a:lnTo>
                  <a:pt x="450847" y="31754"/>
                </a:lnTo>
                <a:lnTo>
                  <a:pt x="387339" y="0"/>
                </a:lnTo>
                <a:close/>
              </a:path>
              <a:path w="463550" h="1135379">
                <a:moveTo>
                  <a:pt x="12679" y="38099"/>
                </a:moveTo>
                <a:lnTo>
                  <a:pt x="6339" y="44445"/>
                </a:lnTo>
                <a:lnTo>
                  <a:pt x="12679" y="44445"/>
                </a:lnTo>
                <a:lnTo>
                  <a:pt x="12679" y="38099"/>
                </a:lnTo>
                <a:close/>
              </a:path>
              <a:path w="463550" h="1135379">
                <a:moveTo>
                  <a:pt x="387339" y="38099"/>
                </a:moveTo>
                <a:lnTo>
                  <a:pt x="12679" y="38099"/>
                </a:lnTo>
                <a:lnTo>
                  <a:pt x="12679" y="44445"/>
                </a:lnTo>
                <a:lnTo>
                  <a:pt x="387339" y="44445"/>
                </a:lnTo>
                <a:lnTo>
                  <a:pt x="387339" y="38099"/>
                </a:lnTo>
                <a:close/>
              </a:path>
              <a:path w="463550" h="1135379">
                <a:moveTo>
                  <a:pt x="450847" y="31754"/>
                </a:moveTo>
                <a:lnTo>
                  <a:pt x="400049" y="31754"/>
                </a:lnTo>
                <a:lnTo>
                  <a:pt x="400049" y="44445"/>
                </a:lnTo>
                <a:lnTo>
                  <a:pt x="450847" y="44445"/>
                </a:lnTo>
                <a:lnTo>
                  <a:pt x="463539" y="38099"/>
                </a:lnTo>
                <a:lnTo>
                  <a:pt x="450847" y="31754"/>
                </a:lnTo>
                <a:close/>
              </a:path>
            </a:pathLst>
          </a:custGeom>
          <a:solidFill>
            <a:srgbClr val="6C6D6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55" name="object 55"/>
          <p:cNvSpPr txBox="1"/>
          <p:nvPr/>
        </p:nvSpPr>
        <p:spPr>
          <a:xfrm>
            <a:off x="8535466" y="5805264"/>
            <a:ext cx="810022" cy="276999"/>
          </a:xfrm>
          <a:prstGeom prst="rect">
            <a:avLst/>
          </a:prstGeom>
        </p:spPr>
        <p:txBody>
          <a:bodyPr lIns="0" tIns="0" rIns="0" bIns="0">
            <a:spAutoFit/>
          </a:bodyPr>
          <a:lstStyle/>
          <a:p>
            <a:pPr marL="12700" fontAlgn="auto">
              <a:spcBef>
                <a:spcPts val="0"/>
              </a:spcBef>
              <a:spcAft>
                <a:spcPts val="0"/>
              </a:spcAft>
              <a:defRPr/>
            </a:pPr>
            <a:r>
              <a:rPr b="1" spc="-5" dirty="0">
                <a:latin typeface="Century Gothic"/>
                <a:cs typeface="Century Gothic"/>
              </a:rPr>
              <a:t>1</a:t>
            </a:r>
            <a:r>
              <a:rPr b="1" dirty="0">
                <a:latin typeface="Century Gothic"/>
                <a:cs typeface="Century Gothic"/>
              </a:rPr>
              <a:t>1</a:t>
            </a:r>
            <a:r>
              <a:rPr b="1" spc="80" dirty="0">
                <a:latin typeface="Times New Roman"/>
                <a:cs typeface="Times New Roman"/>
              </a:rPr>
              <a:t> </a:t>
            </a:r>
            <a:r>
              <a:rPr b="1" dirty="0">
                <a:latin typeface="Century Gothic"/>
                <a:cs typeface="Century Gothic"/>
              </a:rPr>
              <a:t>Mei</a:t>
            </a:r>
            <a:endParaRPr dirty="0">
              <a:latin typeface="Century Gothic"/>
              <a:cs typeface="Century Gothic"/>
            </a:endParaRPr>
          </a:p>
        </p:txBody>
      </p:sp>
      <p:sp>
        <p:nvSpPr>
          <p:cNvPr id="57" name="object 57"/>
          <p:cNvSpPr txBox="1"/>
          <p:nvPr/>
        </p:nvSpPr>
        <p:spPr>
          <a:xfrm>
            <a:off x="156071" y="1718518"/>
            <a:ext cx="1113135" cy="846386"/>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100" b="1" dirty="0">
                <a:latin typeface="Century Gothic" pitchFamily="34" charset="0"/>
                <a:ea typeface="Century Gothic" pitchFamily="34" charset="0"/>
                <a:cs typeface="Century Gothic" pitchFamily="34" charset="0"/>
              </a:rPr>
              <a:t>Konsolidasi</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Internal</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Daerah</a:t>
            </a:r>
            <a:r>
              <a:rPr lang="id-ID" altLang="id-ID" sz="1100" b="1"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u/</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Persiapan</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Pengusulan</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DAK</a:t>
            </a:r>
          </a:p>
        </p:txBody>
      </p:sp>
      <p:sp>
        <p:nvSpPr>
          <p:cNvPr id="59" name="object 59"/>
          <p:cNvSpPr>
            <a:spLocks noGrp="1"/>
          </p:cNvSpPr>
          <p:nvPr>
            <p:ph type="sldNum" sz="quarter" idx="12"/>
          </p:nvPr>
        </p:nvSpPr>
        <p:spPr/>
        <p:txBody>
          <a:bodyPr vert="horz" rtlCol="0"/>
          <a:lstStyle/>
          <a:p>
            <a:pPr>
              <a:defRPr/>
            </a:pPr>
            <a:r>
              <a:t>S</a:t>
            </a:r>
            <a:r>
              <a:rPr spc="0"/>
              <a:t>li</a:t>
            </a:r>
            <a:r>
              <a:rPr spc="5"/>
              <a:t>d</a:t>
            </a:r>
            <a:r>
              <a:rPr spc="-10"/>
              <a:t>e</a:t>
            </a:r>
            <a:r>
              <a:rPr spc="-35">
                <a:latin typeface="Times New Roman"/>
                <a:cs typeface="Times New Roman"/>
              </a:rPr>
              <a:t> </a:t>
            </a:r>
            <a:r>
              <a:rPr spc="0"/>
              <a:t>-</a:t>
            </a:r>
            <a:r>
              <a:rPr spc="-35">
                <a:latin typeface="Times New Roman"/>
                <a:cs typeface="Times New Roman"/>
              </a:rPr>
              <a:t> </a:t>
            </a:r>
            <a:fld id="{F0248255-BCA3-4782-8CA3-AF7927E30977}" type="slidenum">
              <a:rPr spc="-10"/>
              <a:pPr>
                <a:defRPr/>
              </a:pPr>
              <a:t>7</a:t>
            </a:fld>
            <a:endParaRPr spc="-10"/>
          </a:p>
        </p:txBody>
      </p:sp>
      <p:sp>
        <p:nvSpPr>
          <p:cNvPr id="58" name="object 58"/>
          <p:cNvSpPr txBox="1"/>
          <p:nvPr/>
        </p:nvSpPr>
        <p:spPr>
          <a:xfrm>
            <a:off x="1507828" y="4446589"/>
            <a:ext cx="1114425" cy="1107996"/>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200" b="1" dirty="0">
                <a:latin typeface="Century Gothic" pitchFamily="34" charset="0"/>
                <a:ea typeface="Century Gothic" pitchFamily="34" charset="0"/>
                <a:cs typeface="Century Gothic" pitchFamily="34" charset="0"/>
              </a:rPr>
              <a:t>Konsolidasi</a:t>
            </a:r>
            <a:r>
              <a:rPr lang="id-ID" altLang="id-ID" sz="1200" b="1" dirty="0">
                <a:latin typeface="Times New Roman" pitchFamily="18" charset="0"/>
                <a:cs typeface="Times New Roman" pitchFamily="18" charset="0"/>
              </a:rPr>
              <a:t> </a:t>
            </a:r>
            <a:r>
              <a:rPr lang="id-ID" altLang="id-ID" sz="1200" b="1" dirty="0">
                <a:latin typeface="Century Gothic" pitchFamily="34" charset="0"/>
                <a:ea typeface="Century Gothic" pitchFamily="34" charset="0"/>
                <a:cs typeface="Century Gothic" pitchFamily="34" charset="0"/>
              </a:rPr>
              <a:t>Internal</a:t>
            </a:r>
            <a:r>
              <a:rPr lang="id-ID" altLang="id-ID" sz="1200" b="1" dirty="0">
                <a:latin typeface="Times New Roman" pitchFamily="18" charset="0"/>
                <a:cs typeface="Times New Roman" pitchFamily="18" charset="0"/>
              </a:rPr>
              <a:t> </a:t>
            </a:r>
            <a:r>
              <a:rPr lang="id-ID" altLang="id-ID" sz="1200" b="1" dirty="0">
                <a:latin typeface="Century Gothic" pitchFamily="34" charset="0"/>
                <a:ea typeface="Century Gothic" pitchFamily="34" charset="0"/>
                <a:cs typeface="Century Gothic" pitchFamily="34" charset="0"/>
              </a:rPr>
              <a:t>Daerah</a:t>
            </a:r>
            <a:r>
              <a:rPr lang="id-ID" altLang="id-ID" sz="1200" b="1" dirty="0">
                <a:latin typeface="Times New Roman" pitchFamily="18" charset="0"/>
                <a:cs typeface="Times New Roman" pitchFamily="18" charset="0"/>
              </a:rPr>
              <a:t> </a:t>
            </a:r>
            <a:r>
              <a:rPr lang="id-ID" altLang="id-ID" sz="1200" dirty="0">
                <a:latin typeface="Century Gothic" pitchFamily="34" charset="0"/>
                <a:ea typeface="Century Gothic" pitchFamily="34" charset="0"/>
                <a:cs typeface="Century Gothic" pitchFamily="34" charset="0"/>
              </a:rPr>
              <a:t>u/</a:t>
            </a:r>
            <a:r>
              <a:rPr lang="id-ID" altLang="id-ID" sz="1200" dirty="0">
                <a:latin typeface="Times New Roman" pitchFamily="18" charset="0"/>
                <a:cs typeface="Times New Roman" pitchFamily="18" charset="0"/>
              </a:rPr>
              <a:t> </a:t>
            </a:r>
            <a:r>
              <a:rPr lang="id-ID" altLang="id-ID" sz="1200" dirty="0">
                <a:latin typeface="Century Gothic" pitchFamily="34" charset="0"/>
                <a:ea typeface="Century Gothic" pitchFamily="34" charset="0"/>
                <a:cs typeface="Century Gothic" pitchFamily="34" charset="0"/>
              </a:rPr>
              <a:t>Persiapan</a:t>
            </a:r>
            <a:r>
              <a:rPr lang="id-ID" altLang="id-ID" sz="1200" dirty="0">
                <a:latin typeface="Times New Roman" pitchFamily="18" charset="0"/>
                <a:cs typeface="Times New Roman" pitchFamily="18" charset="0"/>
              </a:rPr>
              <a:t> </a:t>
            </a:r>
            <a:r>
              <a:rPr lang="id-ID" altLang="id-ID" sz="1200" dirty="0">
                <a:latin typeface="Century Gothic" pitchFamily="34" charset="0"/>
                <a:ea typeface="Century Gothic" pitchFamily="34" charset="0"/>
                <a:cs typeface="Century Gothic" pitchFamily="34" charset="0"/>
              </a:rPr>
              <a:t>Pengusulan</a:t>
            </a:r>
            <a:r>
              <a:rPr lang="id-ID" altLang="id-ID" sz="1200" dirty="0">
                <a:latin typeface="Times New Roman" pitchFamily="18" charset="0"/>
                <a:cs typeface="Times New Roman" pitchFamily="18" charset="0"/>
              </a:rPr>
              <a:t> </a:t>
            </a:r>
            <a:r>
              <a:rPr lang="id-ID" altLang="id-ID" sz="1200" dirty="0">
                <a:latin typeface="Century Gothic" pitchFamily="34" charset="0"/>
                <a:ea typeface="Century Gothic" pitchFamily="34" charset="0"/>
                <a:cs typeface="Century Gothic" pitchFamily="34" charset="0"/>
              </a:rPr>
              <a:t>DAK</a:t>
            </a:r>
          </a:p>
        </p:txBody>
      </p:sp>
      <p:sp>
        <p:nvSpPr>
          <p:cNvPr id="34" name="object 34"/>
          <p:cNvSpPr txBox="1"/>
          <p:nvPr/>
        </p:nvSpPr>
        <p:spPr>
          <a:xfrm>
            <a:off x="8476853" y="4598838"/>
            <a:ext cx="1173758" cy="846386"/>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100" dirty="0">
                <a:latin typeface="Century Gothic" pitchFamily="34" charset="0"/>
                <a:ea typeface="Century Gothic" pitchFamily="34" charset="0"/>
                <a:cs typeface="Century Gothic" pitchFamily="34" charset="0"/>
              </a:rPr>
              <a:t>Batas</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Akhir</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Upload</a:t>
            </a:r>
            <a:r>
              <a:rPr lang="id-ID" altLang="id-ID" sz="1100"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Surat</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Rekomendasi</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Gubernur</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oleh</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BAPPEDA</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PROV</a:t>
            </a:r>
            <a:endParaRPr lang="id-ID" altLang="id-ID" sz="1100" dirty="0">
              <a:latin typeface="Century Gothic" pitchFamily="34" charset="0"/>
              <a:ea typeface="Century Gothic" pitchFamily="34" charset="0"/>
              <a:cs typeface="Century Gothic" pitchFamily="34" charset="0"/>
            </a:endParaRPr>
          </a:p>
        </p:txBody>
      </p:sp>
      <p:sp>
        <p:nvSpPr>
          <p:cNvPr id="35" name="object 35"/>
          <p:cNvSpPr txBox="1"/>
          <p:nvPr/>
        </p:nvSpPr>
        <p:spPr>
          <a:xfrm>
            <a:off x="7028359" y="4587876"/>
            <a:ext cx="1270496" cy="677108"/>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100" dirty="0">
                <a:latin typeface="Century Gothic" pitchFamily="34" charset="0"/>
                <a:ea typeface="Century Gothic" pitchFamily="34" charset="0"/>
                <a:cs typeface="Century Gothic" pitchFamily="34" charset="0"/>
              </a:rPr>
              <a:t>Batas</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Akhir</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Upload</a:t>
            </a:r>
            <a:r>
              <a:rPr lang="id-ID" altLang="id-ID" sz="1100"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Surat</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Pengantar</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oleh</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BAPPEDA</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PROV</a:t>
            </a:r>
            <a:endParaRPr lang="id-ID" altLang="id-ID" sz="1100" dirty="0">
              <a:latin typeface="Century Gothic" pitchFamily="34" charset="0"/>
              <a:ea typeface="Century Gothic" pitchFamily="34" charset="0"/>
              <a:cs typeface="Century Gothic" pitchFamily="34" charset="0"/>
            </a:endParaRPr>
          </a:p>
        </p:txBody>
      </p:sp>
      <p:sp>
        <p:nvSpPr>
          <p:cNvPr id="37" name="object 37"/>
          <p:cNvSpPr txBox="1"/>
          <p:nvPr/>
        </p:nvSpPr>
        <p:spPr>
          <a:xfrm>
            <a:off x="5563097" y="4565651"/>
            <a:ext cx="1367234" cy="846386"/>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100" b="1" dirty="0">
                <a:latin typeface="Century Gothic" pitchFamily="34" charset="0"/>
                <a:ea typeface="Century Gothic" pitchFamily="34" charset="0"/>
                <a:cs typeface="Century Gothic" pitchFamily="34" charset="0"/>
              </a:rPr>
              <a:t>Verifikasi</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oleh</a:t>
            </a:r>
            <a:r>
              <a:rPr lang="id-ID" altLang="id-ID" sz="1100" b="1" dirty="0">
                <a:latin typeface="Times New Roman" pitchFamily="18" charset="0"/>
                <a:cs typeface="Times New Roman" pitchFamily="18" charset="0"/>
              </a:rPr>
              <a:t> </a:t>
            </a:r>
            <a:r>
              <a:rPr lang="id-ID" altLang="id-ID" sz="1100" b="1" dirty="0">
                <a:latin typeface="Century Gothic" pitchFamily="34" charset="0"/>
                <a:ea typeface="Century Gothic" pitchFamily="34" charset="0"/>
                <a:cs typeface="Century Gothic" pitchFamily="34" charset="0"/>
              </a:rPr>
              <a:t>Bangda</a:t>
            </a:r>
            <a:r>
              <a:rPr lang="id-ID" altLang="id-ID" sz="1100" b="1"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dan</a:t>
            </a:r>
            <a:r>
              <a:rPr lang="id-ID" altLang="id-ID" sz="1100" dirty="0">
                <a:latin typeface="Times New Roman" pitchFamily="18" charset="0"/>
                <a:cs typeface="Times New Roman" pitchFamily="18" charset="0"/>
              </a:rPr>
              <a:t> </a:t>
            </a:r>
            <a:r>
              <a:rPr lang="id-ID" altLang="id-ID" sz="1100" i="1" dirty="0">
                <a:latin typeface="Century Gothic" pitchFamily="34" charset="0"/>
                <a:ea typeface="Century Gothic" pitchFamily="34" charset="0"/>
                <a:cs typeface="Century Gothic" pitchFamily="34" charset="0"/>
              </a:rPr>
              <a:t>Editing/</a:t>
            </a:r>
            <a:r>
              <a:rPr lang="id-ID" altLang="id-ID" sz="1100" dirty="0">
                <a:latin typeface="Century Gothic" pitchFamily="34" charset="0"/>
                <a:ea typeface="Century Gothic" pitchFamily="34" charset="0"/>
                <a:cs typeface="Century Gothic" pitchFamily="34" charset="0"/>
              </a:rPr>
              <a:t>Perbaikan</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oleh</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Bappeda</a:t>
            </a:r>
            <a:r>
              <a:rPr lang="id-ID" altLang="id-ID" sz="1100" dirty="0">
                <a:latin typeface="Times New Roman" pitchFamily="18" charset="0"/>
                <a:cs typeface="Times New Roman" pitchFamily="18" charset="0"/>
              </a:rPr>
              <a:t> </a:t>
            </a:r>
            <a:r>
              <a:rPr lang="id-ID" altLang="id-ID" sz="1100" dirty="0">
                <a:latin typeface="Century Gothic" pitchFamily="34" charset="0"/>
                <a:ea typeface="Century Gothic" pitchFamily="34" charset="0"/>
                <a:cs typeface="Century Gothic" pitchFamily="34" charset="0"/>
              </a:rPr>
              <a:t>Provinsi</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63" y="920752"/>
            <a:ext cx="68897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6397" y="3794711"/>
            <a:ext cx="9047163"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6763201"/>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object 3"/>
          <p:cNvSpPr>
            <a:spLocks noChangeArrowheads="1"/>
          </p:cNvSpPr>
          <p:nvPr/>
        </p:nvSpPr>
        <p:spPr bwMode="auto">
          <a:xfrm>
            <a:off x="0" y="1500189"/>
            <a:ext cx="1782564" cy="4319587"/>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9220" name="object 4"/>
          <p:cNvSpPr>
            <a:spLocks noChangeArrowheads="1"/>
          </p:cNvSpPr>
          <p:nvPr/>
        </p:nvSpPr>
        <p:spPr bwMode="auto">
          <a:xfrm>
            <a:off x="8123436" y="1500189"/>
            <a:ext cx="1782564" cy="4319587"/>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
        <p:nvSpPr>
          <p:cNvPr id="9221" name="object 5"/>
          <p:cNvSpPr>
            <a:spLocks/>
          </p:cNvSpPr>
          <p:nvPr/>
        </p:nvSpPr>
        <p:spPr bwMode="auto">
          <a:xfrm>
            <a:off x="2022475" y="665163"/>
            <a:ext cx="1218903" cy="76200"/>
          </a:xfrm>
          <a:custGeom>
            <a:avLst/>
            <a:gdLst>
              <a:gd name="T0" fmla="*/ 76199 w 1500504"/>
              <a:gd name="T1" fmla="*/ 0 h 76200"/>
              <a:gd name="T2" fmla="*/ 0 w 1500504"/>
              <a:gd name="T3" fmla="*/ 38099 h 76200"/>
              <a:gd name="T4" fmla="*/ 76199 w 1500504"/>
              <a:gd name="T5" fmla="*/ 76199 h 76200"/>
              <a:gd name="T6" fmla="*/ 76199 w 1500504"/>
              <a:gd name="T7" fmla="*/ 44452 h 76200"/>
              <a:gd name="T8" fmla="*/ 63495 w 1500504"/>
              <a:gd name="T9" fmla="*/ 44452 h 76200"/>
              <a:gd name="T10" fmla="*/ 63495 w 1500504"/>
              <a:gd name="T11" fmla="*/ 31760 h 76200"/>
              <a:gd name="T12" fmla="*/ 76199 w 1500504"/>
              <a:gd name="T13" fmla="*/ 31760 h 76200"/>
              <a:gd name="T14" fmla="*/ 76199 w 1500504"/>
              <a:gd name="T15" fmla="*/ 0 h 76200"/>
              <a:gd name="T16" fmla="*/ 1423812 w 1500504"/>
              <a:gd name="T17" fmla="*/ 0 h 76200"/>
              <a:gd name="T18" fmla="*/ 1423812 w 1500504"/>
              <a:gd name="T19" fmla="*/ 76199 h 76200"/>
              <a:gd name="T20" fmla="*/ 1487307 w 1500504"/>
              <a:gd name="T21" fmla="*/ 44452 h 76200"/>
              <a:gd name="T22" fmla="*/ 1436501 w 1500504"/>
              <a:gd name="T23" fmla="*/ 44452 h 76200"/>
              <a:gd name="T24" fmla="*/ 1436501 w 1500504"/>
              <a:gd name="T25" fmla="*/ 31760 h 76200"/>
              <a:gd name="T26" fmla="*/ 1487332 w 1500504"/>
              <a:gd name="T27" fmla="*/ 31760 h 76200"/>
              <a:gd name="T28" fmla="*/ 1423812 w 1500504"/>
              <a:gd name="T29" fmla="*/ 0 h 76200"/>
              <a:gd name="T30" fmla="*/ 76199 w 1500504"/>
              <a:gd name="T31" fmla="*/ 31760 h 76200"/>
              <a:gd name="T32" fmla="*/ 63495 w 1500504"/>
              <a:gd name="T33" fmla="*/ 31760 h 76200"/>
              <a:gd name="T34" fmla="*/ 63495 w 1500504"/>
              <a:gd name="T35" fmla="*/ 44452 h 76200"/>
              <a:gd name="T36" fmla="*/ 76199 w 1500504"/>
              <a:gd name="T37" fmla="*/ 44452 h 76200"/>
              <a:gd name="T38" fmla="*/ 76199 w 1500504"/>
              <a:gd name="T39" fmla="*/ 31760 h 76200"/>
              <a:gd name="T40" fmla="*/ 1423812 w 1500504"/>
              <a:gd name="T41" fmla="*/ 31760 h 76200"/>
              <a:gd name="T42" fmla="*/ 76199 w 1500504"/>
              <a:gd name="T43" fmla="*/ 31760 h 76200"/>
              <a:gd name="T44" fmla="*/ 76199 w 1500504"/>
              <a:gd name="T45" fmla="*/ 44452 h 76200"/>
              <a:gd name="T46" fmla="*/ 1423812 w 1500504"/>
              <a:gd name="T47" fmla="*/ 44452 h 76200"/>
              <a:gd name="T48" fmla="*/ 1423812 w 1500504"/>
              <a:gd name="T49" fmla="*/ 31760 h 76200"/>
              <a:gd name="T50" fmla="*/ 1487332 w 1500504"/>
              <a:gd name="T51" fmla="*/ 31760 h 76200"/>
              <a:gd name="T52" fmla="*/ 1436501 w 1500504"/>
              <a:gd name="T53" fmla="*/ 31760 h 76200"/>
              <a:gd name="T54" fmla="*/ 1436501 w 1500504"/>
              <a:gd name="T55" fmla="*/ 44452 h 76200"/>
              <a:gd name="T56" fmla="*/ 1487307 w 1500504"/>
              <a:gd name="T57" fmla="*/ 44452 h 76200"/>
              <a:gd name="T58" fmla="*/ 1500012 w 1500504"/>
              <a:gd name="T59" fmla="*/ 38099 h 76200"/>
              <a:gd name="T60" fmla="*/ 1487332 w 1500504"/>
              <a:gd name="T61" fmla="*/ 31760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00504" h="76200">
                <a:moveTo>
                  <a:pt x="76199" y="0"/>
                </a:moveTo>
                <a:lnTo>
                  <a:pt x="0" y="38099"/>
                </a:lnTo>
                <a:lnTo>
                  <a:pt x="76199" y="76199"/>
                </a:lnTo>
                <a:lnTo>
                  <a:pt x="76199" y="44452"/>
                </a:lnTo>
                <a:lnTo>
                  <a:pt x="63495" y="44452"/>
                </a:lnTo>
                <a:lnTo>
                  <a:pt x="63495" y="31760"/>
                </a:lnTo>
                <a:lnTo>
                  <a:pt x="76199" y="31760"/>
                </a:lnTo>
                <a:lnTo>
                  <a:pt x="76199" y="0"/>
                </a:lnTo>
                <a:close/>
              </a:path>
              <a:path w="1500504" h="76200">
                <a:moveTo>
                  <a:pt x="1423812" y="0"/>
                </a:moveTo>
                <a:lnTo>
                  <a:pt x="1423812" y="76199"/>
                </a:lnTo>
                <a:lnTo>
                  <a:pt x="1487307" y="44452"/>
                </a:lnTo>
                <a:lnTo>
                  <a:pt x="1436501" y="44452"/>
                </a:lnTo>
                <a:lnTo>
                  <a:pt x="1436501" y="31760"/>
                </a:lnTo>
                <a:lnTo>
                  <a:pt x="1487332" y="31760"/>
                </a:lnTo>
                <a:lnTo>
                  <a:pt x="1423812" y="0"/>
                </a:lnTo>
                <a:close/>
              </a:path>
              <a:path w="1500504" h="76200">
                <a:moveTo>
                  <a:pt x="76199" y="31760"/>
                </a:moveTo>
                <a:lnTo>
                  <a:pt x="63495" y="31760"/>
                </a:lnTo>
                <a:lnTo>
                  <a:pt x="63495" y="44452"/>
                </a:lnTo>
                <a:lnTo>
                  <a:pt x="76199" y="44452"/>
                </a:lnTo>
                <a:lnTo>
                  <a:pt x="76199" y="31760"/>
                </a:lnTo>
                <a:close/>
              </a:path>
              <a:path w="1500504" h="76200">
                <a:moveTo>
                  <a:pt x="1423812" y="31760"/>
                </a:moveTo>
                <a:lnTo>
                  <a:pt x="76199" y="31760"/>
                </a:lnTo>
                <a:lnTo>
                  <a:pt x="76199" y="44452"/>
                </a:lnTo>
                <a:lnTo>
                  <a:pt x="1423812" y="44452"/>
                </a:lnTo>
                <a:lnTo>
                  <a:pt x="1423812" y="31760"/>
                </a:lnTo>
                <a:close/>
              </a:path>
              <a:path w="1500504" h="76200">
                <a:moveTo>
                  <a:pt x="1487332" y="31760"/>
                </a:moveTo>
                <a:lnTo>
                  <a:pt x="1436501" y="31760"/>
                </a:lnTo>
                <a:lnTo>
                  <a:pt x="1436501" y="44452"/>
                </a:lnTo>
                <a:lnTo>
                  <a:pt x="1487307" y="44452"/>
                </a:lnTo>
                <a:lnTo>
                  <a:pt x="1500012" y="38099"/>
                </a:lnTo>
                <a:lnTo>
                  <a:pt x="1487332" y="3176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22" name="object 6"/>
          <p:cNvSpPr>
            <a:spLocks/>
          </p:cNvSpPr>
          <p:nvPr/>
        </p:nvSpPr>
        <p:spPr bwMode="auto">
          <a:xfrm>
            <a:off x="1131193" y="463550"/>
            <a:ext cx="3281363" cy="439738"/>
          </a:xfrm>
          <a:custGeom>
            <a:avLst/>
            <a:gdLst>
              <a:gd name="T0" fmla="*/ 0 w 4037329"/>
              <a:gd name="T1" fmla="*/ 440435 h 440690"/>
              <a:gd name="T2" fmla="*/ 4037075 w 4037329"/>
              <a:gd name="T3" fmla="*/ 440435 h 440690"/>
              <a:gd name="T4" fmla="*/ 4037075 w 4037329"/>
              <a:gd name="T5" fmla="*/ 0 h 440690"/>
              <a:gd name="T6" fmla="*/ 0 w 4037329"/>
              <a:gd name="T7" fmla="*/ 0 h 440690"/>
              <a:gd name="T8" fmla="*/ 0 w 4037329"/>
              <a:gd name="T9" fmla="*/ 440435 h 440690"/>
            </a:gdLst>
            <a:ahLst/>
            <a:cxnLst>
              <a:cxn ang="0">
                <a:pos x="T0" y="T1"/>
              </a:cxn>
              <a:cxn ang="0">
                <a:pos x="T2" y="T3"/>
              </a:cxn>
              <a:cxn ang="0">
                <a:pos x="T4" y="T5"/>
              </a:cxn>
              <a:cxn ang="0">
                <a:pos x="T6" y="T7"/>
              </a:cxn>
              <a:cxn ang="0">
                <a:pos x="T8" y="T9"/>
              </a:cxn>
            </a:cxnLst>
            <a:rect l="0" t="0" r="r" b="b"/>
            <a:pathLst>
              <a:path w="4037329" h="440690">
                <a:moveTo>
                  <a:pt x="0" y="440435"/>
                </a:moveTo>
                <a:lnTo>
                  <a:pt x="4037075" y="440435"/>
                </a:lnTo>
                <a:lnTo>
                  <a:pt x="4037075" y="0"/>
                </a:lnTo>
                <a:lnTo>
                  <a:pt x="0" y="0"/>
                </a:lnTo>
                <a:lnTo>
                  <a:pt x="0" y="440435"/>
                </a:lnTo>
                <a:close/>
              </a:path>
            </a:pathLst>
          </a:custGeom>
          <a:noFill/>
          <a:ln w="12191">
            <a:solidFill>
              <a:srgbClr val="40709B"/>
            </a:solidFill>
            <a:prstDash val="lgDash"/>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23" name="object 7"/>
          <p:cNvSpPr>
            <a:spLocks/>
          </p:cNvSpPr>
          <p:nvPr/>
        </p:nvSpPr>
        <p:spPr bwMode="auto">
          <a:xfrm>
            <a:off x="4763393" y="4013200"/>
            <a:ext cx="0" cy="2800350"/>
          </a:xfrm>
          <a:custGeom>
            <a:avLst/>
            <a:gdLst>
              <a:gd name="T0" fmla="*/ 0 h 2800350"/>
              <a:gd name="T1" fmla="*/ 2799802 h 2800350"/>
            </a:gdLst>
            <a:ahLst/>
            <a:cxnLst>
              <a:cxn ang="0">
                <a:pos x="0" y="T0"/>
              </a:cxn>
              <a:cxn ang="0">
                <a:pos x="0" y="T1"/>
              </a:cxn>
            </a:cxnLst>
            <a:rect l="0" t="0" r="r" b="b"/>
            <a:pathLst>
              <a:path h="2800350">
                <a:moveTo>
                  <a:pt x="0" y="0"/>
                </a:moveTo>
                <a:lnTo>
                  <a:pt x="0" y="2799802"/>
                </a:lnTo>
              </a:path>
            </a:pathLst>
          </a:custGeom>
          <a:noFill/>
          <a:ln w="28955">
            <a:solidFill>
              <a:srgbClr val="4471C4"/>
            </a:solidFill>
            <a:prstDash val="lgDash"/>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24" name="object 8"/>
          <p:cNvSpPr>
            <a:spLocks/>
          </p:cNvSpPr>
          <p:nvPr/>
        </p:nvSpPr>
        <p:spPr bwMode="auto">
          <a:xfrm>
            <a:off x="245071" y="4003675"/>
            <a:ext cx="9402961" cy="0"/>
          </a:xfrm>
          <a:custGeom>
            <a:avLst/>
            <a:gdLst>
              <a:gd name="T0" fmla="*/ 0 w 11573510"/>
              <a:gd name="T1" fmla="*/ 11573255 w 11573510"/>
            </a:gdLst>
            <a:ahLst/>
            <a:cxnLst>
              <a:cxn ang="0">
                <a:pos x="T0" y="0"/>
              </a:cxn>
              <a:cxn ang="0">
                <a:pos x="T1" y="0"/>
              </a:cxn>
            </a:cxnLst>
            <a:rect l="0" t="0" r="r" b="b"/>
            <a:pathLst>
              <a:path w="11573510">
                <a:moveTo>
                  <a:pt x="0" y="0"/>
                </a:moveTo>
                <a:lnTo>
                  <a:pt x="11573255" y="0"/>
                </a:lnTo>
              </a:path>
            </a:pathLst>
          </a:custGeom>
          <a:noFill/>
          <a:ln w="38099">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25" name="object 9"/>
          <p:cNvSpPr>
            <a:spLocks/>
          </p:cNvSpPr>
          <p:nvPr/>
        </p:nvSpPr>
        <p:spPr bwMode="auto">
          <a:xfrm>
            <a:off x="6749753" y="6786564"/>
            <a:ext cx="3154958" cy="71437"/>
          </a:xfrm>
          <a:custGeom>
            <a:avLst/>
            <a:gdLst>
              <a:gd name="T0" fmla="*/ 3864498 w 3882390"/>
              <a:gd name="T1" fmla="*/ 0 h 71754"/>
              <a:gd name="T2" fmla="*/ 0 w 3882390"/>
              <a:gd name="T3" fmla="*/ 0 h 71754"/>
              <a:gd name="T4" fmla="*/ 17920 w 3882390"/>
              <a:gd name="T5" fmla="*/ 71627 h 71754"/>
              <a:gd name="T6" fmla="*/ 3882391 w 3882390"/>
              <a:gd name="T7" fmla="*/ 71627 h 71754"/>
              <a:gd name="T8" fmla="*/ 3864498 w 3882390"/>
              <a:gd name="T9" fmla="*/ 0 h 71754"/>
            </a:gdLst>
            <a:ahLst/>
            <a:cxnLst>
              <a:cxn ang="0">
                <a:pos x="T0" y="T1"/>
              </a:cxn>
              <a:cxn ang="0">
                <a:pos x="T2" y="T3"/>
              </a:cxn>
              <a:cxn ang="0">
                <a:pos x="T4" y="T5"/>
              </a:cxn>
              <a:cxn ang="0">
                <a:pos x="T6" y="T7"/>
              </a:cxn>
              <a:cxn ang="0">
                <a:pos x="T8" y="T9"/>
              </a:cxn>
            </a:cxnLst>
            <a:rect l="0" t="0" r="r" b="b"/>
            <a:pathLst>
              <a:path w="3882390" h="71754">
                <a:moveTo>
                  <a:pt x="3864498" y="0"/>
                </a:moveTo>
                <a:lnTo>
                  <a:pt x="0" y="0"/>
                </a:lnTo>
                <a:lnTo>
                  <a:pt x="17920" y="71627"/>
                </a:lnTo>
                <a:lnTo>
                  <a:pt x="3882391" y="71627"/>
                </a:lnTo>
                <a:lnTo>
                  <a:pt x="3864498" y="0"/>
                </a:lnTo>
                <a:close/>
              </a:path>
            </a:pathLst>
          </a:custGeom>
          <a:solidFill>
            <a:srgbClr val="00558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26" name="object 10"/>
          <p:cNvSpPr>
            <a:spLocks/>
          </p:cNvSpPr>
          <p:nvPr/>
        </p:nvSpPr>
        <p:spPr bwMode="auto">
          <a:xfrm>
            <a:off x="3361333" y="6786564"/>
            <a:ext cx="3372942" cy="71437"/>
          </a:xfrm>
          <a:custGeom>
            <a:avLst/>
            <a:gdLst>
              <a:gd name="T0" fmla="*/ 4132722 w 4150995"/>
              <a:gd name="T1" fmla="*/ 0 h 71754"/>
              <a:gd name="T2" fmla="*/ 0 w 4150995"/>
              <a:gd name="T3" fmla="*/ 0 h 71754"/>
              <a:gd name="T4" fmla="*/ 17920 w 4150995"/>
              <a:gd name="T5" fmla="*/ 71627 h 71754"/>
              <a:gd name="T6" fmla="*/ 4150615 w 4150995"/>
              <a:gd name="T7" fmla="*/ 71627 h 71754"/>
              <a:gd name="T8" fmla="*/ 4132722 w 4150995"/>
              <a:gd name="T9" fmla="*/ 0 h 71754"/>
            </a:gdLst>
            <a:ahLst/>
            <a:cxnLst>
              <a:cxn ang="0">
                <a:pos x="T0" y="T1"/>
              </a:cxn>
              <a:cxn ang="0">
                <a:pos x="T2" y="T3"/>
              </a:cxn>
              <a:cxn ang="0">
                <a:pos x="T4" y="T5"/>
              </a:cxn>
              <a:cxn ang="0">
                <a:pos x="T6" y="T7"/>
              </a:cxn>
              <a:cxn ang="0">
                <a:pos x="T8" y="T9"/>
              </a:cxn>
            </a:cxnLst>
            <a:rect l="0" t="0" r="r" b="b"/>
            <a:pathLst>
              <a:path w="4150995" h="71754">
                <a:moveTo>
                  <a:pt x="4132722" y="0"/>
                </a:moveTo>
                <a:lnTo>
                  <a:pt x="0" y="0"/>
                </a:lnTo>
                <a:lnTo>
                  <a:pt x="17920" y="71627"/>
                </a:lnTo>
                <a:lnTo>
                  <a:pt x="4150615" y="71627"/>
                </a:lnTo>
                <a:lnTo>
                  <a:pt x="4132722" y="0"/>
                </a:lnTo>
                <a:close/>
              </a:path>
            </a:pathLst>
          </a:custGeom>
          <a:solidFill>
            <a:srgbClr val="46B687"/>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27" name="object 11"/>
          <p:cNvSpPr>
            <a:spLocks/>
          </p:cNvSpPr>
          <p:nvPr/>
        </p:nvSpPr>
        <p:spPr bwMode="auto">
          <a:xfrm>
            <a:off x="0" y="6786564"/>
            <a:ext cx="3343275" cy="71437"/>
          </a:xfrm>
          <a:custGeom>
            <a:avLst/>
            <a:gdLst>
              <a:gd name="T0" fmla="*/ 4096146 w 4114165"/>
              <a:gd name="T1" fmla="*/ 0 h 71754"/>
              <a:gd name="T2" fmla="*/ 0 w 4114165"/>
              <a:gd name="T3" fmla="*/ 0 h 71754"/>
              <a:gd name="T4" fmla="*/ 17906 w 4114165"/>
              <a:gd name="T5" fmla="*/ 71627 h 71754"/>
              <a:gd name="T6" fmla="*/ 4114039 w 4114165"/>
              <a:gd name="T7" fmla="*/ 71627 h 71754"/>
              <a:gd name="T8" fmla="*/ 4096146 w 4114165"/>
              <a:gd name="T9" fmla="*/ 0 h 71754"/>
            </a:gdLst>
            <a:ahLst/>
            <a:cxnLst>
              <a:cxn ang="0">
                <a:pos x="T0" y="T1"/>
              </a:cxn>
              <a:cxn ang="0">
                <a:pos x="T2" y="T3"/>
              </a:cxn>
              <a:cxn ang="0">
                <a:pos x="T4" y="T5"/>
              </a:cxn>
              <a:cxn ang="0">
                <a:pos x="T6" y="T7"/>
              </a:cxn>
              <a:cxn ang="0">
                <a:pos x="T8" y="T9"/>
              </a:cxn>
            </a:cxnLst>
            <a:rect l="0" t="0" r="r" b="b"/>
            <a:pathLst>
              <a:path w="4114165" h="71754">
                <a:moveTo>
                  <a:pt x="4096146" y="0"/>
                </a:moveTo>
                <a:lnTo>
                  <a:pt x="0" y="0"/>
                </a:lnTo>
                <a:lnTo>
                  <a:pt x="17906" y="71627"/>
                </a:lnTo>
                <a:lnTo>
                  <a:pt x="4114039" y="71627"/>
                </a:lnTo>
                <a:lnTo>
                  <a:pt x="4096146" y="0"/>
                </a:lnTo>
                <a:close/>
              </a:path>
            </a:pathLst>
          </a:custGeom>
          <a:solidFill>
            <a:srgbClr val="FE8C2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12" name="object 12"/>
          <p:cNvSpPr txBox="1"/>
          <p:nvPr/>
        </p:nvSpPr>
        <p:spPr>
          <a:xfrm>
            <a:off x="5170984" y="290514"/>
            <a:ext cx="4606552" cy="861774"/>
          </a:xfrm>
          <a:prstGeom prst="rect">
            <a:avLst/>
          </a:prstGeom>
        </p:spPr>
        <p:txBody>
          <a:bodyPr wrap="square" lIns="0" tIns="0" rIns="0" bIns="0">
            <a:spAutoFit/>
          </a:bodyPr>
          <a:lstStyle/>
          <a:p>
            <a:pPr marL="12700" fontAlgn="auto">
              <a:spcBef>
                <a:spcPts val="0"/>
              </a:spcBef>
              <a:spcAft>
                <a:spcPts val="0"/>
              </a:spcAft>
              <a:defRPr/>
            </a:pPr>
            <a:r>
              <a:rPr sz="2800" b="1" i="1" spc="-15" dirty="0">
                <a:latin typeface="Century Gothic"/>
                <a:cs typeface="Century Gothic"/>
              </a:rPr>
              <a:t>Flo</a:t>
            </a:r>
            <a:r>
              <a:rPr sz="2800" b="1" i="1" spc="-35" dirty="0">
                <a:latin typeface="Century Gothic"/>
                <a:cs typeface="Century Gothic"/>
              </a:rPr>
              <a:t>w</a:t>
            </a:r>
            <a:r>
              <a:rPr sz="2800" b="1" i="1" spc="-20" dirty="0">
                <a:latin typeface="Century Gothic"/>
                <a:cs typeface="Century Gothic"/>
              </a:rPr>
              <a:t>chart</a:t>
            </a:r>
            <a:endParaRPr sz="2800" dirty="0">
              <a:latin typeface="Century Gothic"/>
              <a:cs typeface="Century Gothic"/>
            </a:endParaRPr>
          </a:p>
          <a:p>
            <a:pPr marL="12700" fontAlgn="auto">
              <a:spcBef>
                <a:spcPts val="0"/>
              </a:spcBef>
              <a:spcAft>
                <a:spcPts val="0"/>
              </a:spcAft>
              <a:defRPr/>
            </a:pPr>
            <a:r>
              <a:rPr sz="2800" b="1" spc="-15" dirty="0">
                <a:latin typeface="Century Gothic"/>
                <a:cs typeface="Century Gothic"/>
              </a:rPr>
              <a:t>Aplikasi</a:t>
            </a:r>
            <a:r>
              <a:rPr sz="2800" b="1" spc="120" dirty="0">
                <a:latin typeface="Times New Roman"/>
                <a:cs typeface="Times New Roman"/>
              </a:rPr>
              <a:t> </a:t>
            </a:r>
            <a:r>
              <a:rPr sz="2800" b="1" spc="-25" dirty="0">
                <a:latin typeface="Century Gothic"/>
                <a:cs typeface="Century Gothic"/>
              </a:rPr>
              <a:t>KRI</a:t>
            </a:r>
            <a:r>
              <a:rPr sz="2800" b="1" spc="-20" dirty="0">
                <a:latin typeface="Century Gothic"/>
                <a:cs typeface="Century Gothic"/>
              </a:rPr>
              <a:t>SN</a:t>
            </a:r>
            <a:r>
              <a:rPr sz="2800" b="1" spc="-35" dirty="0">
                <a:latin typeface="Century Gothic"/>
                <a:cs typeface="Century Gothic"/>
              </a:rPr>
              <a:t>A</a:t>
            </a:r>
            <a:r>
              <a:rPr sz="2800" b="1" spc="-15" dirty="0">
                <a:latin typeface="Century Gothic"/>
                <a:cs typeface="Century Gothic"/>
              </a:rPr>
              <a:t>-</a:t>
            </a:r>
            <a:r>
              <a:rPr sz="2800" b="1" spc="130" dirty="0">
                <a:latin typeface="Times New Roman"/>
                <a:cs typeface="Times New Roman"/>
              </a:rPr>
              <a:t> </a:t>
            </a:r>
            <a:r>
              <a:rPr sz="2800" b="1" spc="-30" dirty="0">
                <a:latin typeface="Century Gothic"/>
                <a:cs typeface="Century Gothic"/>
              </a:rPr>
              <a:t>DA</a:t>
            </a:r>
            <a:r>
              <a:rPr sz="2800" b="1" spc="-20" dirty="0">
                <a:latin typeface="Century Gothic"/>
                <a:cs typeface="Century Gothic"/>
              </a:rPr>
              <a:t>K</a:t>
            </a:r>
            <a:r>
              <a:rPr sz="2800" b="1" spc="105" dirty="0">
                <a:latin typeface="Times New Roman"/>
                <a:cs typeface="Times New Roman"/>
              </a:rPr>
              <a:t> </a:t>
            </a:r>
            <a:r>
              <a:rPr sz="2800" b="1" spc="-30" dirty="0">
                <a:latin typeface="Century Gothic"/>
                <a:cs typeface="Century Gothic"/>
              </a:rPr>
              <a:t>2019</a:t>
            </a:r>
            <a:endParaRPr sz="2800" dirty="0">
              <a:latin typeface="Century Gothic"/>
              <a:cs typeface="Century Gothic"/>
            </a:endParaRPr>
          </a:p>
        </p:txBody>
      </p:sp>
      <p:sp>
        <p:nvSpPr>
          <p:cNvPr id="9229" name="object 13"/>
          <p:cNvSpPr>
            <a:spLocks/>
          </p:cNvSpPr>
          <p:nvPr/>
        </p:nvSpPr>
        <p:spPr bwMode="auto">
          <a:xfrm>
            <a:off x="1177628" y="2651125"/>
            <a:ext cx="810022" cy="452438"/>
          </a:xfrm>
          <a:custGeom>
            <a:avLst/>
            <a:gdLst>
              <a:gd name="T0" fmla="*/ 498347 w 996950"/>
              <a:gd name="T1" fmla="*/ 0 h 451485"/>
              <a:gd name="T2" fmla="*/ 0 w 996950"/>
              <a:gd name="T3" fmla="*/ 225551 h 451485"/>
              <a:gd name="T4" fmla="*/ 498347 w 996950"/>
              <a:gd name="T5" fmla="*/ 451103 h 451485"/>
              <a:gd name="T6" fmla="*/ 996695 w 996950"/>
              <a:gd name="T7" fmla="*/ 225551 h 451485"/>
              <a:gd name="T8" fmla="*/ 498347 w 996950"/>
              <a:gd name="T9" fmla="*/ 0 h 451485"/>
            </a:gdLst>
            <a:ahLst/>
            <a:cxnLst>
              <a:cxn ang="0">
                <a:pos x="T0" y="T1"/>
              </a:cxn>
              <a:cxn ang="0">
                <a:pos x="T2" y="T3"/>
              </a:cxn>
              <a:cxn ang="0">
                <a:pos x="T4" y="T5"/>
              </a:cxn>
              <a:cxn ang="0">
                <a:pos x="T6" y="T7"/>
              </a:cxn>
              <a:cxn ang="0">
                <a:pos x="T8" y="T9"/>
              </a:cxn>
            </a:cxnLst>
            <a:rect l="0" t="0" r="r" b="b"/>
            <a:pathLst>
              <a:path w="996950" h="451485">
                <a:moveTo>
                  <a:pt x="498347" y="0"/>
                </a:moveTo>
                <a:lnTo>
                  <a:pt x="0" y="225551"/>
                </a:lnTo>
                <a:lnTo>
                  <a:pt x="498347" y="451103"/>
                </a:lnTo>
                <a:lnTo>
                  <a:pt x="996695" y="225551"/>
                </a:lnTo>
                <a:lnTo>
                  <a:pt x="49834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30" name="object 14"/>
          <p:cNvSpPr>
            <a:spLocks/>
          </p:cNvSpPr>
          <p:nvPr/>
        </p:nvSpPr>
        <p:spPr bwMode="auto">
          <a:xfrm>
            <a:off x="1177628" y="2651125"/>
            <a:ext cx="810022" cy="452438"/>
          </a:xfrm>
          <a:custGeom>
            <a:avLst/>
            <a:gdLst>
              <a:gd name="T0" fmla="*/ 0 w 996950"/>
              <a:gd name="T1" fmla="*/ 225551 h 451485"/>
              <a:gd name="T2" fmla="*/ 498347 w 996950"/>
              <a:gd name="T3" fmla="*/ 0 h 451485"/>
              <a:gd name="T4" fmla="*/ 996695 w 996950"/>
              <a:gd name="T5" fmla="*/ 225551 h 451485"/>
              <a:gd name="T6" fmla="*/ 498347 w 996950"/>
              <a:gd name="T7" fmla="*/ 451103 h 451485"/>
              <a:gd name="T8" fmla="*/ 0 w 996950"/>
              <a:gd name="T9" fmla="*/ 225551 h 451485"/>
            </a:gdLst>
            <a:ahLst/>
            <a:cxnLst>
              <a:cxn ang="0">
                <a:pos x="T0" y="T1"/>
              </a:cxn>
              <a:cxn ang="0">
                <a:pos x="T2" y="T3"/>
              </a:cxn>
              <a:cxn ang="0">
                <a:pos x="T4" y="T5"/>
              </a:cxn>
              <a:cxn ang="0">
                <a:pos x="T6" y="T7"/>
              </a:cxn>
              <a:cxn ang="0">
                <a:pos x="T8" y="T9"/>
              </a:cxn>
            </a:cxnLst>
            <a:rect l="0" t="0" r="r" b="b"/>
            <a:pathLst>
              <a:path w="996950" h="451485">
                <a:moveTo>
                  <a:pt x="0" y="225551"/>
                </a:moveTo>
                <a:lnTo>
                  <a:pt x="498347" y="0"/>
                </a:lnTo>
                <a:lnTo>
                  <a:pt x="996695" y="225551"/>
                </a:lnTo>
                <a:lnTo>
                  <a:pt x="498347" y="451103"/>
                </a:lnTo>
                <a:lnTo>
                  <a:pt x="0" y="225551"/>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15" name="object 15"/>
          <p:cNvSpPr txBox="1"/>
          <p:nvPr/>
        </p:nvSpPr>
        <p:spPr>
          <a:xfrm>
            <a:off x="1362745" y="2813050"/>
            <a:ext cx="341139" cy="153888"/>
          </a:xfrm>
          <a:prstGeom prst="rect">
            <a:avLst/>
          </a:prstGeom>
        </p:spPr>
        <p:txBody>
          <a:bodyPr wrap="square" lIns="0" tIns="0" rIns="0" bIns="0">
            <a:spAutoFit/>
          </a:bodyPr>
          <a:lstStyle/>
          <a:p>
            <a:pPr marL="12700" fontAlgn="auto">
              <a:spcBef>
                <a:spcPts val="0"/>
              </a:spcBef>
              <a:spcAft>
                <a:spcPts val="0"/>
              </a:spcAft>
              <a:defRPr/>
            </a:pPr>
            <a:r>
              <a:rPr sz="1000" spc="-10" dirty="0">
                <a:solidFill>
                  <a:srgbClr val="44536A"/>
                </a:solidFill>
                <a:latin typeface="Calibri"/>
                <a:cs typeface="Calibri"/>
              </a:rPr>
              <a:t>L</a:t>
            </a:r>
            <a:r>
              <a:rPr sz="1000" spc="-5" dirty="0">
                <a:solidFill>
                  <a:srgbClr val="44536A"/>
                </a:solidFill>
                <a:latin typeface="Calibri"/>
                <a:cs typeface="Calibri"/>
              </a:rPr>
              <a:t>ogin</a:t>
            </a:r>
            <a:endParaRPr sz="1000" dirty="0">
              <a:latin typeface="Calibri"/>
              <a:cs typeface="Calibri"/>
            </a:endParaRPr>
          </a:p>
        </p:txBody>
      </p:sp>
      <p:sp>
        <p:nvSpPr>
          <p:cNvPr id="9232" name="object 16"/>
          <p:cNvSpPr>
            <a:spLocks/>
          </p:cNvSpPr>
          <p:nvPr/>
        </p:nvSpPr>
        <p:spPr bwMode="auto">
          <a:xfrm>
            <a:off x="892572" y="2838450"/>
            <a:ext cx="285056" cy="76200"/>
          </a:xfrm>
          <a:custGeom>
            <a:avLst/>
            <a:gdLst>
              <a:gd name="T0" fmla="*/ 274700 w 351155"/>
              <a:gd name="T1" fmla="*/ 0 h 76200"/>
              <a:gd name="T2" fmla="*/ 274700 w 351155"/>
              <a:gd name="T3" fmla="*/ 76199 h 76200"/>
              <a:gd name="T4" fmla="*/ 338196 w 351155"/>
              <a:gd name="T5" fmla="*/ 44452 h 76200"/>
              <a:gd name="T6" fmla="*/ 287405 w 351155"/>
              <a:gd name="T7" fmla="*/ 44452 h 76200"/>
              <a:gd name="T8" fmla="*/ 287405 w 351155"/>
              <a:gd name="T9" fmla="*/ 31760 h 76200"/>
              <a:gd name="T10" fmla="*/ 338221 w 351155"/>
              <a:gd name="T11" fmla="*/ 31760 h 76200"/>
              <a:gd name="T12" fmla="*/ 274700 w 351155"/>
              <a:gd name="T13" fmla="*/ 0 h 76200"/>
              <a:gd name="T14" fmla="*/ 274700 w 351155"/>
              <a:gd name="T15" fmla="*/ 31760 h 76200"/>
              <a:gd name="T16" fmla="*/ 0 w 351155"/>
              <a:gd name="T17" fmla="*/ 31760 h 76200"/>
              <a:gd name="T18" fmla="*/ 0 w 351155"/>
              <a:gd name="T19" fmla="*/ 44452 h 76200"/>
              <a:gd name="T20" fmla="*/ 274700 w 351155"/>
              <a:gd name="T21" fmla="*/ 44452 h 76200"/>
              <a:gd name="T22" fmla="*/ 274700 w 351155"/>
              <a:gd name="T23" fmla="*/ 31760 h 76200"/>
              <a:gd name="T24" fmla="*/ 338221 w 351155"/>
              <a:gd name="T25" fmla="*/ 31760 h 76200"/>
              <a:gd name="T26" fmla="*/ 287405 w 351155"/>
              <a:gd name="T27" fmla="*/ 31760 h 76200"/>
              <a:gd name="T28" fmla="*/ 287405 w 351155"/>
              <a:gd name="T29" fmla="*/ 44452 h 76200"/>
              <a:gd name="T30" fmla="*/ 338196 w 351155"/>
              <a:gd name="T31" fmla="*/ 44452 h 76200"/>
              <a:gd name="T32" fmla="*/ 350900 w 351155"/>
              <a:gd name="T33" fmla="*/ 38099 h 76200"/>
              <a:gd name="T34" fmla="*/ 338221 w 351155"/>
              <a:gd name="T35" fmla="*/ 31760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155" h="76200">
                <a:moveTo>
                  <a:pt x="274700" y="0"/>
                </a:moveTo>
                <a:lnTo>
                  <a:pt x="274700" y="76199"/>
                </a:lnTo>
                <a:lnTo>
                  <a:pt x="338196" y="44452"/>
                </a:lnTo>
                <a:lnTo>
                  <a:pt x="287405" y="44452"/>
                </a:lnTo>
                <a:lnTo>
                  <a:pt x="287405" y="31760"/>
                </a:lnTo>
                <a:lnTo>
                  <a:pt x="338221" y="31760"/>
                </a:lnTo>
                <a:lnTo>
                  <a:pt x="274700" y="0"/>
                </a:lnTo>
                <a:close/>
              </a:path>
              <a:path w="351155" h="76200">
                <a:moveTo>
                  <a:pt x="274700" y="31760"/>
                </a:moveTo>
                <a:lnTo>
                  <a:pt x="0" y="31760"/>
                </a:lnTo>
                <a:lnTo>
                  <a:pt x="0" y="44452"/>
                </a:lnTo>
                <a:lnTo>
                  <a:pt x="274700" y="44452"/>
                </a:lnTo>
                <a:lnTo>
                  <a:pt x="274700" y="31760"/>
                </a:lnTo>
                <a:close/>
              </a:path>
              <a:path w="351155" h="76200">
                <a:moveTo>
                  <a:pt x="338221" y="31760"/>
                </a:moveTo>
                <a:lnTo>
                  <a:pt x="287405" y="31760"/>
                </a:lnTo>
                <a:lnTo>
                  <a:pt x="287405" y="44452"/>
                </a:lnTo>
                <a:lnTo>
                  <a:pt x="338196" y="44452"/>
                </a:lnTo>
                <a:lnTo>
                  <a:pt x="350900" y="38099"/>
                </a:lnTo>
                <a:lnTo>
                  <a:pt x="338221" y="3176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33" name="object 17"/>
          <p:cNvSpPr>
            <a:spLocks/>
          </p:cNvSpPr>
          <p:nvPr/>
        </p:nvSpPr>
        <p:spPr bwMode="auto">
          <a:xfrm>
            <a:off x="322461" y="2754313"/>
            <a:ext cx="570111" cy="246062"/>
          </a:xfrm>
          <a:custGeom>
            <a:avLst/>
            <a:gdLst>
              <a:gd name="T0" fmla="*/ 589522 w 702944"/>
              <a:gd name="T1" fmla="*/ 0 h 245744"/>
              <a:gd name="T2" fmla="*/ 113010 w 702944"/>
              <a:gd name="T3" fmla="*/ 0 h 245744"/>
              <a:gd name="T4" fmla="*/ 109399 w 702944"/>
              <a:gd name="T5" fmla="*/ 61 h 245744"/>
              <a:gd name="T6" fmla="*/ 69725 w 702944"/>
              <a:gd name="T7" fmla="*/ 9342 h 245744"/>
              <a:gd name="T8" fmla="*/ 36607 w 702944"/>
              <a:gd name="T9" fmla="*/ 32475 h 245744"/>
              <a:gd name="T10" fmla="*/ 12747 w 702944"/>
              <a:gd name="T11" fmla="*/ 66690 h 245744"/>
              <a:gd name="T12" fmla="*/ 844 w 702944"/>
              <a:gd name="T13" fmla="*/ 109219 h 245744"/>
              <a:gd name="T14" fmla="*/ 0 w 702944"/>
              <a:gd name="T15" fmla="*/ 124764 h 245744"/>
              <a:gd name="T16" fmla="*/ 1092 w 702944"/>
              <a:gd name="T17" fmla="*/ 139940 h 245744"/>
              <a:gd name="T18" fmla="*/ 13819 w 702944"/>
              <a:gd name="T19" fmla="*/ 181569 h 245744"/>
              <a:gd name="T20" fmla="*/ 38564 w 702944"/>
              <a:gd name="T21" fmla="*/ 215013 h 245744"/>
              <a:gd name="T22" fmla="*/ 72552 w 702944"/>
              <a:gd name="T23" fmla="*/ 237276 h 245744"/>
              <a:gd name="T24" fmla="*/ 113010 w 702944"/>
              <a:gd name="T25" fmla="*/ 245363 h 245744"/>
              <a:gd name="T26" fmla="*/ 593132 w 702944"/>
              <a:gd name="T27" fmla="*/ 245302 h 245744"/>
              <a:gd name="T28" fmla="*/ 632807 w 702944"/>
              <a:gd name="T29" fmla="*/ 236021 h 245744"/>
              <a:gd name="T30" fmla="*/ 665924 w 702944"/>
              <a:gd name="T31" fmla="*/ 212888 h 245744"/>
              <a:gd name="T32" fmla="*/ 689784 w 702944"/>
              <a:gd name="T33" fmla="*/ 178673 h 245744"/>
              <a:gd name="T34" fmla="*/ 701688 w 702944"/>
              <a:gd name="T35" fmla="*/ 136144 h 245744"/>
              <a:gd name="T36" fmla="*/ 702532 w 702944"/>
              <a:gd name="T37" fmla="*/ 120599 h 245744"/>
              <a:gd name="T38" fmla="*/ 701439 w 702944"/>
              <a:gd name="T39" fmla="*/ 105422 h 245744"/>
              <a:gd name="T40" fmla="*/ 688712 w 702944"/>
              <a:gd name="T41" fmla="*/ 63794 h 245744"/>
              <a:gd name="T42" fmla="*/ 663967 w 702944"/>
              <a:gd name="T43" fmla="*/ 30350 h 245744"/>
              <a:gd name="T44" fmla="*/ 629979 w 702944"/>
              <a:gd name="T45" fmla="*/ 8087 h 245744"/>
              <a:gd name="T46" fmla="*/ 589522 w 702944"/>
              <a:gd name="T47" fmla="*/ 0 h 245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2944" h="245744">
                <a:moveTo>
                  <a:pt x="589522" y="0"/>
                </a:moveTo>
                <a:lnTo>
                  <a:pt x="113010" y="0"/>
                </a:lnTo>
                <a:lnTo>
                  <a:pt x="109399" y="61"/>
                </a:lnTo>
                <a:lnTo>
                  <a:pt x="69725" y="9342"/>
                </a:lnTo>
                <a:lnTo>
                  <a:pt x="36607" y="32475"/>
                </a:lnTo>
                <a:lnTo>
                  <a:pt x="12747" y="66690"/>
                </a:lnTo>
                <a:lnTo>
                  <a:pt x="844" y="109219"/>
                </a:lnTo>
                <a:lnTo>
                  <a:pt x="0" y="124764"/>
                </a:lnTo>
                <a:lnTo>
                  <a:pt x="1092" y="139940"/>
                </a:lnTo>
                <a:lnTo>
                  <a:pt x="13819" y="181569"/>
                </a:lnTo>
                <a:lnTo>
                  <a:pt x="38564" y="215013"/>
                </a:lnTo>
                <a:lnTo>
                  <a:pt x="72552" y="237276"/>
                </a:lnTo>
                <a:lnTo>
                  <a:pt x="113010" y="245363"/>
                </a:lnTo>
                <a:lnTo>
                  <a:pt x="593132" y="245302"/>
                </a:lnTo>
                <a:lnTo>
                  <a:pt x="632807" y="236021"/>
                </a:lnTo>
                <a:lnTo>
                  <a:pt x="665924" y="212888"/>
                </a:lnTo>
                <a:lnTo>
                  <a:pt x="689784" y="178673"/>
                </a:lnTo>
                <a:lnTo>
                  <a:pt x="701688" y="136144"/>
                </a:lnTo>
                <a:lnTo>
                  <a:pt x="702532" y="120599"/>
                </a:lnTo>
                <a:lnTo>
                  <a:pt x="701439" y="105422"/>
                </a:lnTo>
                <a:lnTo>
                  <a:pt x="688712" y="63794"/>
                </a:lnTo>
                <a:lnTo>
                  <a:pt x="663967" y="30350"/>
                </a:lnTo>
                <a:lnTo>
                  <a:pt x="629979" y="8087"/>
                </a:lnTo>
                <a:lnTo>
                  <a:pt x="58952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34" name="object 18"/>
          <p:cNvSpPr>
            <a:spLocks/>
          </p:cNvSpPr>
          <p:nvPr/>
        </p:nvSpPr>
        <p:spPr bwMode="auto">
          <a:xfrm>
            <a:off x="322461" y="2754313"/>
            <a:ext cx="570111" cy="246062"/>
          </a:xfrm>
          <a:custGeom>
            <a:avLst/>
            <a:gdLst>
              <a:gd name="T0" fmla="*/ 113010 w 702944"/>
              <a:gd name="T1" fmla="*/ 0 h 245744"/>
              <a:gd name="T2" fmla="*/ 589522 w 702944"/>
              <a:gd name="T3" fmla="*/ 0 h 245744"/>
              <a:gd name="T4" fmla="*/ 603555 w 702944"/>
              <a:gd name="T5" fmla="*/ 935 h 245744"/>
              <a:gd name="T6" fmla="*/ 642164 w 702944"/>
              <a:gd name="T7" fmla="*/ 14081 h 245744"/>
              <a:gd name="T8" fmla="*/ 673380 w 702944"/>
              <a:gd name="T9" fmla="*/ 40404 h 245744"/>
              <a:gd name="T10" fmla="*/ 694427 w 702944"/>
              <a:gd name="T11" fmla="*/ 76909 h 245744"/>
              <a:gd name="T12" fmla="*/ 702532 w 702944"/>
              <a:gd name="T13" fmla="*/ 120599 h 245744"/>
              <a:gd name="T14" fmla="*/ 701688 w 702944"/>
              <a:gd name="T15" fmla="*/ 136144 h 245744"/>
              <a:gd name="T16" fmla="*/ 689784 w 702944"/>
              <a:gd name="T17" fmla="*/ 178673 h 245744"/>
              <a:gd name="T18" fmla="*/ 665924 w 702944"/>
              <a:gd name="T19" fmla="*/ 212888 h 245744"/>
              <a:gd name="T20" fmla="*/ 632807 w 702944"/>
              <a:gd name="T21" fmla="*/ 236021 h 245744"/>
              <a:gd name="T22" fmla="*/ 593132 w 702944"/>
              <a:gd name="T23" fmla="*/ 245302 h 245744"/>
              <a:gd name="T24" fmla="*/ 113010 w 702944"/>
              <a:gd name="T25" fmla="*/ 245363 h 245744"/>
              <a:gd name="T26" fmla="*/ 98976 w 702944"/>
              <a:gd name="T27" fmla="*/ 244428 h 245744"/>
              <a:gd name="T28" fmla="*/ 60367 w 702944"/>
              <a:gd name="T29" fmla="*/ 231282 h 245744"/>
              <a:gd name="T30" fmla="*/ 29152 w 702944"/>
              <a:gd name="T31" fmla="*/ 204959 h 245744"/>
              <a:gd name="T32" fmla="*/ 8104 w 702944"/>
              <a:gd name="T33" fmla="*/ 168454 h 245744"/>
              <a:gd name="T34" fmla="*/ 0 w 702944"/>
              <a:gd name="T35" fmla="*/ 124764 h 245744"/>
              <a:gd name="T36" fmla="*/ 844 w 702944"/>
              <a:gd name="T37" fmla="*/ 109219 h 245744"/>
              <a:gd name="T38" fmla="*/ 12747 w 702944"/>
              <a:gd name="T39" fmla="*/ 66690 h 245744"/>
              <a:gd name="T40" fmla="*/ 36607 w 702944"/>
              <a:gd name="T41" fmla="*/ 32475 h 245744"/>
              <a:gd name="T42" fmla="*/ 69725 w 702944"/>
              <a:gd name="T43" fmla="*/ 9342 h 245744"/>
              <a:gd name="T44" fmla="*/ 109399 w 702944"/>
              <a:gd name="T45" fmla="*/ 61 h 245744"/>
              <a:gd name="T46" fmla="*/ 113010 w 702944"/>
              <a:gd name="T47" fmla="*/ 0 h 245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2944" h="245744">
                <a:moveTo>
                  <a:pt x="113010" y="0"/>
                </a:moveTo>
                <a:lnTo>
                  <a:pt x="589522" y="0"/>
                </a:lnTo>
                <a:lnTo>
                  <a:pt x="603555" y="935"/>
                </a:lnTo>
                <a:lnTo>
                  <a:pt x="642164" y="14081"/>
                </a:lnTo>
                <a:lnTo>
                  <a:pt x="673380" y="40404"/>
                </a:lnTo>
                <a:lnTo>
                  <a:pt x="694427" y="76909"/>
                </a:lnTo>
                <a:lnTo>
                  <a:pt x="702532" y="120599"/>
                </a:lnTo>
                <a:lnTo>
                  <a:pt x="701688" y="136144"/>
                </a:lnTo>
                <a:lnTo>
                  <a:pt x="689784" y="178673"/>
                </a:lnTo>
                <a:lnTo>
                  <a:pt x="665924" y="212888"/>
                </a:lnTo>
                <a:lnTo>
                  <a:pt x="632807" y="236021"/>
                </a:lnTo>
                <a:lnTo>
                  <a:pt x="593132" y="245302"/>
                </a:lnTo>
                <a:lnTo>
                  <a:pt x="113010" y="245363"/>
                </a:lnTo>
                <a:lnTo>
                  <a:pt x="98976" y="244428"/>
                </a:lnTo>
                <a:lnTo>
                  <a:pt x="60367" y="231282"/>
                </a:lnTo>
                <a:lnTo>
                  <a:pt x="29152" y="204959"/>
                </a:lnTo>
                <a:lnTo>
                  <a:pt x="8104" y="168454"/>
                </a:lnTo>
                <a:lnTo>
                  <a:pt x="0" y="124764"/>
                </a:lnTo>
                <a:lnTo>
                  <a:pt x="844" y="109219"/>
                </a:lnTo>
                <a:lnTo>
                  <a:pt x="12747" y="66690"/>
                </a:lnTo>
                <a:lnTo>
                  <a:pt x="36607" y="32475"/>
                </a:lnTo>
                <a:lnTo>
                  <a:pt x="69725" y="9342"/>
                </a:lnTo>
                <a:lnTo>
                  <a:pt x="109399" y="61"/>
                </a:lnTo>
                <a:lnTo>
                  <a:pt x="113010" y="0"/>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19" name="object 19"/>
          <p:cNvSpPr txBox="1"/>
          <p:nvPr/>
        </p:nvSpPr>
        <p:spPr>
          <a:xfrm>
            <a:off x="452562" y="2813051"/>
            <a:ext cx="395982" cy="153888"/>
          </a:xfrm>
          <a:prstGeom prst="rect">
            <a:avLst/>
          </a:prstGeom>
        </p:spPr>
        <p:txBody>
          <a:bodyPr wrap="square" lIns="0" tIns="0" rIns="0" bIns="0">
            <a:spAutoFit/>
          </a:bodyPr>
          <a:lstStyle/>
          <a:p>
            <a:pPr marL="12700" fontAlgn="auto">
              <a:spcBef>
                <a:spcPts val="0"/>
              </a:spcBef>
              <a:spcAft>
                <a:spcPts val="0"/>
              </a:spcAft>
              <a:defRPr/>
            </a:pPr>
            <a:r>
              <a:rPr sz="1000" spc="-10" dirty="0">
                <a:solidFill>
                  <a:srgbClr val="44536A"/>
                </a:solidFill>
                <a:latin typeface="Calibri"/>
                <a:cs typeface="Calibri"/>
              </a:rPr>
              <a:t>St</a:t>
            </a:r>
            <a:r>
              <a:rPr sz="1000" spc="-5" dirty="0">
                <a:solidFill>
                  <a:srgbClr val="44536A"/>
                </a:solidFill>
                <a:latin typeface="Calibri"/>
                <a:cs typeface="Calibri"/>
              </a:rPr>
              <a:t>art</a:t>
            </a:r>
            <a:endParaRPr sz="1000" dirty="0">
              <a:latin typeface="Calibri"/>
              <a:cs typeface="Calibri"/>
            </a:endParaRPr>
          </a:p>
        </p:txBody>
      </p:sp>
      <p:sp>
        <p:nvSpPr>
          <p:cNvPr id="9236" name="object 20"/>
          <p:cNvSpPr>
            <a:spLocks/>
          </p:cNvSpPr>
          <p:nvPr/>
        </p:nvSpPr>
        <p:spPr bwMode="auto">
          <a:xfrm>
            <a:off x="1177628" y="1636714"/>
            <a:ext cx="810022" cy="250825"/>
          </a:xfrm>
          <a:custGeom>
            <a:avLst/>
            <a:gdLst>
              <a:gd name="T0" fmla="*/ 0 w 996950"/>
              <a:gd name="T1" fmla="*/ 249935 h 250189"/>
              <a:gd name="T2" fmla="*/ 996695 w 996950"/>
              <a:gd name="T3" fmla="*/ 249935 h 250189"/>
              <a:gd name="T4" fmla="*/ 996695 w 996950"/>
              <a:gd name="T5" fmla="*/ 0 h 250189"/>
              <a:gd name="T6" fmla="*/ 0 w 996950"/>
              <a:gd name="T7" fmla="*/ 0 h 250189"/>
              <a:gd name="T8" fmla="*/ 0 w 996950"/>
              <a:gd name="T9" fmla="*/ 249935 h 250189"/>
            </a:gdLst>
            <a:ahLst/>
            <a:cxnLst>
              <a:cxn ang="0">
                <a:pos x="T0" y="T1"/>
              </a:cxn>
              <a:cxn ang="0">
                <a:pos x="T2" y="T3"/>
              </a:cxn>
              <a:cxn ang="0">
                <a:pos x="T4" y="T5"/>
              </a:cxn>
              <a:cxn ang="0">
                <a:pos x="T6" y="T7"/>
              </a:cxn>
              <a:cxn ang="0">
                <a:pos x="T8" y="T9"/>
              </a:cxn>
            </a:cxnLst>
            <a:rect l="0" t="0" r="r" b="b"/>
            <a:pathLst>
              <a:path w="996950" h="250189">
                <a:moveTo>
                  <a:pt x="0" y="249935"/>
                </a:moveTo>
                <a:lnTo>
                  <a:pt x="996695" y="249935"/>
                </a:lnTo>
                <a:lnTo>
                  <a:pt x="996695" y="0"/>
                </a:lnTo>
                <a:lnTo>
                  <a:pt x="0" y="0"/>
                </a:lnTo>
                <a:lnTo>
                  <a:pt x="0" y="2499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21" name="object 21"/>
          <p:cNvSpPr txBox="1"/>
          <p:nvPr/>
        </p:nvSpPr>
        <p:spPr>
          <a:xfrm>
            <a:off x="1177628" y="1636714"/>
            <a:ext cx="810022" cy="307777"/>
          </a:xfrm>
          <a:prstGeom prst="rect">
            <a:avLst/>
          </a:prstGeom>
          <a:solidFill>
            <a:srgbClr val="FFFFFF"/>
          </a:solidFill>
          <a:ln w="12191">
            <a:solidFill>
              <a:srgbClr val="40709B"/>
            </a:solidFill>
          </a:ln>
        </p:spPr>
        <p:txBody>
          <a:bodyPr lIns="0" tIns="0" rIns="0" bIns="0">
            <a:spAutoFit/>
          </a:bodyPr>
          <a:lstStyle/>
          <a:p>
            <a:pPr marL="88900" fontAlgn="auto">
              <a:spcBef>
                <a:spcPts val="0"/>
              </a:spcBef>
              <a:spcAft>
                <a:spcPts val="0"/>
              </a:spcAft>
              <a:defRPr/>
            </a:pPr>
            <a:r>
              <a:rPr sz="1000" spc="-10" dirty="0">
                <a:solidFill>
                  <a:srgbClr val="44536A"/>
                </a:solidFill>
                <a:latin typeface="Calibri"/>
                <a:cs typeface="Calibri"/>
              </a:rPr>
              <a:t>M</a:t>
            </a:r>
            <a:r>
              <a:rPr sz="1000" spc="-15" dirty="0">
                <a:solidFill>
                  <a:srgbClr val="44536A"/>
                </a:solidFill>
                <a:latin typeface="Calibri"/>
                <a:cs typeface="Calibri"/>
              </a:rPr>
              <a:t>em</a:t>
            </a:r>
            <a:r>
              <a:rPr sz="1000" spc="-5" dirty="0">
                <a:solidFill>
                  <a:srgbClr val="44536A"/>
                </a:solidFill>
                <a:latin typeface="Calibri"/>
                <a:cs typeface="Calibri"/>
              </a:rPr>
              <a:t>il</a:t>
            </a:r>
            <a:r>
              <a:rPr sz="1000" spc="-10" dirty="0">
                <a:solidFill>
                  <a:srgbClr val="44536A"/>
                </a:solidFill>
                <a:latin typeface="Calibri"/>
                <a:cs typeface="Calibri"/>
              </a:rPr>
              <a:t>ih</a:t>
            </a:r>
            <a:r>
              <a:rPr sz="1000" spc="-20" dirty="0">
                <a:solidFill>
                  <a:srgbClr val="44536A"/>
                </a:solidFill>
                <a:latin typeface="Times New Roman"/>
                <a:cs typeface="Times New Roman"/>
              </a:rPr>
              <a:t> </a:t>
            </a:r>
            <a:r>
              <a:rPr sz="1000" spc="-5" dirty="0">
                <a:solidFill>
                  <a:srgbClr val="44536A"/>
                </a:solidFill>
                <a:latin typeface="Calibri"/>
                <a:cs typeface="Calibri"/>
              </a:rPr>
              <a:t>Bi</a:t>
            </a:r>
            <a:r>
              <a:rPr sz="1000" spc="-15" dirty="0">
                <a:solidFill>
                  <a:srgbClr val="44536A"/>
                </a:solidFill>
                <a:latin typeface="Calibri"/>
                <a:cs typeface="Calibri"/>
              </a:rPr>
              <a:t>d</a:t>
            </a:r>
            <a:r>
              <a:rPr sz="1000" spc="-5" dirty="0">
                <a:solidFill>
                  <a:srgbClr val="44536A"/>
                </a:solidFill>
                <a:latin typeface="Calibri"/>
                <a:cs typeface="Calibri"/>
              </a:rPr>
              <a:t>ang</a:t>
            </a:r>
            <a:endParaRPr sz="1000">
              <a:latin typeface="Calibri"/>
              <a:cs typeface="Calibri"/>
            </a:endParaRPr>
          </a:p>
        </p:txBody>
      </p:sp>
      <p:sp>
        <p:nvSpPr>
          <p:cNvPr id="9238" name="object 22"/>
          <p:cNvSpPr>
            <a:spLocks/>
          </p:cNvSpPr>
          <p:nvPr/>
        </p:nvSpPr>
        <p:spPr bwMode="auto">
          <a:xfrm>
            <a:off x="1551682" y="1885951"/>
            <a:ext cx="61913" cy="766763"/>
          </a:xfrm>
          <a:custGeom>
            <a:avLst/>
            <a:gdLst>
              <a:gd name="T0" fmla="*/ 44445 w 76200"/>
              <a:gd name="T1" fmla="*/ 63489 h 765810"/>
              <a:gd name="T2" fmla="*/ 31753 w 76200"/>
              <a:gd name="T3" fmla="*/ 63489 h 765810"/>
              <a:gd name="T4" fmla="*/ 31753 w 76200"/>
              <a:gd name="T5" fmla="*/ 765803 h 765810"/>
              <a:gd name="T6" fmla="*/ 44445 w 76200"/>
              <a:gd name="T7" fmla="*/ 765803 h 765810"/>
              <a:gd name="T8" fmla="*/ 44445 w 76200"/>
              <a:gd name="T9" fmla="*/ 63489 h 765810"/>
              <a:gd name="T10" fmla="*/ 38099 w 76200"/>
              <a:gd name="T11" fmla="*/ 0 h 765810"/>
              <a:gd name="T12" fmla="*/ 0 w 76200"/>
              <a:gd name="T13" fmla="*/ 76199 h 765810"/>
              <a:gd name="T14" fmla="*/ 31753 w 76200"/>
              <a:gd name="T15" fmla="*/ 76199 h 765810"/>
              <a:gd name="T16" fmla="*/ 31753 w 76200"/>
              <a:gd name="T17" fmla="*/ 63489 h 765810"/>
              <a:gd name="T18" fmla="*/ 69844 w 76200"/>
              <a:gd name="T19" fmla="*/ 63489 h 765810"/>
              <a:gd name="T20" fmla="*/ 38099 w 76200"/>
              <a:gd name="T21" fmla="*/ 0 h 765810"/>
              <a:gd name="T22" fmla="*/ 69844 w 76200"/>
              <a:gd name="T23" fmla="*/ 63489 h 765810"/>
              <a:gd name="T24" fmla="*/ 44445 w 76200"/>
              <a:gd name="T25" fmla="*/ 63489 h 765810"/>
              <a:gd name="T26" fmla="*/ 44445 w 76200"/>
              <a:gd name="T27" fmla="*/ 76199 h 765810"/>
              <a:gd name="T28" fmla="*/ 76199 w 76200"/>
              <a:gd name="T29" fmla="*/ 76199 h 765810"/>
              <a:gd name="T30" fmla="*/ 69844 w 76200"/>
              <a:gd name="T31" fmla="*/ 63489 h 765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200" h="765810">
                <a:moveTo>
                  <a:pt x="44445" y="63489"/>
                </a:moveTo>
                <a:lnTo>
                  <a:pt x="31753" y="63489"/>
                </a:lnTo>
                <a:lnTo>
                  <a:pt x="31753" y="765803"/>
                </a:lnTo>
                <a:lnTo>
                  <a:pt x="44445" y="765803"/>
                </a:lnTo>
                <a:lnTo>
                  <a:pt x="44445" y="63489"/>
                </a:lnTo>
                <a:close/>
              </a:path>
              <a:path w="76200" h="765810">
                <a:moveTo>
                  <a:pt x="38099" y="0"/>
                </a:moveTo>
                <a:lnTo>
                  <a:pt x="0" y="76199"/>
                </a:lnTo>
                <a:lnTo>
                  <a:pt x="31753" y="76199"/>
                </a:lnTo>
                <a:lnTo>
                  <a:pt x="31753" y="63489"/>
                </a:lnTo>
                <a:lnTo>
                  <a:pt x="69844" y="63489"/>
                </a:lnTo>
                <a:lnTo>
                  <a:pt x="38099" y="0"/>
                </a:lnTo>
                <a:close/>
              </a:path>
              <a:path w="76200" h="765810">
                <a:moveTo>
                  <a:pt x="69844" y="63489"/>
                </a:moveTo>
                <a:lnTo>
                  <a:pt x="44445" y="63489"/>
                </a:lnTo>
                <a:lnTo>
                  <a:pt x="44445" y="76199"/>
                </a:lnTo>
                <a:lnTo>
                  <a:pt x="76199" y="76199"/>
                </a:lnTo>
                <a:lnTo>
                  <a:pt x="69844" y="63489"/>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39" name="object 23"/>
          <p:cNvSpPr>
            <a:spLocks/>
          </p:cNvSpPr>
          <p:nvPr/>
        </p:nvSpPr>
        <p:spPr bwMode="auto">
          <a:xfrm>
            <a:off x="1547812" y="1403351"/>
            <a:ext cx="61913" cy="233363"/>
          </a:xfrm>
          <a:custGeom>
            <a:avLst/>
            <a:gdLst>
              <a:gd name="T0" fmla="*/ 44331 w 76200"/>
              <a:gd name="T1" fmla="*/ 75924 h 233680"/>
              <a:gd name="T2" fmla="*/ 31641 w 76200"/>
              <a:gd name="T3" fmla="*/ 76326 h 233680"/>
              <a:gd name="T4" fmla="*/ 36575 w 76200"/>
              <a:gd name="T5" fmla="*/ 233537 h 233680"/>
              <a:gd name="T6" fmla="*/ 49267 w 76200"/>
              <a:gd name="T7" fmla="*/ 233171 h 233680"/>
              <a:gd name="T8" fmla="*/ 44331 w 76200"/>
              <a:gd name="T9" fmla="*/ 75924 h 233680"/>
              <a:gd name="T10" fmla="*/ 35682 w 76200"/>
              <a:gd name="T11" fmla="*/ 0 h 233680"/>
              <a:gd name="T12" fmla="*/ 0 w 76200"/>
              <a:gd name="T13" fmla="*/ 77327 h 233680"/>
              <a:gd name="T14" fmla="*/ 31641 w 76200"/>
              <a:gd name="T15" fmla="*/ 76326 h 233680"/>
              <a:gd name="T16" fmla="*/ 31241 w 76200"/>
              <a:gd name="T17" fmla="*/ 63611 h 233680"/>
              <a:gd name="T18" fmla="*/ 43933 w 76200"/>
              <a:gd name="T19" fmla="*/ 63245 h 233680"/>
              <a:gd name="T20" fmla="*/ 69776 w 76200"/>
              <a:gd name="T21" fmla="*/ 63245 h 233680"/>
              <a:gd name="T22" fmla="*/ 35682 w 76200"/>
              <a:gd name="T23" fmla="*/ 0 h 233680"/>
              <a:gd name="T24" fmla="*/ 43933 w 76200"/>
              <a:gd name="T25" fmla="*/ 63245 h 233680"/>
              <a:gd name="T26" fmla="*/ 31241 w 76200"/>
              <a:gd name="T27" fmla="*/ 63611 h 233680"/>
              <a:gd name="T28" fmla="*/ 31641 w 76200"/>
              <a:gd name="T29" fmla="*/ 76326 h 233680"/>
              <a:gd name="T30" fmla="*/ 44331 w 76200"/>
              <a:gd name="T31" fmla="*/ 75924 h 233680"/>
              <a:gd name="T32" fmla="*/ 43933 w 76200"/>
              <a:gd name="T33" fmla="*/ 63245 h 233680"/>
              <a:gd name="T34" fmla="*/ 69776 w 76200"/>
              <a:gd name="T35" fmla="*/ 63245 h 233680"/>
              <a:gd name="T36" fmla="*/ 43933 w 76200"/>
              <a:gd name="T37" fmla="*/ 63245 h 233680"/>
              <a:gd name="T38" fmla="*/ 44331 w 76200"/>
              <a:gd name="T39" fmla="*/ 75924 h 233680"/>
              <a:gd name="T40" fmla="*/ 76068 w 76200"/>
              <a:gd name="T41" fmla="*/ 74919 h 233680"/>
              <a:gd name="T42" fmla="*/ 69776 w 76200"/>
              <a:gd name="T43" fmla="*/ 63245 h 23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200" h="233680">
                <a:moveTo>
                  <a:pt x="44331" y="75924"/>
                </a:moveTo>
                <a:lnTo>
                  <a:pt x="31641" y="76326"/>
                </a:lnTo>
                <a:lnTo>
                  <a:pt x="36575" y="233537"/>
                </a:lnTo>
                <a:lnTo>
                  <a:pt x="49267" y="233171"/>
                </a:lnTo>
                <a:lnTo>
                  <a:pt x="44331" y="75924"/>
                </a:lnTo>
                <a:close/>
              </a:path>
              <a:path w="76200" h="233680">
                <a:moveTo>
                  <a:pt x="35682" y="0"/>
                </a:moveTo>
                <a:lnTo>
                  <a:pt x="0" y="77327"/>
                </a:lnTo>
                <a:lnTo>
                  <a:pt x="31641" y="76326"/>
                </a:lnTo>
                <a:lnTo>
                  <a:pt x="31241" y="63611"/>
                </a:lnTo>
                <a:lnTo>
                  <a:pt x="43933" y="63245"/>
                </a:lnTo>
                <a:lnTo>
                  <a:pt x="69776" y="63245"/>
                </a:lnTo>
                <a:lnTo>
                  <a:pt x="35682" y="0"/>
                </a:lnTo>
                <a:close/>
              </a:path>
              <a:path w="76200" h="233680">
                <a:moveTo>
                  <a:pt x="43933" y="63245"/>
                </a:moveTo>
                <a:lnTo>
                  <a:pt x="31241" y="63611"/>
                </a:lnTo>
                <a:lnTo>
                  <a:pt x="31641" y="76326"/>
                </a:lnTo>
                <a:lnTo>
                  <a:pt x="44331" y="75924"/>
                </a:lnTo>
                <a:lnTo>
                  <a:pt x="43933" y="63245"/>
                </a:lnTo>
                <a:close/>
              </a:path>
              <a:path w="76200" h="233680">
                <a:moveTo>
                  <a:pt x="69776" y="63245"/>
                </a:moveTo>
                <a:lnTo>
                  <a:pt x="43933" y="63245"/>
                </a:lnTo>
                <a:lnTo>
                  <a:pt x="44331" y="75924"/>
                </a:lnTo>
                <a:lnTo>
                  <a:pt x="76068" y="74919"/>
                </a:lnTo>
                <a:lnTo>
                  <a:pt x="69776" y="63245"/>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24" name="object 24"/>
          <p:cNvSpPr txBox="1"/>
          <p:nvPr/>
        </p:nvSpPr>
        <p:spPr>
          <a:xfrm>
            <a:off x="2222402" y="1060451"/>
            <a:ext cx="1110555" cy="461665"/>
          </a:xfrm>
          <a:prstGeom prst="rect">
            <a:avLst/>
          </a:prstGeom>
          <a:ln w="12191">
            <a:solidFill>
              <a:srgbClr val="40709B"/>
            </a:solidFill>
          </a:ln>
        </p:spPr>
        <p:txBody>
          <a:bodyPr lIns="0" tIns="0" rIns="0" bIns="0">
            <a:spAutoFit/>
          </a:bodyPr>
          <a:lstStyle>
            <a:lvl1pPr marL="90488" indent="204788">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indent="-6350"/>
            <a:r>
              <a:rPr lang="id-ID" altLang="id-ID" sz="1000" dirty="0">
                <a:solidFill>
                  <a:srgbClr val="44536A"/>
                </a:solidFill>
                <a:cs typeface="Calibri" pitchFamily="34" charset="0"/>
              </a:rPr>
              <a:t>Memilih</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Menu</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Kegiatan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(Output)</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DAK</a:t>
            </a:r>
            <a:endParaRPr lang="id-ID" altLang="id-ID" sz="1000" dirty="0">
              <a:cs typeface="Calibri" pitchFamily="34" charset="0"/>
            </a:endParaRPr>
          </a:p>
        </p:txBody>
      </p:sp>
      <p:sp>
        <p:nvSpPr>
          <p:cNvPr id="9241" name="object 25"/>
          <p:cNvSpPr>
            <a:spLocks/>
          </p:cNvSpPr>
          <p:nvPr/>
        </p:nvSpPr>
        <p:spPr bwMode="auto">
          <a:xfrm>
            <a:off x="2223691" y="579439"/>
            <a:ext cx="815181" cy="249237"/>
          </a:xfrm>
          <a:custGeom>
            <a:avLst/>
            <a:gdLst>
              <a:gd name="T0" fmla="*/ 0 w 1003300"/>
              <a:gd name="T1" fmla="*/ 248411 h 248919"/>
              <a:gd name="T2" fmla="*/ 1002791 w 1003300"/>
              <a:gd name="T3" fmla="*/ 248411 h 248919"/>
              <a:gd name="T4" fmla="*/ 1002791 w 1003300"/>
              <a:gd name="T5" fmla="*/ 0 h 248919"/>
              <a:gd name="T6" fmla="*/ 0 w 1003300"/>
              <a:gd name="T7" fmla="*/ 0 h 248919"/>
              <a:gd name="T8" fmla="*/ 0 w 1003300"/>
              <a:gd name="T9" fmla="*/ 248411 h 248919"/>
            </a:gdLst>
            <a:ahLst/>
            <a:cxnLst>
              <a:cxn ang="0">
                <a:pos x="T0" y="T1"/>
              </a:cxn>
              <a:cxn ang="0">
                <a:pos x="T2" y="T3"/>
              </a:cxn>
              <a:cxn ang="0">
                <a:pos x="T4" y="T5"/>
              </a:cxn>
              <a:cxn ang="0">
                <a:pos x="T6" y="T7"/>
              </a:cxn>
              <a:cxn ang="0">
                <a:pos x="T8" y="T9"/>
              </a:cxn>
            </a:cxnLst>
            <a:rect l="0" t="0" r="r" b="b"/>
            <a:pathLst>
              <a:path w="1003300" h="248919">
                <a:moveTo>
                  <a:pt x="0" y="248411"/>
                </a:moveTo>
                <a:lnTo>
                  <a:pt x="1002791" y="248411"/>
                </a:lnTo>
                <a:lnTo>
                  <a:pt x="1002791" y="0"/>
                </a:lnTo>
                <a:lnTo>
                  <a:pt x="0" y="0"/>
                </a:lnTo>
                <a:lnTo>
                  <a:pt x="0" y="2484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42" name="object 27"/>
          <p:cNvSpPr>
            <a:spLocks/>
          </p:cNvSpPr>
          <p:nvPr/>
        </p:nvSpPr>
        <p:spPr bwMode="auto">
          <a:xfrm>
            <a:off x="2744787" y="903288"/>
            <a:ext cx="61913" cy="157162"/>
          </a:xfrm>
          <a:custGeom>
            <a:avLst/>
            <a:gdLst>
              <a:gd name="T0" fmla="*/ 31716 w 76200"/>
              <a:gd name="T1" fmla="*/ 81342 h 157480"/>
              <a:gd name="T2" fmla="*/ 0 w 76200"/>
              <a:gd name="T3" fmla="*/ 82661 h 157480"/>
              <a:gd name="T4" fmla="*/ 41269 w 76200"/>
              <a:gd name="T5" fmla="*/ 157215 h 157480"/>
              <a:gd name="T6" fmla="*/ 69693 w 76200"/>
              <a:gd name="T7" fmla="*/ 93969 h 157480"/>
              <a:gd name="T8" fmla="*/ 32247 w 76200"/>
              <a:gd name="T9" fmla="*/ 93969 h 157480"/>
              <a:gd name="T10" fmla="*/ 31716 w 76200"/>
              <a:gd name="T11" fmla="*/ 81342 h 157480"/>
              <a:gd name="T12" fmla="*/ 44422 w 76200"/>
              <a:gd name="T13" fmla="*/ 80813 h 157480"/>
              <a:gd name="T14" fmla="*/ 31716 w 76200"/>
              <a:gd name="T15" fmla="*/ 81342 h 157480"/>
              <a:gd name="T16" fmla="*/ 32247 w 76200"/>
              <a:gd name="T17" fmla="*/ 93969 h 157480"/>
              <a:gd name="T18" fmla="*/ 44957 w 76200"/>
              <a:gd name="T19" fmla="*/ 93451 h 157480"/>
              <a:gd name="T20" fmla="*/ 44422 w 76200"/>
              <a:gd name="T21" fmla="*/ 80813 h 157480"/>
              <a:gd name="T22" fmla="*/ 76199 w 76200"/>
              <a:gd name="T23" fmla="*/ 79491 h 157480"/>
              <a:gd name="T24" fmla="*/ 44422 w 76200"/>
              <a:gd name="T25" fmla="*/ 80813 h 157480"/>
              <a:gd name="T26" fmla="*/ 44957 w 76200"/>
              <a:gd name="T27" fmla="*/ 93451 h 157480"/>
              <a:gd name="T28" fmla="*/ 32247 w 76200"/>
              <a:gd name="T29" fmla="*/ 93969 h 157480"/>
              <a:gd name="T30" fmla="*/ 69693 w 76200"/>
              <a:gd name="T31" fmla="*/ 93969 h 157480"/>
              <a:gd name="T32" fmla="*/ 76199 w 76200"/>
              <a:gd name="T33" fmla="*/ 79491 h 157480"/>
              <a:gd name="T34" fmla="*/ 40995 w 76200"/>
              <a:gd name="T35" fmla="*/ 0 h 157480"/>
              <a:gd name="T36" fmla="*/ 28315 w 76200"/>
              <a:gd name="T37" fmla="*/ 487 h 157480"/>
              <a:gd name="T38" fmla="*/ 31716 w 76200"/>
              <a:gd name="T39" fmla="*/ 81342 h 157480"/>
              <a:gd name="T40" fmla="*/ 44422 w 76200"/>
              <a:gd name="T41" fmla="*/ 80813 h 157480"/>
              <a:gd name="T42" fmla="*/ 40995 w 76200"/>
              <a:gd name="T43" fmla="*/ 0 h 157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200" h="157480">
                <a:moveTo>
                  <a:pt x="31716" y="81342"/>
                </a:moveTo>
                <a:lnTo>
                  <a:pt x="0" y="82661"/>
                </a:lnTo>
                <a:lnTo>
                  <a:pt x="41269" y="157215"/>
                </a:lnTo>
                <a:lnTo>
                  <a:pt x="69693" y="93969"/>
                </a:lnTo>
                <a:lnTo>
                  <a:pt x="32247" y="93969"/>
                </a:lnTo>
                <a:lnTo>
                  <a:pt x="31716" y="81342"/>
                </a:lnTo>
                <a:close/>
              </a:path>
              <a:path w="76200" h="157480">
                <a:moveTo>
                  <a:pt x="44422" y="80813"/>
                </a:moveTo>
                <a:lnTo>
                  <a:pt x="31716" y="81342"/>
                </a:lnTo>
                <a:lnTo>
                  <a:pt x="32247" y="93969"/>
                </a:lnTo>
                <a:lnTo>
                  <a:pt x="44957" y="93451"/>
                </a:lnTo>
                <a:lnTo>
                  <a:pt x="44422" y="80813"/>
                </a:lnTo>
                <a:close/>
              </a:path>
              <a:path w="76200" h="157480">
                <a:moveTo>
                  <a:pt x="76199" y="79491"/>
                </a:moveTo>
                <a:lnTo>
                  <a:pt x="44422" y="80813"/>
                </a:lnTo>
                <a:lnTo>
                  <a:pt x="44957" y="93451"/>
                </a:lnTo>
                <a:lnTo>
                  <a:pt x="32247" y="93969"/>
                </a:lnTo>
                <a:lnTo>
                  <a:pt x="69693" y="93969"/>
                </a:lnTo>
                <a:lnTo>
                  <a:pt x="76199" y="79491"/>
                </a:lnTo>
                <a:close/>
              </a:path>
              <a:path w="76200" h="157480">
                <a:moveTo>
                  <a:pt x="40995" y="0"/>
                </a:moveTo>
                <a:lnTo>
                  <a:pt x="28315" y="487"/>
                </a:lnTo>
                <a:lnTo>
                  <a:pt x="31716" y="81342"/>
                </a:lnTo>
                <a:lnTo>
                  <a:pt x="44422" y="80813"/>
                </a:lnTo>
                <a:lnTo>
                  <a:pt x="40995"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43" name="object 28"/>
          <p:cNvSpPr>
            <a:spLocks/>
          </p:cNvSpPr>
          <p:nvPr/>
        </p:nvSpPr>
        <p:spPr bwMode="auto">
          <a:xfrm>
            <a:off x="3331667" y="1195388"/>
            <a:ext cx="134144" cy="76200"/>
          </a:xfrm>
          <a:custGeom>
            <a:avLst/>
            <a:gdLst>
              <a:gd name="T0" fmla="*/ 152279 w 164464"/>
              <a:gd name="T1" fmla="*/ 31607 h 76200"/>
              <a:gd name="T2" fmla="*/ 100705 w 164464"/>
              <a:gd name="T3" fmla="*/ 31607 h 76200"/>
              <a:gd name="T4" fmla="*/ 100827 w 164464"/>
              <a:gd name="T5" fmla="*/ 44317 h 76200"/>
              <a:gd name="T6" fmla="*/ 88125 w 164464"/>
              <a:gd name="T7" fmla="*/ 44444 h 76200"/>
              <a:gd name="T8" fmla="*/ 88391 w 164464"/>
              <a:gd name="T9" fmla="*/ 76199 h 76200"/>
              <a:gd name="T10" fmla="*/ 164226 w 164464"/>
              <a:gd name="T11" fmla="*/ 37459 h 76200"/>
              <a:gd name="T12" fmla="*/ 152279 w 164464"/>
              <a:gd name="T13" fmla="*/ 31607 h 76200"/>
              <a:gd name="T14" fmla="*/ 88018 w 164464"/>
              <a:gd name="T15" fmla="*/ 31738 h 76200"/>
              <a:gd name="T16" fmla="*/ 0 w 164464"/>
              <a:gd name="T17" fmla="*/ 32644 h 76200"/>
              <a:gd name="T18" fmla="*/ 0 w 164464"/>
              <a:gd name="T19" fmla="*/ 45323 h 76200"/>
              <a:gd name="T20" fmla="*/ 88125 w 164464"/>
              <a:gd name="T21" fmla="*/ 44444 h 76200"/>
              <a:gd name="T22" fmla="*/ 88018 w 164464"/>
              <a:gd name="T23" fmla="*/ 31738 h 76200"/>
              <a:gd name="T24" fmla="*/ 100705 w 164464"/>
              <a:gd name="T25" fmla="*/ 31607 h 76200"/>
              <a:gd name="T26" fmla="*/ 88018 w 164464"/>
              <a:gd name="T27" fmla="*/ 31738 h 76200"/>
              <a:gd name="T28" fmla="*/ 88125 w 164464"/>
              <a:gd name="T29" fmla="*/ 44444 h 76200"/>
              <a:gd name="T30" fmla="*/ 100827 w 164464"/>
              <a:gd name="T31" fmla="*/ 44317 h 76200"/>
              <a:gd name="T32" fmla="*/ 100705 w 164464"/>
              <a:gd name="T33" fmla="*/ 31607 h 76200"/>
              <a:gd name="T34" fmla="*/ 87751 w 164464"/>
              <a:gd name="T35" fmla="*/ 0 h 76200"/>
              <a:gd name="T36" fmla="*/ 88018 w 164464"/>
              <a:gd name="T37" fmla="*/ 31738 h 76200"/>
              <a:gd name="T38" fmla="*/ 100705 w 164464"/>
              <a:gd name="T39" fmla="*/ 31607 h 76200"/>
              <a:gd name="T40" fmla="*/ 152279 w 164464"/>
              <a:gd name="T41" fmla="*/ 31607 h 76200"/>
              <a:gd name="T42" fmla="*/ 87751 w 164464"/>
              <a:gd name="T43" fmla="*/ 0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4464" h="76200">
                <a:moveTo>
                  <a:pt x="152279" y="31607"/>
                </a:moveTo>
                <a:lnTo>
                  <a:pt x="100705" y="31607"/>
                </a:lnTo>
                <a:lnTo>
                  <a:pt x="100827" y="44317"/>
                </a:lnTo>
                <a:lnTo>
                  <a:pt x="88125" y="44444"/>
                </a:lnTo>
                <a:lnTo>
                  <a:pt x="88391" y="76199"/>
                </a:lnTo>
                <a:lnTo>
                  <a:pt x="164226" y="37459"/>
                </a:lnTo>
                <a:lnTo>
                  <a:pt x="152279" y="31607"/>
                </a:lnTo>
                <a:close/>
              </a:path>
              <a:path w="164464" h="76200">
                <a:moveTo>
                  <a:pt x="88018" y="31738"/>
                </a:moveTo>
                <a:lnTo>
                  <a:pt x="0" y="32644"/>
                </a:lnTo>
                <a:lnTo>
                  <a:pt x="0" y="45323"/>
                </a:lnTo>
                <a:lnTo>
                  <a:pt x="88125" y="44444"/>
                </a:lnTo>
                <a:lnTo>
                  <a:pt x="88018" y="31738"/>
                </a:lnTo>
                <a:close/>
              </a:path>
              <a:path w="164464" h="76200">
                <a:moveTo>
                  <a:pt x="100705" y="31607"/>
                </a:moveTo>
                <a:lnTo>
                  <a:pt x="88018" y="31738"/>
                </a:lnTo>
                <a:lnTo>
                  <a:pt x="88125" y="44444"/>
                </a:lnTo>
                <a:lnTo>
                  <a:pt x="100827" y="44317"/>
                </a:lnTo>
                <a:lnTo>
                  <a:pt x="100705" y="31607"/>
                </a:lnTo>
                <a:close/>
              </a:path>
              <a:path w="164464" h="76200">
                <a:moveTo>
                  <a:pt x="87751" y="0"/>
                </a:moveTo>
                <a:lnTo>
                  <a:pt x="88018" y="31738"/>
                </a:lnTo>
                <a:lnTo>
                  <a:pt x="100705" y="31607"/>
                </a:lnTo>
                <a:lnTo>
                  <a:pt x="152279" y="31607"/>
                </a:lnTo>
                <a:lnTo>
                  <a:pt x="87751"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44" name="object 29"/>
          <p:cNvSpPr>
            <a:spLocks/>
          </p:cNvSpPr>
          <p:nvPr/>
        </p:nvSpPr>
        <p:spPr bwMode="auto">
          <a:xfrm>
            <a:off x="4817567" y="1536700"/>
            <a:ext cx="1088628" cy="450850"/>
          </a:xfrm>
          <a:custGeom>
            <a:avLst/>
            <a:gdLst>
              <a:gd name="T0" fmla="*/ 0 w 1338579"/>
              <a:gd name="T1" fmla="*/ 451103 h 451485"/>
              <a:gd name="T2" fmla="*/ 267583 w 1338579"/>
              <a:gd name="T3" fmla="*/ 0 h 451485"/>
              <a:gd name="T4" fmla="*/ 1338071 w 1338579"/>
              <a:gd name="T5" fmla="*/ 0 h 451485"/>
              <a:gd name="T6" fmla="*/ 1070488 w 1338579"/>
              <a:gd name="T7" fmla="*/ 451103 h 451485"/>
              <a:gd name="T8" fmla="*/ 0 w 1338579"/>
              <a:gd name="T9" fmla="*/ 451103 h 451485"/>
            </a:gdLst>
            <a:ahLst/>
            <a:cxnLst>
              <a:cxn ang="0">
                <a:pos x="T0" y="T1"/>
              </a:cxn>
              <a:cxn ang="0">
                <a:pos x="T2" y="T3"/>
              </a:cxn>
              <a:cxn ang="0">
                <a:pos x="T4" y="T5"/>
              </a:cxn>
              <a:cxn ang="0">
                <a:pos x="T6" y="T7"/>
              </a:cxn>
              <a:cxn ang="0">
                <a:pos x="T8" y="T9"/>
              </a:cxn>
            </a:cxnLst>
            <a:rect l="0" t="0" r="r" b="b"/>
            <a:pathLst>
              <a:path w="1338579" h="451485">
                <a:moveTo>
                  <a:pt x="0" y="451103"/>
                </a:moveTo>
                <a:lnTo>
                  <a:pt x="267583" y="0"/>
                </a:lnTo>
                <a:lnTo>
                  <a:pt x="1338071" y="0"/>
                </a:lnTo>
                <a:lnTo>
                  <a:pt x="1070488" y="451103"/>
                </a:lnTo>
                <a:lnTo>
                  <a:pt x="0" y="451103"/>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30" name="object 30"/>
          <p:cNvSpPr txBox="1"/>
          <p:nvPr/>
        </p:nvSpPr>
        <p:spPr>
          <a:xfrm>
            <a:off x="5003651" y="1620838"/>
            <a:ext cx="669429" cy="307777"/>
          </a:xfrm>
          <a:prstGeom prst="rect">
            <a:avLst/>
          </a:prstGeom>
        </p:spPr>
        <p:txBody>
          <a:bodyPr wrap="square" lIns="0" tIns="0" rIns="0" bIns="0">
            <a:spAutoFit/>
          </a:bodyPr>
          <a:lstStyle>
            <a:lvl1pPr marL="12700" indent="1587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indent="-12700"/>
            <a:r>
              <a:rPr lang="id-ID" altLang="id-ID" sz="1000" dirty="0">
                <a:solidFill>
                  <a:srgbClr val="44536A"/>
                </a:solidFill>
                <a:cs typeface="Calibri" pitchFamily="34" charset="0"/>
              </a:rPr>
              <a:t>Input</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Usulan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DAK</a:t>
            </a:r>
            <a:endParaRPr lang="id-ID" altLang="id-ID" sz="1000" dirty="0">
              <a:cs typeface="Calibri" pitchFamily="34" charset="0"/>
            </a:endParaRPr>
          </a:p>
        </p:txBody>
      </p:sp>
      <p:sp>
        <p:nvSpPr>
          <p:cNvPr id="9246" name="object 31"/>
          <p:cNvSpPr>
            <a:spLocks/>
          </p:cNvSpPr>
          <p:nvPr/>
        </p:nvSpPr>
        <p:spPr bwMode="auto">
          <a:xfrm>
            <a:off x="5330924" y="1987550"/>
            <a:ext cx="61913" cy="179388"/>
          </a:xfrm>
          <a:custGeom>
            <a:avLst/>
            <a:gdLst>
              <a:gd name="T0" fmla="*/ 31747 w 76200"/>
              <a:gd name="T1" fmla="*/ 103744 h 180339"/>
              <a:gd name="T2" fmla="*/ 0 w 76200"/>
              <a:gd name="T3" fmla="*/ 103744 h 180339"/>
              <a:gd name="T4" fmla="*/ 38099 w 76200"/>
              <a:gd name="T5" fmla="*/ 179944 h 180339"/>
              <a:gd name="T6" fmla="*/ 69844 w 76200"/>
              <a:gd name="T7" fmla="*/ 116454 h 180339"/>
              <a:gd name="T8" fmla="*/ 31747 w 76200"/>
              <a:gd name="T9" fmla="*/ 116454 h 180339"/>
              <a:gd name="T10" fmla="*/ 31747 w 76200"/>
              <a:gd name="T11" fmla="*/ 103744 h 180339"/>
              <a:gd name="T12" fmla="*/ 44439 w 76200"/>
              <a:gd name="T13" fmla="*/ 0 h 180339"/>
              <a:gd name="T14" fmla="*/ 31747 w 76200"/>
              <a:gd name="T15" fmla="*/ 0 h 180339"/>
              <a:gd name="T16" fmla="*/ 31747 w 76200"/>
              <a:gd name="T17" fmla="*/ 116454 h 180339"/>
              <a:gd name="T18" fmla="*/ 44439 w 76200"/>
              <a:gd name="T19" fmla="*/ 116454 h 180339"/>
              <a:gd name="T20" fmla="*/ 44439 w 76200"/>
              <a:gd name="T21" fmla="*/ 0 h 180339"/>
              <a:gd name="T22" fmla="*/ 76199 w 76200"/>
              <a:gd name="T23" fmla="*/ 103744 h 180339"/>
              <a:gd name="T24" fmla="*/ 44439 w 76200"/>
              <a:gd name="T25" fmla="*/ 103744 h 180339"/>
              <a:gd name="T26" fmla="*/ 44439 w 76200"/>
              <a:gd name="T27" fmla="*/ 116454 h 180339"/>
              <a:gd name="T28" fmla="*/ 69844 w 76200"/>
              <a:gd name="T29" fmla="*/ 116454 h 180339"/>
              <a:gd name="T30" fmla="*/ 76199 w 76200"/>
              <a:gd name="T31" fmla="*/ 103744 h 180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200" h="180339">
                <a:moveTo>
                  <a:pt x="31747" y="103744"/>
                </a:moveTo>
                <a:lnTo>
                  <a:pt x="0" y="103744"/>
                </a:lnTo>
                <a:lnTo>
                  <a:pt x="38099" y="179944"/>
                </a:lnTo>
                <a:lnTo>
                  <a:pt x="69844" y="116454"/>
                </a:lnTo>
                <a:lnTo>
                  <a:pt x="31747" y="116454"/>
                </a:lnTo>
                <a:lnTo>
                  <a:pt x="31747" y="103744"/>
                </a:lnTo>
                <a:close/>
              </a:path>
              <a:path w="76200" h="180339">
                <a:moveTo>
                  <a:pt x="44439" y="0"/>
                </a:moveTo>
                <a:lnTo>
                  <a:pt x="31747" y="0"/>
                </a:lnTo>
                <a:lnTo>
                  <a:pt x="31747" y="116454"/>
                </a:lnTo>
                <a:lnTo>
                  <a:pt x="44439" y="116454"/>
                </a:lnTo>
                <a:lnTo>
                  <a:pt x="44439" y="0"/>
                </a:lnTo>
                <a:close/>
              </a:path>
              <a:path w="76200" h="180339">
                <a:moveTo>
                  <a:pt x="76199" y="103744"/>
                </a:moveTo>
                <a:lnTo>
                  <a:pt x="44439" y="103744"/>
                </a:lnTo>
                <a:lnTo>
                  <a:pt x="44439" y="116454"/>
                </a:lnTo>
                <a:lnTo>
                  <a:pt x="69844" y="116454"/>
                </a:lnTo>
                <a:lnTo>
                  <a:pt x="76199" y="103744"/>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47" name="object 32"/>
          <p:cNvSpPr>
            <a:spLocks/>
          </p:cNvSpPr>
          <p:nvPr/>
        </p:nvSpPr>
        <p:spPr bwMode="auto">
          <a:xfrm>
            <a:off x="4870450" y="2166938"/>
            <a:ext cx="984151" cy="449262"/>
          </a:xfrm>
          <a:custGeom>
            <a:avLst/>
            <a:gdLst>
              <a:gd name="T0" fmla="*/ 0 w 1211579"/>
              <a:gd name="T1" fmla="*/ 224789 h 449580"/>
              <a:gd name="T2" fmla="*/ 605789 w 1211579"/>
              <a:gd name="T3" fmla="*/ 0 h 449580"/>
              <a:gd name="T4" fmla="*/ 1211579 w 1211579"/>
              <a:gd name="T5" fmla="*/ 224789 h 449580"/>
              <a:gd name="T6" fmla="*/ 605789 w 1211579"/>
              <a:gd name="T7" fmla="*/ 449579 h 449580"/>
              <a:gd name="T8" fmla="*/ 0 w 1211579"/>
              <a:gd name="T9" fmla="*/ 224789 h 449580"/>
            </a:gdLst>
            <a:ahLst/>
            <a:cxnLst>
              <a:cxn ang="0">
                <a:pos x="T0" y="T1"/>
              </a:cxn>
              <a:cxn ang="0">
                <a:pos x="T2" y="T3"/>
              </a:cxn>
              <a:cxn ang="0">
                <a:pos x="T4" y="T5"/>
              </a:cxn>
              <a:cxn ang="0">
                <a:pos x="T6" y="T7"/>
              </a:cxn>
              <a:cxn ang="0">
                <a:pos x="T8" y="T9"/>
              </a:cxn>
            </a:cxnLst>
            <a:rect l="0" t="0" r="r" b="b"/>
            <a:pathLst>
              <a:path w="1211579" h="449580">
                <a:moveTo>
                  <a:pt x="0" y="224789"/>
                </a:moveTo>
                <a:lnTo>
                  <a:pt x="605789" y="0"/>
                </a:lnTo>
                <a:lnTo>
                  <a:pt x="1211579" y="224789"/>
                </a:lnTo>
                <a:lnTo>
                  <a:pt x="605789" y="449579"/>
                </a:lnTo>
                <a:lnTo>
                  <a:pt x="0" y="224789"/>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33" name="object 33"/>
          <p:cNvSpPr txBox="1"/>
          <p:nvPr/>
        </p:nvSpPr>
        <p:spPr>
          <a:xfrm>
            <a:off x="5104482" y="2327276"/>
            <a:ext cx="496590" cy="153888"/>
          </a:xfrm>
          <a:prstGeom prst="rect">
            <a:avLst/>
          </a:prstGeom>
        </p:spPr>
        <p:txBody>
          <a:bodyPr wrap="square" lIns="0" tIns="0" rIns="0" bIns="0">
            <a:spAutoFit/>
          </a:bodyPr>
          <a:lstStyle/>
          <a:p>
            <a:pPr marL="12700" fontAlgn="auto">
              <a:spcBef>
                <a:spcPts val="0"/>
              </a:spcBef>
              <a:spcAft>
                <a:spcPts val="0"/>
              </a:spcAft>
              <a:defRPr/>
            </a:pPr>
            <a:r>
              <a:rPr sz="1000" spc="-10" dirty="0">
                <a:solidFill>
                  <a:srgbClr val="44536A"/>
                </a:solidFill>
                <a:latin typeface="Calibri"/>
                <a:cs typeface="Calibri"/>
              </a:rPr>
              <a:t>Se</a:t>
            </a:r>
            <a:r>
              <a:rPr sz="1000" spc="-5" dirty="0">
                <a:solidFill>
                  <a:srgbClr val="44536A"/>
                </a:solidFill>
                <a:latin typeface="Calibri"/>
                <a:cs typeface="Calibri"/>
              </a:rPr>
              <a:t>l</a:t>
            </a:r>
            <a:r>
              <a:rPr sz="1000" spc="-10" dirty="0">
                <a:solidFill>
                  <a:srgbClr val="44536A"/>
                </a:solidFill>
                <a:latin typeface="Calibri"/>
                <a:cs typeface="Calibri"/>
              </a:rPr>
              <a:t>es</a:t>
            </a:r>
            <a:r>
              <a:rPr sz="1000" spc="-5" dirty="0">
                <a:solidFill>
                  <a:srgbClr val="44536A"/>
                </a:solidFill>
                <a:latin typeface="Calibri"/>
                <a:cs typeface="Calibri"/>
              </a:rPr>
              <a:t>ai?</a:t>
            </a:r>
            <a:endParaRPr sz="1000" dirty="0">
              <a:latin typeface="Calibri"/>
              <a:cs typeface="Calibri"/>
            </a:endParaRPr>
          </a:p>
        </p:txBody>
      </p:sp>
      <p:sp>
        <p:nvSpPr>
          <p:cNvPr id="9249" name="object 34"/>
          <p:cNvSpPr>
            <a:spLocks/>
          </p:cNvSpPr>
          <p:nvPr/>
        </p:nvSpPr>
        <p:spPr bwMode="auto">
          <a:xfrm>
            <a:off x="145753" y="1481139"/>
            <a:ext cx="922238" cy="561975"/>
          </a:xfrm>
          <a:custGeom>
            <a:avLst/>
            <a:gdLst>
              <a:gd name="T0" fmla="*/ 1135379 w 1135380"/>
              <a:gd name="T1" fmla="*/ 0 h 561339"/>
              <a:gd name="T2" fmla="*/ 227075 w 1135380"/>
              <a:gd name="T3" fmla="*/ 0 h 561339"/>
              <a:gd name="T4" fmla="*/ 0 w 1135380"/>
              <a:gd name="T5" fmla="*/ 560831 h 561339"/>
              <a:gd name="T6" fmla="*/ 908303 w 1135380"/>
              <a:gd name="T7" fmla="*/ 560831 h 561339"/>
              <a:gd name="T8" fmla="*/ 1135379 w 1135380"/>
              <a:gd name="T9" fmla="*/ 0 h 561339"/>
            </a:gdLst>
            <a:ahLst/>
            <a:cxnLst>
              <a:cxn ang="0">
                <a:pos x="T0" y="T1"/>
              </a:cxn>
              <a:cxn ang="0">
                <a:pos x="T2" y="T3"/>
              </a:cxn>
              <a:cxn ang="0">
                <a:pos x="T4" y="T5"/>
              </a:cxn>
              <a:cxn ang="0">
                <a:pos x="T6" y="T7"/>
              </a:cxn>
              <a:cxn ang="0">
                <a:pos x="T8" y="T9"/>
              </a:cxn>
            </a:cxnLst>
            <a:rect l="0" t="0" r="r" b="b"/>
            <a:pathLst>
              <a:path w="1135380" h="561339">
                <a:moveTo>
                  <a:pt x="1135379" y="0"/>
                </a:moveTo>
                <a:lnTo>
                  <a:pt x="227075" y="0"/>
                </a:lnTo>
                <a:lnTo>
                  <a:pt x="0" y="560831"/>
                </a:lnTo>
                <a:lnTo>
                  <a:pt x="908303" y="560831"/>
                </a:lnTo>
                <a:lnTo>
                  <a:pt x="113537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50" name="object 35"/>
          <p:cNvSpPr>
            <a:spLocks/>
          </p:cNvSpPr>
          <p:nvPr/>
        </p:nvSpPr>
        <p:spPr bwMode="auto">
          <a:xfrm>
            <a:off x="145753" y="1481139"/>
            <a:ext cx="922238" cy="561975"/>
          </a:xfrm>
          <a:custGeom>
            <a:avLst/>
            <a:gdLst>
              <a:gd name="T0" fmla="*/ 0 w 1135380"/>
              <a:gd name="T1" fmla="*/ 560831 h 561339"/>
              <a:gd name="T2" fmla="*/ 227075 w 1135380"/>
              <a:gd name="T3" fmla="*/ 0 h 561339"/>
              <a:gd name="T4" fmla="*/ 1135379 w 1135380"/>
              <a:gd name="T5" fmla="*/ 0 h 561339"/>
              <a:gd name="T6" fmla="*/ 908303 w 1135380"/>
              <a:gd name="T7" fmla="*/ 560831 h 561339"/>
              <a:gd name="T8" fmla="*/ 0 w 1135380"/>
              <a:gd name="T9" fmla="*/ 560831 h 561339"/>
            </a:gdLst>
            <a:ahLst/>
            <a:cxnLst>
              <a:cxn ang="0">
                <a:pos x="T0" y="T1"/>
              </a:cxn>
              <a:cxn ang="0">
                <a:pos x="T2" y="T3"/>
              </a:cxn>
              <a:cxn ang="0">
                <a:pos x="T4" y="T5"/>
              </a:cxn>
              <a:cxn ang="0">
                <a:pos x="T6" y="T7"/>
              </a:cxn>
              <a:cxn ang="0">
                <a:pos x="T8" y="T9"/>
              </a:cxn>
            </a:cxnLst>
            <a:rect l="0" t="0" r="r" b="b"/>
            <a:pathLst>
              <a:path w="1135380" h="561339">
                <a:moveTo>
                  <a:pt x="0" y="560831"/>
                </a:moveTo>
                <a:lnTo>
                  <a:pt x="227075" y="0"/>
                </a:lnTo>
                <a:lnTo>
                  <a:pt x="1135379" y="0"/>
                </a:lnTo>
                <a:lnTo>
                  <a:pt x="908303" y="560831"/>
                </a:lnTo>
                <a:lnTo>
                  <a:pt x="0" y="560831"/>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36" name="object 36"/>
          <p:cNvSpPr txBox="1"/>
          <p:nvPr/>
        </p:nvSpPr>
        <p:spPr>
          <a:xfrm>
            <a:off x="306983" y="1468438"/>
            <a:ext cx="668139" cy="461665"/>
          </a:xfrm>
          <a:prstGeom prst="rect">
            <a:avLst/>
          </a:prstGeom>
        </p:spPr>
        <p:txBody>
          <a:bodyPr wrap="square" lIns="0" tIns="0" rIns="0" bIns="0">
            <a:spAutoFit/>
          </a:bodyPr>
          <a:lstStyle>
            <a:lvl1pPr marL="12700" indent="381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id-ID" altLang="id-ID" sz="1000" dirty="0">
                <a:solidFill>
                  <a:srgbClr val="44536A"/>
                </a:solidFill>
                <a:cs typeface="Calibri" pitchFamily="34" charset="0"/>
              </a:rPr>
              <a:t>Input</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Data</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Teknis</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Bidang</a:t>
            </a:r>
            <a:endParaRPr lang="id-ID" altLang="id-ID" sz="1000" dirty="0">
              <a:cs typeface="Calibri" pitchFamily="34" charset="0"/>
            </a:endParaRPr>
          </a:p>
        </p:txBody>
      </p:sp>
      <p:sp>
        <p:nvSpPr>
          <p:cNvPr id="9252" name="object 37"/>
          <p:cNvSpPr>
            <a:spLocks/>
          </p:cNvSpPr>
          <p:nvPr/>
        </p:nvSpPr>
        <p:spPr bwMode="auto">
          <a:xfrm>
            <a:off x="990600" y="5778500"/>
            <a:ext cx="883543" cy="515938"/>
          </a:xfrm>
          <a:custGeom>
            <a:avLst/>
            <a:gdLst>
              <a:gd name="T0" fmla="*/ 0 w 1087755"/>
              <a:gd name="T1" fmla="*/ 0 h 516254"/>
              <a:gd name="T2" fmla="*/ 1087623 w 1087755"/>
              <a:gd name="T3" fmla="*/ 0 h 516254"/>
              <a:gd name="T4" fmla="*/ 1087623 w 1087755"/>
              <a:gd name="T5" fmla="*/ 414015 h 516254"/>
              <a:gd name="T6" fmla="*/ 1009995 w 1087755"/>
              <a:gd name="T7" fmla="*/ 415160 h 516254"/>
              <a:gd name="T8" fmla="*/ 939708 w 1087755"/>
              <a:gd name="T9" fmla="*/ 418396 h 516254"/>
              <a:gd name="T10" fmla="*/ 875947 w 1087755"/>
              <a:gd name="T11" fmla="*/ 423424 h 516254"/>
              <a:gd name="T12" fmla="*/ 817896 w 1087755"/>
              <a:gd name="T13" fmla="*/ 429945 h 516254"/>
              <a:gd name="T14" fmla="*/ 764738 w 1087755"/>
              <a:gd name="T15" fmla="*/ 437661 h 516254"/>
              <a:gd name="T16" fmla="*/ 715660 w 1087755"/>
              <a:gd name="T17" fmla="*/ 446272 h 516254"/>
              <a:gd name="T18" fmla="*/ 669844 w 1087755"/>
              <a:gd name="T19" fmla="*/ 455482 h 516254"/>
              <a:gd name="T20" fmla="*/ 626475 w 1087755"/>
              <a:gd name="T21" fmla="*/ 464989 h 516254"/>
              <a:gd name="T22" fmla="*/ 584738 w 1087755"/>
              <a:gd name="T23" fmla="*/ 474497 h 516254"/>
              <a:gd name="T24" fmla="*/ 543816 w 1087755"/>
              <a:gd name="T25" fmla="*/ 483706 h 516254"/>
              <a:gd name="T26" fmla="*/ 502894 w 1087755"/>
              <a:gd name="T27" fmla="*/ 492318 h 516254"/>
              <a:gd name="T28" fmla="*/ 461156 w 1087755"/>
              <a:gd name="T29" fmla="*/ 500033 h 516254"/>
              <a:gd name="T30" fmla="*/ 417787 w 1087755"/>
              <a:gd name="T31" fmla="*/ 506554 h 516254"/>
              <a:gd name="T32" fmla="*/ 371971 w 1087755"/>
              <a:gd name="T33" fmla="*/ 511581 h 516254"/>
              <a:gd name="T34" fmla="*/ 322891 w 1087755"/>
              <a:gd name="T35" fmla="*/ 514816 h 516254"/>
              <a:gd name="T36" fmla="*/ 269733 w 1087755"/>
              <a:gd name="T37" fmla="*/ 515961 h 516254"/>
              <a:gd name="T38" fmla="*/ 211681 w 1087755"/>
              <a:gd name="T39" fmla="*/ 514716 h 516254"/>
              <a:gd name="T40" fmla="*/ 147918 w 1087755"/>
              <a:gd name="T41" fmla="*/ 510782 h 516254"/>
              <a:gd name="T42" fmla="*/ 77630 w 1087755"/>
              <a:gd name="T43" fmla="*/ 503862 h 516254"/>
              <a:gd name="T44" fmla="*/ 0 w 1087755"/>
              <a:gd name="T45" fmla="*/ 493657 h 516254"/>
              <a:gd name="T46" fmla="*/ 0 w 1087755"/>
              <a:gd name="T47" fmla="*/ 0 h 516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87755" h="516254">
                <a:moveTo>
                  <a:pt x="0" y="0"/>
                </a:moveTo>
                <a:lnTo>
                  <a:pt x="1087623" y="0"/>
                </a:lnTo>
                <a:lnTo>
                  <a:pt x="1087623" y="414015"/>
                </a:lnTo>
                <a:lnTo>
                  <a:pt x="1009995" y="415160"/>
                </a:lnTo>
                <a:lnTo>
                  <a:pt x="939708" y="418396"/>
                </a:lnTo>
                <a:lnTo>
                  <a:pt x="875947" y="423424"/>
                </a:lnTo>
                <a:lnTo>
                  <a:pt x="817896" y="429945"/>
                </a:lnTo>
                <a:lnTo>
                  <a:pt x="764738" y="437661"/>
                </a:lnTo>
                <a:lnTo>
                  <a:pt x="715660" y="446272"/>
                </a:lnTo>
                <a:lnTo>
                  <a:pt x="669844" y="455482"/>
                </a:lnTo>
                <a:lnTo>
                  <a:pt x="626475" y="464989"/>
                </a:lnTo>
                <a:lnTo>
                  <a:pt x="584738" y="474497"/>
                </a:lnTo>
                <a:lnTo>
                  <a:pt x="543816" y="483706"/>
                </a:lnTo>
                <a:lnTo>
                  <a:pt x="502894" y="492318"/>
                </a:lnTo>
                <a:lnTo>
                  <a:pt x="461156" y="500033"/>
                </a:lnTo>
                <a:lnTo>
                  <a:pt x="417787" y="506554"/>
                </a:lnTo>
                <a:lnTo>
                  <a:pt x="371971" y="511581"/>
                </a:lnTo>
                <a:lnTo>
                  <a:pt x="322891" y="514816"/>
                </a:lnTo>
                <a:lnTo>
                  <a:pt x="269733" y="515961"/>
                </a:lnTo>
                <a:lnTo>
                  <a:pt x="211681" y="514716"/>
                </a:lnTo>
                <a:lnTo>
                  <a:pt x="147918" y="510782"/>
                </a:lnTo>
                <a:lnTo>
                  <a:pt x="77630" y="503862"/>
                </a:lnTo>
                <a:lnTo>
                  <a:pt x="0" y="493657"/>
                </a:lnTo>
                <a:lnTo>
                  <a:pt x="0" y="0"/>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53" name="object 38"/>
          <p:cNvSpPr>
            <a:spLocks/>
          </p:cNvSpPr>
          <p:nvPr/>
        </p:nvSpPr>
        <p:spPr bwMode="auto">
          <a:xfrm>
            <a:off x="1062831" y="5724525"/>
            <a:ext cx="878384" cy="420688"/>
          </a:xfrm>
          <a:custGeom>
            <a:avLst/>
            <a:gdLst>
              <a:gd name="T0" fmla="*/ 0 w 1080135"/>
              <a:gd name="T1" fmla="*/ 53672 h 419735"/>
              <a:gd name="T2" fmla="*/ 0 w 1080135"/>
              <a:gd name="T3" fmla="*/ 0 h 419735"/>
              <a:gd name="T4" fmla="*/ 1080134 w 1080135"/>
              <a:gd name="T5" fmla="*/ 0 h 419735"/>
              <a:gd name="T6" fmla="*/ 1080134 w 1080135"/>
              <a:gd name="T7" fmla="*/ 416609 h 419735"/>
              <a:gd name="T8" fmla="*/ 1061267 w 1080135"/>
              <a:gd name="T9" fmla="*/ 416794 h 419735"/>
              <a:gd name="T10" fmla="*/ 1043295 w 1080135"/>
              <a:gd name="T11" fmla="*/ 417264 h 419735"/>
              <a:gd name="T12" fmla="*/ 1027131 w 1080135"/>
              <a:gd name="T13" fmla="*/ 417891 h 419735"/>
              <a:gd name="T14" fmla="*/ 1013686 w 1080135"/>
              <a:gd name="T15" fmla="*/ 418549 h 419735"/>
              <a:gd name="T16" fmla="*/ 1003873 w 1080135"/>
              <a:gd name="T17" fmla="*/ 419109 h 419735"/>
              <a:gd name="T18" fmla="*/ 998604 w 1080135"/>
              <a:gd name="T19" fmla="*/ 419445 h 419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0135" h="419735">
                <a:moveTo>
                  <a:pt x="0" y="53672"/>
                </a:moveTo>
                <a:lnTo>
                  <a:pt x="0" y="0"/>
                </a:lnTo>
                <a:lnTo>
                  <a:pt x="1080134" y="0"/>
                </a:lnTo>
                <a:lnTo>
                  <a:pt x="1080134" y="416609"/>
                </a:lnTo>
                <a:lnTo>
                  <a:pt x="1061267" y="416794"/>
                </a:lnTo>
                <a:lnTo>
                  <a:pt x="1043295" y="417264"/>
                </a:lnTo>
                <a:lnTo>
                  <a:pt x="1027131" y="417891"/>
                </a:lnTo>
                <a:lnTo>
                  <a:pt x="1013686" y="418549"/>
                </a:lnTo>
                <a:lnTo>
                  <a:pt x="1003873" y="419109"/>
                </a:lnTo>
                <a:lnTo>
                  <a:pt x="998604" y="419445"/>
                </a:lnTo>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54" name="object 39"/>
          <p:cNvSpPr>
            <a:spLocks/>
          </p:cNvSpPr>
          <p:nvPr/>
        </p:nvSpPr>
        <p:spPr bwMode="auto">
          <a:xfrm>
            <a:off x="1132483" y="5672138"/>
            <a:ext cx="884833" cy="417512"/>
          </a:xfrm>
          <a:custGeom>
            <a:avLst/>
            <a:gdLst>
              <a:gd name="T0" fmla="*/ 0 w 1089660"/>
              <a:gd name="T1" fmla="*/ 52376 h 417829"/>
              <a:gd name="T2" fmla="*/ 0 w 1089660"/>
              <a:gd name="T3" fmla="*/ 0 h 417829"/>
              <a:gd name="T4" fmla="*/ 1089528 w 1089660"/>
              <a:gd name="T5" fmla="*/ 0 h 417829"/>
              <a:gd name="T6" fmla="*/ 1089528 w 1089660"/>
              <a:gd name="T7" fmla="*/ 415314 h 417829"/>
              <a:gd name="T8" fmla="*/ 1070620 w 1089660"/>
              <a:gd name="T9" fmla="*/ 415422 h 417829"/>
              <a:gd name="T10" fmla="*/ 1052401 w 1089660"/>
              <a:gd name="T11" fmla="*/ 415704 h 417829"/>
              <a:gd name="T12" fmla="*/ 1035576 w 1089660"/>
              <a:gd name="T13" fmla="*/ 416094 h 417829"/>
              <a:gd name="T14" fmla="*/ 1020848 w 1089660"/>
              <a:gd name="T15" fmla="*/ 416529 h 417829"/>
              <a:gd name="T16" fmla="*/ 1008920 w 1089660"/>
              <a:gd name="T17" fmla="*/ 416943 h 417829"/>
              <a:gd name="T18" fmla="*/ 1000498 w 1089660"/>
              <a:gd name="T19" fmla="*/ 417273 h 417829"/>
              <a:gd name="T20" fmla="*/ 996285 w 1089660"/>
              <a:gd name="T21" fmla="*/ 417453 h 417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9660" h="417829">
                <a:moveTo>
                  <a:pt x="0" y="52376"/>
                </a:moveTo>
                <a:lnTo>
                  <a:pt x="0" y="0"/>
                </a:lnTo>
                <a:lnTo>
                  <a:pt x="1089528" y="0"/>
                </a:lnTo>
                <a:lnTo>
                  <a:pt x="1089528" y="415314"/>
                </a:lnTo>
                <a:lnTo>
                  <a:pt x="1070620" y="415422"/>
                </a:lnTo>
                <a:lnTo>
                  <a:pt x="1052401" y="415704"/>
                </a:lnTo>
                <a:lnTo>
                  <a:pt x="1035576" y="416094"/>
                </a:lnTo>
                <a:lnTo>
                  <a:pt x="1020848" y="416529"/>
                </a:lnTo>
                <a:lnTo>
                  <a:pt x="1008920" y="416943"/>
                </a:lnTo>
                <a:lnTo>
                  <a:pt x="1000498" y="417273"/>
                </a:lnTo>
                <a:lnTo>
                  <a:pt x="996285" y="417453"/>
                </a:lnTo>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40" name="object 40"/>
          <p:cNvSpPr txBox="1"/>
          <p:nvPr/>
        </p:nvSpPr>
        <p:spPr>
          <a:xfrm>
            <a:off x="992560" y="5775647"/>
            <a:ext cx="740370" cy="461665"/>
          </a:xfrm>
          <a:prstGeom prst="rect">
            <a:avLst/>
          </a:prstGeom>
        </p:spPr>
        <p:txBody>
          <a:bodyPr lIns="0" tIns="0" rIns="0" bIns="0">
            <a:spAutoFit/>
          </a:bodyPr>
          <a:lstStyle>
            <a:lvl1pPr marL="219075" indent="-206375">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indent="47625"/>
            <a:r>
              <a:rPr lang="id-ID" altLang="id-ID" sz="1000" dirty="0">
                <a:solidFill>
                  <a:srgbClr val="6FAC46"/>
                </a:solidFill>
                <a:cs typeface="Calibri" pitchFamily="34" charset="0"/>
              </a:rPr>
              <a:t>Laporan</a:t>
            </a:r>
            <a:r>
              <a:rPr lang="id-ID" altLang="id-ID" sz="1000" dirty="0">
                <a:solidFill>
                  <a:srgbClr val="6FAC46"/>
                </a:solidFill>
                <a:latin typeface="Times New Roman" pitchFamily="18" charset="0"/>
                <a:cs typeface="Times New Roman" pitchFamily="18" charset="0"/>
              </a:rPr>
              <a:t> </a:t>
            </a:r>
            <a:r>
              <a:rPr lang="id-ID" altLang="id-ID" sz="1000" dirty="0">
                <a:solidFill>
                  <a:srgbClr val="6FAC46"/>
                </a:solidFill>
                <a:cs typeface="Calibri" pitchFamily="34" charset="0"/>
              </a:rPr>
              <a:t>Realisasi</a:t>
            </a:r>
            <a:r>
              <a:rPr lang="id-ID" altLang="id-ID" sz="1000" dirty="0">
                <a:solidFill>
                  <a:srgbClr val="6FAC46"/>
                </a:solidFill>
                <a:latin typeface="Times New Roman" pitchFamily="18" charset="0"/>
                <a:cs typeface="Times New Roman" pitchFamily="18" charset="0"/>
              </a:rPr>
              <a:t> </a:t>
            </a:r>
            <a:r>
              <a:rPr lang="id-ID" altLang="id-ID" sz="1000" dirty="0">
                <a:solidFill>
                  <a:srgbClr val="6FAC46"/>
                </a:solidFill>
                <a:cs typeface="Calibri" pitchFamily="34" charset="0"/>
              </a:rPr>
              <a:t>DAK</a:t>
            </a:r>
            <a:r>
              <a:rPr lang="id-ID" altLang="id-ID" sz="1000" dirty="0">
                <a:solidFill>
                  <a:srgbClr val="6FAC46"/>
                </a:solidFill>
                <a:latin typeface="Times New Roman" pitchFamily="18" charset="0"/>
                <a:cs typeface="Times New Roman" pitchFamily="18" charset="0"/>
              </a:rPr>
              <a:t> </a:t>
            </a:r>
            <a:r>
              <a:rPr lang="id-ID" altLang="id-ID" sz="1000" dirty="0">
                <a:solidFill>
                  <a:srgbClr val="6FAC46"/>
                </a:solidFill>
                <a:cs typeface="Calibri" pitchFamily="34" charset="0"/>
              </a:rPr>
              <a:t>dari</a:t>
            </a:r>
            <a:r>
              <a:rPr lang="id-ID" altLang="id-ID" sz="1000" dirty="0">
                <a:solidFill>
                  <a:srgbClr val="6FAC46"/>
                </a:solidFill>
                <a:latin typeface="Times New Roman" pitchFamily="18" charset="0"/>
                <a:cs typeface="Times New Roman" pitchFamily="18" charset="0"/>
              </a:rPr>
              <a:t> </a:t>
            </a:r>
            <a:r>
              <a:rPr lang="id-ID" altLang="id-ID" sz="1000" dirty="0">
                <a:solidFill>
                  <a:srgbClr val="6FAC46"/>
                </a:solidFill>
                <a:cs typeface="Calibri" pitchFamily="34" charset="0"/>
              </a:rPr>
              <a:t>OMSPAN</a:t>
            </a:r>
            <a:endParaRPr lang="id-ID" altLang="id-ID" sz="1000" dirty="0">
              <a:cs typeface="Calibri" pitchFamily="34" charset="0"/>
            </a:endParaRPr>
          </a:p>
        </p:txBody>
      </p:sp>
      <p:sp>
        <p:nvSpPr>
          <p:cNvPr id="9256" name="object 41"/>
          <p:cNvSpPr>
            <a:spLocks/>
          </p:cNvSpPr>
          <p:nvPr/>
        </p:nvSpPr>
        <p:spPr bwMode="auto">
          <a:xfrm>
            <a:off x="1568450" y="5426076"/>
            <a:ext cx="790675" cy="246063"/>
          </a:xfrm>
          <a:custGeom>
            <a:avLst/>
            <a:gdLst>
              <a:gd name="T0" fmla="*/ 896992 w 973455"/>
              <a:gd name="T1" fmla="*/ 31754 h 247014"/>
              <a:gd name="T2" fmla="*/ 0 w 973455"/>
              <a:gd name="T3" fmla="*/ 31754 h 247014"/>
              <a:gd name="T4" fmla="*/ 0 w 973455"/>
              <a:gd name="T5" fmla="*/ 246769 h 247014"/>
              <a:gd name="T6" fmla="*/ 12691 w 973455"/>
              <a:gd name="T7" fmla="*/ 246769 h 247014"/>
              <a:gd name="T8" fmla="*/ 12691 w 973455"/>
              <a:gd name="T9" fmla="*/ 44445 h 247014"/>
              <a:gd name="T10" fmla="*/ 6345 w 973455"/>
              <a:gd name="T11" fmla="*/ 44445 h 247014"/>
              <a:gd name="T12" fmla="*/ 12691 w 973455"/>
              <a:gd name="T13" fmla="*/ 38099 h 247014"/>
              <a:gd name="T14" fmla="*/ 896992 w 973455"/>
              <a:gd name="T15" fmla="*/ 38099 h 247014"/>
              <a:gd name="T16" fmla="*/ 896992 w 973455"/>
              <a:gd name="T17" fmla="*/ 31754 h 247014"/>
              <a:gd name="T18" fmla="*/ 896992 w 973455"/>
              <a:gd name="T19" fmla="*/ 0 h 247014"/>
              <a:gd name="T20" fmla="*/ 896992 w 973455"/>
              <a:gd name="T21" fmla="*/ 76199 h 247014"/>
              <a:gd name="T22" fmla="*/ 960500 w 973455"/>
              <a:gd name="T23" fmla="*/ 44445 h 247014"/>
              <a:gd name="T24" fmla="*/ 909696 w 973455"/>
              <a:gd name="T25" fmla="*/ 44445 h 247014"/>
              <a:gd name="T26" fmla="*/ 909696 w 973455"/>
              <a:gd name="T27" fmla="*/ 31754 h 247014"/>
              <a:gd name="T28" fmla="*/ 960500 w 973455"/>
              <a:gd name="T29" fmla="*/ 31754 h 247014"/>
              <a:gd name="T30" fmla="*/ 896992 w 973455"/>
              <a:gd name="T31" fmla="*/ 0 h 247014"/>
              <a:gd name="T32" fmla="*/ 12691 w 973455"/>
              <a:gd name="T33" fmla="*/ 38099 h 247014"/>
              <a:gd name="T34" fmla="*/ 6345 w 973455"/>
              <a:gd name="T35" fmla="*/ 44445 h 247014"/>
              <a:gd name="T36" fmla="*/ 12691 w 973455"/>
              <a:gd name="T37" fmla="*/ 44445 h 247014"/>
              <a:gd name="T38" fmla="*/ 12691 w 973455"/>
              <a:gd name="T39" fmla="*/ 38099 h 247014"/>
              <a:gd name="T40" fmla="*/ 896992 w 973455"/>
              <a:gd name="T41" fmla="*/ 38099 h 247014"/>
              <a:gd name="T42" fmla="*/ 12691 w 973455"/>
              <a:gd name="T43" fmla="*/ 38099 h 247014"/>
              <a:gd name="T44" fmla="*/ 12691 w 973455"/>
              <a:gd name="T45" fmla="*/ 44445 h 247014"/>
              <a:gd name="T46" fmla="*/ 896992 w 973455"/>
              <a:gd name="T47" fmla="*/ 44445 h 247014"/>
              <a:gd name="T48" fmla="*/ 896992 w 973455"/>
              <a:gd name="T49" fmla="*/ 38099 h 247014"/>
              <a:gd name="T50" fmla="*/ 960500 w 973455"/>
              <a:gd name="T51" fmla="*/ 31754 h 247014"/>
              <a:gd name="T52" fmla="*/ 909696 w 973455"/>
              <a:gd name="T53" fmla="*/ 31754 h 247014"/>
              <a:gd name="T54" fmla="*/ 909696 w 973455"/>
              <a:gd name="T55" fmla="*/ 44445 h 247014"/>
              <a:gd name="T56" fmla="*/ 960500 w 973455"/>
              <a:gd name="T57" fmla="*/ 44445 h 247014"/>
              <a:gd name="T58" fmla="*/ 973192 w 973455"/>
              <a:gd name="T59" fmla="*/ 38099 h 247014"/>
              <a:gd name="T60" fmla="*/ 960500 w 973455"/>
              <a:gd name="T61" fmla="*/ 31754 h 247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3455" h="247014">
                <a:moveTo>
                  <a:pt x="896992" y="31754"/>
                </a:moveTo>
                <a:lnTo>
                  <a:pt x="0" y="31754"/>
                </a:lnTo>
                <a:lnTo>
                  <a:pt x="0" y="246769"/>
                </a:lnTo>
                <a:lnTo>
                  <a:pt x="12691" y="246769"/>
                </a:lnTo>
                <a:lnTo>
                  <a:pt x="12691" y="44445"/>
                </a:lnTo>
                <a:lnTo>
                  <a:pt x="6345" y="44445"/>
                </a:lnTo>
                <a:lnTo>
                  <a:pt x="12691" y="38099"/>
                </a:lnTo>
                <a:lnTo>
                  <a:pt x="896992" y="38099"/>
                </a:lnTo>
                <a:lnTo>
                  <a:pt x="896992" y="31754"/>
                </a:lnTo>
                <a:close/>
              </a:path>
              <a:path w="973455" h="247014">
                <a:moveTo>
                  <a:pt x="896992" y="0"/>
                </a:moveTo>
                <a:lnTo>
                  <a:pt x="896992" y="76199"/>
                </a:lnTo>
                <a:lnTo>
                  <a:pt x="960500" y="44445"/>
                </a:lnTo>
                <a:lnTo>
                  <a:pt x="909696" y="44445"/>
                </a:lnTo>
                <a:lnTo>
                  <a:pt x="909696" y="31754"/>
                </a:lnTo>
                <a:lnTo>
                  <a:pt x="960500" y="31754"/>
                </a:lnTo>
                <a:lnTo>
                  <a:pt x="896992" y="0"/>
                </a:lnTo>
                <a:close/>
              </a:path>
              <a:path w="973455" h="247014">
                <a:moveTo>
                  <a:pt x="12691" y="38099"/>
                </a:moveTo>
                <a:lnTo>
                  <a:pt x="6345" y="44445"/>
                </a:lnTo>
                <a:lnTo>
                  <a:pt x="12691" y="44445"/>
                </a:lnTo>
                <a:lnTo>
                  <a:pt x="12691" y="38099"/>
                </a:lnTo>
                <a:close/>
              </a:path>
              <a:path w="973455" h="247014">
                <a:moveTo>
                  <a:pt x="896992" y="38099"/>
                </a:moveTo>
                <a:lnTo>
                  <a:pt x="12691" y="38099"/>
                </a:lnTo>
                <a:lnTo>
                  <a:pt x="12691" y="44445"/>
                </a:lnTo>
                <a:lnTo>
                  <a:pt x="896992" y="44445"/>
                </a:lnTo>
                <a:lnTo>
                  <a:pt x="896992" y="38099"/>
                </a:lnTo>
                <a:close/>
              </a:path>
              <a:path w="973455" h="247014">
                <a:moveTo>
                  <a:pt x="960500" y="31754"/>
                </a:moveTo>
                <a:lnTo>
                  <a:pt x="909696" y="31754"/>
                </a:lnTo>
                <a:lnTo>
                  <a:pt x="909696" y="44445"/>
                </a:lnTo>
                <a:lnTo>
                  <a:pt x="960500" y="44445"/>
                </a:lnTo>
                <a:lnTo>
                  <a:pt x="973192" y="38099"/>
                </a:lnTo>
                <a:lnTo>
                  <a:pt x="960500" y="31754"/>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57" name="object 42"/>
          <p:cNvSpPr>
            <a:spLocks/>
          </p:cNvSpPr>
          <p:nvPr/>
        </p:nvSpPr>
        <p:spPr bwMode="auto">
          <a:xfrm>
            <a:off x="6186091" y="1598613"/>
            <a:ext cx="1024756" cy="630548"/>
          </a:xfrm>
          <a:custGeom>
            <a:avLst/>
            <a:gdLst>
              <a:gd name="T0" fmla="*/ 0 w 1062990"/>
              <a:gd name="T1" fmla="*/ 0 h 408939"/>
              <a:gd name="T2" fmla="*/ 1062746 w 1062990"/>
              <a:gd name="T3" fmla="*/ 0 h 408939"/>
              <a:gd name="T4" fmla="*/ 1062746 w 1062990"/>
              <a:gd name="T5" fmla="*/ 328056 h 408939"/>
              <a:gd name="T6" fmla="*/ 986890 w 1062990"/>
              <a:gd name="T7" fmla="*/ 328963 h 408939"/>
              <a:gd name="T8" fmla="*/ 918208 w 1062990"/>
              <a:gd name="T9" fmla="*/ 331527 h 408939"/>
              <a:gd name="T10" fmla="*/ 855903 w 1062990"/>
              <a:gd name="T11" fmla="*/ 335510 h 408939"/>
              <a:gd name="T12" fmla="*/ 799177 w 1062990"/>
              <a:gd name="T13" fmla="*/ 340677 h 408939"/>
              <a:gd name="T14" fmla="*/ 747234 w 1062990"/>
              <a:gd name="T15" fmla="*/ 346791 h 408939"/>
              <a:gd name="T16" fmla="*/ 699277 w 1062990"/>
              <a:gd name="T17" fmla="*/ 353614 h 408939"/>
              <a:gd name="T18" fmla="*/ 654508 w 1062990"/>
              <a:gd name="T19" fmla="*/ 360911 h 408939"/>
              <a:gd name="T20" fmla="*/ 612130 w 1062990"/>
              <a:gd name="T21" fmla="*/ 368444 h 408939"/>
              <a:gd name="T22" fmla="*/ 571347 w 1062990"/>
              <a:gd name="T23" fmla="*/ 375978 h 408939"/>
              <a:gd name="T24" fmla="*/ 531361 w 1062990"/>
              <a:gd name="T25" fmla="*/ 383274 h 408939"/>
              <a:gd name="T26" fmla="*/ 491375 w 1062990"/>
              <a:gd name="T27" fmla="*/ 390097 h 408939"/>
              <a:gd name="T28" fmla="*/ 450593 w 1062990"/>
              <a:gd name="T29" fmla="*/ 396210 h 408939"/>
              <a:gd name="T30" fmla="*/ 408216 w 1062990"/>
              <a:gd name="T31" fmla="*/ 401376 h 408939"/>
              <a:gd name="T32" fmla="*/ 363449 w 1062990"/>
              <a:gd name="T33" fmla="*/ 405359 h 408939"/>
              <a:gd name="T34" fmla="*/ 315494 w 1062990"/>
              <a:gd name="T35" fmla="*/ 407921 h 408939"/>
              <a:gd name="T36" fmla="*/ 263553 w 1062990"/>
              <a:gd name="T37" fmla="*/ 408827 h 408939"/>
              <a:gd name="T38" fmla="*/ 206831 w 1062990"/>
              <a:gd name="T39" fmla="*/ 407840 h 408939"/>
              <a:gd name="T40" fmla="*/ 144529 w 1062990"/>
              <a:gd name="T41" fmla="*/ 404722 h 408939"/>
              <a:gd name="T42" fmla="*/ 75851 w 1062990"/>
              <a:gd name="T43" fmla="*/ 399237 h 408939"/>
              <a:gd name="T44" fmla="*/ 0 w 1062990"/>
              <a:gd name="T45" fmla="*/ 391149 h 408939"/>
              <a:gd name="T46" fmla="*/ 0 w 1062990"/>
              <a:gd name="T47" fmla="*/ 0 h 408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62990" h="408939">
                <a:moveTo>
                  <a:pt x="0" y="0"/>
                </a:moveTo>
                <a:lnTo>
                  <a:pt x="1062746" y="0"/>
                </a:lnTo>
                <a:lnTo>
                  <a:pt x="1062746" y="328056"/>
                </a:lnTo>
                <a:lnTo>
                  <a:pt x="986890" y="328963"/>
                </a:lnTo>
                <a:lnTo>
                  <a:pt x="918208" y="331527"/>
                </a:lnTo>
                <a:lnTo>
                  <a:pt x="855903" y="335510"/>
                </a:lnTo>
                <a:lnTo>
                  <a:pt x="799177" y="340677"/>
                </a:lnTo>
                <a:lnTo>
                  <a:pt x="747234" y="346791"/>
                </a:lnTo>
                <a:lnTo>
                  <a:pt x="699277" y="353614"/>
                </a:lnTo>
                <a:lnTo>
                  <a:pt x="654508" y="360911"/>
                </a:lnTo>
                <a:lnTo>
                  <a:pt x="612130" y="368444"/>
                </a:lnTo>
                <a:lnTo>
                  <a:pt x="571347" y="375978"/>
                </a:lnTo>
                <a:lnTo>
                  <a:pt x="531361" y="383274"/>
                </a:lnTo>
                <a:lnTo>
                  <a:pt x="491375" y="390097"/>
                </a:lnTo>
                <a:lnTo>
                  <a:pt x="450593" y="396210"/>
                </a:lnTo>
                <a:lnTo>
                  <a:pt x="408216" y="401376"/>
                </a:lnTo>
                <a:lnTo>
                  <a:pt x="363449" y="405359"/>
                </a:lnTo>
                <a:lnTo>
                  <a:pt x="315494" y="407921"/>
                </a:lnTo>
                <a:lnTo>
                  <a:pt x="263553" y="408827"/>
                </a:lnTo>
                <a:lnTo>
                  <a:pt x="206831" y="407840"/>
                </a:lnTo>
                <a:lnTo>
                  <a:pt x="144529" y="404722"/>
                </a:lnTo>
                <a:lnTo>
                  <a:pt x="75851" y="399237"/>
                </a:lnTo>
                <a:lnTo>
                  <a:pt x="0" y="391149"/>
                </a:lnTo>
                <a:lnTo>
                  <a:pt x="0" y="0"/>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58" name="object 43"/>
          <p:cNvSpPr>
            <a:spLocks/>
          </p:cNvSpPr>
          <p:nvPr/>
        </p:nvSpPr>
        <p:spPr bwMode="auto">
          <a:xfrm>
            <a:off x="6257033" y="1555750"/>
            <a:ext cx="1017108" cy="513237"/>
          </a:xfrm>
          <a:custGeom>
            <a:avLst/>
            <a:gdLst>
              <a:gd name="T0" fmla="*/ 0 w 1056004"/>
              <a:gd name="T1" fmla="*/ 42428 h 332739"/>
              <a:gd name="T2" fmla="*/ 0 w 1056004"/>
              <a:gd name="T3" fmla="*/ 0 h 332739"/>
              <a:gd name="T4" fmla="*/ 1055491 w 1056004"/>
              <a:gd name="T5" fmla="*/ 0 h 332739"/>
              <a:gd name="T6" fmla="*/ 1055491 w 1056004"/>
              <a:gd name="T7" fmla="*/ 329945 h 332739"/>
              <a:gd name="T8" fmla="*/ 1036603 w 1056004"/>
              <a:gd name="T9" fmla="*/ 330099 h 332739"/>
              <a:gd name="T10" fmla="*/ 1018671 w 1056004"/>
              <a:gd name="T11" fmla="*/ 330487 h 332739"/>
              <a:gd name="T12" fmla="*/ 1002647 w 1056004"/>
              <a:gd name="T13" fmla="*/ 331001 h 332739"/>
              <a:gd name="T14" fmla="*/ 989483 w 1056004"/>
              <a:gd name="T15" fmla="*/ 331533 h 332739"/>
              <a:gd name="T16" fmla="*/ 980132 w 1056004"/>
              <a:gd name="T17" fmla="*/ 331973 h 332739"/>
              <a:gd name="T18" fmla="*/ 975544 w 1056004"/>
              <a:gd name="T19" fmla="*/ 332214 h 33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6004" h="332739">
                <a:moveTo>
                  <a:pt x="0" y="42428"/>
                </a:moveTo>
                <a:lnTo>
                  <a:pt x="0" y="0"/>
                </a:lnTo>
                <a:lnTo>
                  <a:pt x="1055491" y="0"/>
                </a:lnTo>
                <a:lnTo>
                  <a:pt x="1055491" y="329945"/>
                </a:lnTo>
                <a:lnTo>
                  <a:pt x="1036603" y="330099"/>
                </a:lnTo>
                <a:lnTo>
                  <a:pt x="1018671" y="330487"/>
                </a:lnTo>
                <a:lnTo>
                  <a:pt x="1002647" y="331001"/>
                </a:lnTo>
                <a:lnTo>
                  <a:pt x="989483" y="331533"/>
                </a:lnTo>
                <a:lnTo>
                  <a:pt x="980132" y="331973"/>
                </a:lnTo>
                <a:lnTo>
                  <a:pt x="975544" y="332214"/>
                </a:lnTo>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59" name="object 44"/>
          <p:cNvSpPr>
            <a:spLocks/>
          </p:cNvSpPr>
          <p:nvPr/>
        </p:nvSpPr>
        <p:spPr bwMode="auto">
          <a:xfrm>
            <a:off x="6324104" y="1514475"/>
            <a:ext cx="1026285" cy="510794"/>
          </a:xfrm>
          <a:custGeom>
            <a:avLst/>
            <a:gdLst>
              <a:gd name="T0" fmla="*/ 0 w 1064895"/>
              <a:gd name="T1" fmla="*/ 41513 h 330835"/>
              <a:gd name="T2" fmla="*/ 0 w 1064895"/>
              <a:gd name="T3" fmla="*/ 0 h 330835"/>
              <a:gd name="T4" fmla="*/ 1064635 w 1064895"/>
              <a:gd name="T5" fmla="*/ 0 h 330835"/>
              <a:gd name="T6" fmla="*/ 1064635 w 1064895"/>
              <a:gd name="T7" fmla="*/ 329062 h 330835"/>
              <a:gd name="T8" fmla="*/ 1045711 w 1064895"/>
              <a:gd name="T9" fmla="*/ 329148 h 330835"/>
              <a:gd name="T10" fmla="*/ 1027521 w 1064895"/>
              <a:gd name="T11" fmla="*/ 329372 h 330835"/>
              <a:gd name="T12" fmla="*/ 1010800 w 1064895"/>
              <a:gd name="T13" fmla="*/ 329681 h 330835"/>
              <a:gd name="T14" fmla="*/ 996283 w 1064895"/>
              <a:gd name="T15" fmla="*/ 330021 h 330835"/>
              <a:gd name="T16" fmla="*/ 984705 w 1064895"/>
              <a:gd name="T17" fmla="*/ 330340 h 330835"/>
              <a:gd name="T18" fmla="*/ 976799 w 1064895"/>
              <a:gd name="T19" fmla="*/ 330585 h 330835"/>
              <a:gd name="T20" fmla="*/ 973301 w 1064895"/>
              <a:gd name="T21" fmla="*/ 330704 h 330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4895" h="330835">
                <a:moveTo>
                  <a:pt x="0" y="41513"/>
                </a:moveTo>
                <a:lnTo>
                  <a:pt x="0" y="0"/>
                </a:lnTo>
                <a:lnTo>
                  <a:pt x="1064635" y="0"/>
                </a:lnTo>
                <a:lnTo>
                  <a:pt x="1064635" y="329062"/>
                </a:lnTo>
                <a:lnTo>
                  <a:pt x="1045711" y="329148"/>
                </a:lnTo>
                <a:lnTo>
                  <a:pt x="1027521" y="329372"/>
                </a:lnTo>
                <a:lnTo>
                  <a:pt x="1010800" y="329681"/>
                </a:lnTo>
                <a:lnTo>
                  <a:pt x="996283" y="330021"/>
                </a:lnTo>
                <a:lnTo>
                  <a:pt x="984705" y="330340"/>
                </a:lnTo>
                <a:lnTo>
                  <a:pt x="976799" y="330585"/>
                </a:lnTo>
                <a:lnTo>
                  <a:pt x="973301" y="330704"/>
                </a:lnTo>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45" name="object 45"/>
          <p:cNvSpPr txBox="1"/>
          <p:nvPr/>
        </p:nvSpPr>
        <p:spPr>
          <a:xfrm>
            <a:off x="6263481" y="1654175"/>
            <a:ext cx="839689" cy="461665"/>
          </a:xfrm>
          <a:prstGeom prst="rect">
            <a:avLst/>
          </a:prstGeom>
        </p:spPr>
        <p:txBody>
          <a:bodyPr wrap="square" lIns="0" tIns="0" rIns="0" bIns="0">
            <a:spAutoFit/>
          </a:bodyPr>
          <a:lstStyle>
            <a:lvl1pPr marL="12700" indent="173038">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indent="-12700"/>
            <a:r>
              <a:rPr lang="id-ID" altLang="id-ID" sz="1000" dirty="0">
                <a:solidFill>
                  <a:srgbClr val="44536A"/>
                </a:solidFill>
                <a:cs typeface="Calibri" pitchFamily="34" charset="0"/>
              </a:rPr>
              <a:t>Dokumen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Kesiapan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Proyek</a:t>
            </a:r>
            <a:endParaRPr lang="id-ID" altLang="id-ID" sz="1000" dirty="0">
              <a:cs typeface="Calibri" pitchFamily="34" charset="0"/>
            </a:endParaRPr>
          </a:p>
        </p:txBody>
      </p:sp>
      <p:sp>
        <p:nvSpPr>
          <p:cNvPr id="9261" name="object 46"/>
          <p:cNvSpPr>
            <a:spLocks/>
          </p:cNvSpPr>
          <p:nvPr/>
        </p:nvSpPr>
        <p:spPr bwMode="auto">
          <a:xfrm>
            <a:off x="5796558" y="1724025"/>
            <a:ext cx="389533" cy="76200"/>
          </a:xfrm>
          <a:custGeom>
            <a:avLst/>
            <a:gdLst>
              <a:gd name="T0" fmla="*/ 76199 w 480059"/>
              <a:gd name="T1" fmla="*/ 0 h 76200"/>
              <a:gd name="T2" fmla="*/ 0 w 480059"/>
              <a:gd name="T3" fmla="*/ 38099 h 76200"/>
              <a:gd name="T4" fmla="*/ 76199 w 480059"/>
              <a:gd name="T5" fmla="*/ 76199 h 76200"/>
              <a:gd name="T6" fmla="*/ 76199 w 480059"/>
              <a:gd name="T7" fmla="*/ 44439 h 76200"/>
              <a:gd name="T8" fmla="*/ 63505 w 480059"/>
              <a:gd name="T9" fmla="*/ 44439 h 76200"/>
              <a:gd name="T10" fmla="*/ 63505 w 480059"/>
              <a:gd name="T11" fmla="*/ 31747 h 76200"/>
              <a:gd name="T12" fmla="*/ 76199 w 480059"/>
              <a:gd name="T13" fmla="*/ 31747 h 76200"/>
              <a:gd name="T14" fmla="*/ 76199 w 480059"/>
              <a:gd name="T15" fmla="*/ 0 h 76200"/>
              <a:gd name="T16" fmla="*/ 76199 w 480059"/>
              <a:gd name="T17" fmla="*/ 31747 h 76200"/>
              <a:gd name="T18" fmla="*/ 63505 w 480059"/>
              <a:gd name="T19" fmla="*/ 31747 h 76200"/>
              <a:gd name="T20" fmla="*/ 63505 w 480059"/>
              <a:gd name="T21" fmla="*/ 44439 h 76200"/>
              <a:gd name="T22" fmla="*/ 76199 w 480059"/>
              <a:gd name="T23" fmla="*/ 44439 h 76200"/>
              <a:gd name="T24" fmla="*/ 76199 w 480059"/>
              <a:gd name="T25" fmla="*/ 31747 h 76200"/>
              <a:gd name="T26" fmla="*/ 479938 w 480059"/>
              <a:gd name="T27" fmla="*/ 31747 h 76200"/>
              <a:gd name="T28" fmla="*/ 76199 w 480059"/>
              <a:gd name="T29" fmla="*/ 31747 h 76200"/>
              <a:gd name="T30" fmla="*/ 76199 w 480059"/>
              <a:gd name="T31" fmla="*/ 44439 h 76200"/>
              <a:gd name="T32" fmla="*/ 479938 w 480059"/>
              <a:gd name="T33" fmla="*/ 44439 h 76200"/>
              <a:gd name="T34" fmla="*/ 479938 w 480059"/>
              <a:gd name="T35" fmla="*/ 31747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0059" h="76200">
                <a:moveTo>
                  <a:pt x="76199" y="0"/>
                </a:moveTo>
                <a:lnTo>
                  <a:pt x="0" y="38099"/>
                </a:lnTo>
                <a:lnTo>
                  <a:pt x="76199" y="76199"/>
                </a:lnTo>
                <a:lnTo>
                  <a:pt x="76199" y="44439"/>
                </a:lnTo>
                <a:lnTo>
                  <a:pt x="63505" y="44439"/>
                </a:lnTo>
                <a:lnTo>
                  <a:pt x="63505" y="31747"/>
                </a:lnTo>
                <a:lnTo>
                  <a:pt x="76199" y="31747"/>
                </a:lnTo>
                <a:lnTo>
                  <a:pt x="76199" y="0"/>
                </a:lnTo>
                <a:close/>
              </a:path>
              <a:path w="480059" h="76200">
                <a:moveTo>
                  <a:pt x="76199" y="31747"/>
                </a:moveTo>
                <a:lnTo>
                  <a:pt x="63505" y="31747"/>
                </a:lnTo>
                <a:lnTo>
                  <a:pt x="63505" y="44439"/>
                </a:lnTo>
                <a:lnTo>
                  <a:pt x="76199" y="44439"/>
                </a:lnTo>
                <a:lnTo>
                  <a:pt x="76199" y="31747"/>
                </a:lnTo>
                <a:close/>
              </a:path>
              <a:path w="480059" h="76200">
                <a:moveTo>
                  <a:pt x="479938" y="31747"/>
                </a:moveTo>
                <a:lnTo>
                  <a:pt x="76199" y="31747"/>
                </a:lnTo>
                <a:lnTo>
                  <a:pt x="76199" y="44439"/>
                </a:lnTo>
                <a:lnTo>
                  <a:pt x="479938" y="44439"/>
                </a:lnTo>
                <a:lnTo>
                  <a:pt x="479938" y="31747"/>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62" name="object 47"/>
          <p:cNvSpPr>
            <a:spLocks/>
          </p:cNvSpPr>
          <p:nvPr/>
        </p:nvSpPr>
        <p:spPr bwMode="auto">
          <a:xfrm>
            <a:off x="4627959" y="1724025"/>
            <a:ext cx="299244" cy="674688"/>
          </a:xfrm>
          <a:custGeom>
            <a:avLst/>
            <a:gdLst>
              <a:gd name="T0" fmla="*/ 292486 w 368935"/>
              <a:gd name="T1" fmla="*/ 31760 h 675005"/>
              <a:gd name="T2" fmla="*/ 0 w 368935"/>
              <a:gd name="T3" fmla="*/ 31760 h 675005"/>
              <a:gd name="T4" fmla="*/ 0 w 368935"/>
              <a:gd name="T5" fmla="*/ 674735 h 675005"/>
              <a:gd name="T6" fmla="*/ 297941 w 368935"/>
              <a:gd name="T7" fmla="*/ 674735 h 675005"/>
              <a:gd name="T8" fmla="*/ 297941 w 368935"/>
              <a:gd name="T9" fmla="*/ 668395 h 675005"/>
              <a:gd name="T10" fmla="*/ 12710 w 368935"/>
              <a:gd name="T11" fmla="*/ 668395 h 675005"/>
              <a:gd name="T12" fmla="*/ 6339 w 368935"/>
              <a:gd name="T13" fmla="*/ 662056 h 675005"/>
              <a:gd name="T14" fmla="*/ 12710 w 368935"/>
              <a:gd name="T15" fmla="*/ 662056 h 675005"/>
              <a:gd name="T16" fmla="*/ 12710 w 368935"/>
              <a:gd name="T17" fmla="*/ 44439 h 675005"/>
              <a:gd name="T18" fmla="*/ 6339 w 368935"/>
              <a:gd name="T19" fmla="*/ 44439 h 675005"/>
              <a:gd name="T20" fmla="*/ 12710 w 368935"/>
              <a:gd name="T21" fmla="*/ 38099 h 675005"/>
              <a:gd name="T22" fmla="*/ 292486 w 368935"/>
              <a:gd name="T23" fmla="*/ 38099 h 675005"/>
              <a:gd name="T24" fmla="*/ 292486 w 368935"/>
              <a:gd name="T25" fmla="*/ 31760 h 675005"/>
              <a:gd name="T26" fmla="*/ 12710 w 368935"/>
              <a:gd name="T27" fmla="*/ 662056 h 675005"/>
              <a:gd name="T28" fmla="*/ 6339 w 368935"/>
              <a:gd name="T29" fmla="*/ 662056 h 675005"/>
              <a:gd name="T30" fmla="*/ 12710 w 368935"/>
              <a:gd name="T31" fmla="*/ 668395 h 675005"/>
              <a:gd name="T32" fmla="*/ 12710 w 368935"/>
              <a:gd name="T33" fmla="*/ 662056 h 675005"/>
              <a:gd name="T34" fmla="*/ 297941 w 368935"/>
              <a:gd name="T35" fmla="*/ 662056 h 675005"/>
              <a:gd name="T36" fmla="*/ 12710 w 368935"/>
              <a:gd name="T37" fmla="*/ 662056 h 675005"/>
              <a:gd name="T38" fmla="*/ 12710 w 368935"/>
              <a:gd name="T39" fmla="*/ 668395 h 675005"/>
              <a:gd name="T40" fmla="*/ 297941 w 368935"/>
              <a:gd name="T41" fmla="*/ 668395 h 675005"/>
              <a:gd name="T42" fmla="*/ 297941 w 368935"/>
              <a:gd name="T43" fmla="*/ 662056 h 675005"/>
              <a:gd name="T44" fmla="*/ 292486 w 368935"/>
              <a:gd name="T45" fmla="*/ 0 h 675005"/>
              <a:gd name="T46" fmla="*/ 292486 w 368935"/>
              <a:gd name="T47" fmla="*/ 76199 h 675005"/>
              <a:gd name="T48" fmla="*/ 356006 w 368935"/>
              <a:gd name="T49" fmla="*/ 44439 h 675005"/>
              <a:gd name="T50" fmla="*/ 305196 w 368935"/>
              <a:gd name="T51" fmla="*/ 44439 h 675005"/>
              <a:gd name="T52" fmla="*/ 305196 w 368935"/>
              <a:gd name="T53" fmla="*/ 31760 h 675005"/>
              <a:gd name="T54" fmla="*/ 356006 w 368935"/>
              <a:gd name="T55" fmla="*/ 31760 h 675005"/>
              <a:gd name="T56" fmla="*/ 292486 w 368935"/>
              <a:gd name="T57" fmla="*/ 0 h 675005"/>
              <a:gd name="T58" fmla="*/ 12710 w 368935"/>
              <a:gd name="T59" fmla="*/ 38099 h 675005"/>
              <a:gd name="T60" fmla="*/ 6339 w 368935"/>
              <a:gd name="T61" fmla="*/ 44439 h 675005"/>
              <a:gd name="T62" fmla="*/ 12710 w 368935"/>
              <a:gd name="T63" fmla="*/ 44439 h 675005"/>
              <a:gd name="T64" fmla="*/ 12710 w 368935"/>
              <a:gd name="T65" fmla="*/ 38099 h 675005"/>
              <a:gd name="T66" fmla="*/ 292486 w 368935"/>
              <a:gd name="T67" fmla="*/ 38099 h 675005"/>
              <a:gd name="T68" fmla="*/ 12710 w 368935"/>
              <a:gd name="T69" fmla="*/ 38099 h 675005"/>
              <a:gd name="T70" fmla="*/ 12710 w 368935"/>
              <a:gd name="T71" fmla="*/ 44439 h 675005"/>
              <a:gd name="T72" fmla="*/ 292486 w 368935"/>
              <a:gd name="T73" fmla="*/ 44439 h 675005"/>
              <a:gd name="T74" fmla="*/ 292486 w 368935"/>
              <a:gd name="T75" fmla="*/ 38099 h 675005"/>
              <a:gd name="T76" fmla="*/ 356006 w 368935"/>
              <a:gd name="T77" fmla="*/ 31760 h 675005"/>
              <a:gd name="T78" fmla="*/ 305196 w 368935"/>
              <a:gd name="T79" fmla="*/ 31760 h 675005"/>
              <a:gd name="T80" fmla="*/ 305196 w 368935"/>
              <a:gd name="T81" fmla="*/ 44439 h 675005"/>
              <a:gd name="T82" fmla="*/ 356006 w 368935"/>
              <a:gd name="T83" fmla="*/ 44439 h 675005"/>
              <a:gd name="T84" fmla="*/ 368686 w 368935"/>
              <a:gd name="T85" fmla="*/ 38099 h 675005"/>
              <a:gd name="T86" fmla="*/ 356006 w 368935"/>
              <a:gd name="T87" fmla="*/ 31760 h 67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8935" h="675005">
                <a:moveTo>
                  <a:pt x="292486" y="31760"/>
                </a:moveTo>
                <a:lnTo>
                  <a:pt x="0" y="31760"/>
                </a:lnTo>
                <a:lnTo>
                  <a:pt x="0" y="674735"/>
                </a:lnTo>
                <a:lnTo>
                  <a:pt x="297941" y="674735"/>
                </a:lnTo>
                <a:lnTo>
                  <a:pt x="297941" y="668395"/>
                </a:lnTo>
                <a:lnTo>
                  <a:pt x="12710" y="668395"/>
                </a:lnTo>
                <a:lnTo>
                  <a:pt x="6339" y="662056"/>
                </a:lnTo>
                <a:lnTo>
                  <a:pt x="12710" y="662056"/>
                </a:lnTo>
                <a:lnTo>
                  <a:pt x="12710" y="44439"/>
                </a:lnTo>
                <a:lnTo>
                  <a:pt x="6339" y="44439"/>
                </a:lnTo>
                <a:lnTo>
                  <a:pt x="12710" y="38099"/>
                </a:lnTo>
                <a:lnTo>
                  <a:pt x="292486" y="38099"/>
                </a:lnTo>
                <a:lnTo>
                  <a:pt x="292486" y="31760"/>
                </a:lnTo>
                <a:close/>
              </a:path>
              <a:path w="368935" h="675005">
                <a:moveTo>
                  <a:pt x="12710" y="662056"/>
                </a:moveTo>
                <a:lnTo>
                  <a:pt x="6339" y="662056"/>
                </a:lnTo>
                <a:lnTo>
                  <a:pt x="12710" y="668395"/>
                </a:lnTo>
                <a:lnTo>
                  <a:pt x="12710" y="662056"/>
                </a:lnTo>
                <a:close/>
              </a:path>
              <a:path w="368935" h="675005">
                <a:moveTo>
                  <a:pt x="297941" y="662056"/>
                </a:moveTo>
                <a:lnTo>
                  <a:pt x="12710" y="662056"/>
                </a:lnTo>
                <a:lnTo>
                  <a:pt x="12710" y="668395"/>
                </a:lnTo>
                <a:lnTo>
                  <a:pt x="297941" y="668395"/>
                </a:lnTo>
                <a:lnTo>
                  <a:pt x="297941" y="662056"/>
                </a:lnTo>
                <a:close/>
              </a:path>
              <a:path w="368935" h="675005">
                <a:moveTo>
                  <a:pt x="292486" y="0"/>
                </a:moveTo>
                <a:lnTo>
                  <a:pt x="292486" y="76199"/>
                </a:lnTo>
                <a:lnTo>
                  <a:pt x="356006" y="44439"/>
                </a:lnTo>
                <a:lnTo>
                  <a:pt x="305196" y="44439"/>
                </a:lnTo>
                <a:lnTo>
                  <a:pt x="305196" y="31760"/>
                </a:lnTo>
                <a:lnTo>
                  <a:pt x="356006" y="31760"/>
                </a:lnTo>
                <a:lnTo>
                  <a:pt x="292486" y="0"/>
                </a:lnTo>
                <a:close/>
              </a:path>
              <a:path w="368935" h="675005">
                <a:moveTo>
                  <a:pt x="12710" y="38099"/>
                </a:moveTo>
                <a:lnTo>
                  <a:pt x="6339" y="44439"/>
                </a:lnTo>
                <a:lnTo>
                  <a:pt x="12710" y="44439"/>
                </a:lnTo>
                <a:lnTo>
                  <a:pt x="12710" y="38099"/>
                </a:lnTo>
                <a:close/>
              </a:path>
              <a:path w="368935" h="675005">
                <a:moveTo>
                  <a:pt x="292486" y="38099"/>
                </a:moveTo>
                <a:lnTo>
                  <a:pt x="12710" y="38099"/>
                </a:lnTo>
                <a:lnTo>
                  <a:pt x="12710" y="44439"/>
                </a:lnTo>
                <a:lnTo>
                  <a:pt x="292486" y="44439"/>
                </a:lnTo>
                <a:lnTo>
                  <a:pt x="292486" y="38099"/>
                </a:lnTo>
                <a:close/>
              </a:path>
              <a:path w="368935" h="675005">
                <a:moveTo>
                  <a:pt x="356006" y="31760"/>
                </a:moveTo>
                <a:lnTo>
                  <a:pt x="305196" y="31760"/>
                </a:lnTo>
                <a:lnTo>
                  <a:pt x="305196" y="44439"/>
                </a:lnTo>
                <a:lnTo>
                  <a:pt x="356006" y="44439"/>
                </a:lnTo>
                <a:lnTo>
                  <a:pt x="368686" y="38099"/>
                </a:lnTo>
                <a:lnTo>
                  <a:pt x="356006" y="3176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63" name="object 48"/>
          <p:cNvSpPr>
            <a:spLocks/>
          </p:cNvSpPr>
          <p:nvPr/>
        </p:nvSpPr>
        <p:spPr bwMode="auto">
          <a:xfrm>
            <a:off x="4870450" y="2752724"/>
            <a:ext cx="984151" cy="301625"/>
          </a:xfrm>
          <a:custGeom>
            <a:avLst/>
            <a:gdLst>
              <a:gd name="T0" fmla="*/ 0 w 1211579"/>
              <a:gd name="T1" fmla="*/ 248411 h 248919"/>
              <a:gd name="T2" fmla="*/ 1211579 w 1211579"/>
              <a:gd name="T3" fmla="*/ 248411 h 248919"/>
              <a:gd name="T4" fmla="*/ 1211579 w 1211579"/>
              <a:gd name="T5" fmla="*/ 0 h 248919"/>
              <a:gd name="T6" fmla="*/ 0 w 1211579"/>
              <a:gd name="T7" fmla="*/ 0 h 248919"/>
              <a:gd name="T8" fmla="*/ 0 w 1211579"/>
              <a:gd name="T9" fmla="*/ 248411 h 248919"/>
            </a:gdLst>
            <a:ahLst/>
            <a:cxnLst>
              <a:cxn ang="0">
                <a:pos x="T0" y="T1"/>
              </a:cxn>
              <a:cxn ang="0">
                <a:pos x="T2" y="T3"/>
              </a:cxn>
              <a:cxn ang="0">
                <a:pos x="T4" y="T5"/>
              </a:cxn>
              <a:cxn ang="0">
                <a:pos x="T6" y="T7"/>
              </a:cxn>
              <a:cxn ang="0">
                <a:pos x="T8" y="T9"/>
              </a:cxn>
            </a:cxnLst>
            <a:rect l="0" t="0" r="r" b="b"/>
            <a:pathLst>
              <a:path w="1211579" h="248919">
                <a:moveTo>
                  <a:pt x="0" y="248411"/>
                </a:moveTo>
                <a:lnTo>
                  <a:pt x="1211579" y="248411"/>
                </a:lnTo>
                <a:lnTo>
                  <a:pt x="1211579" y="0"/>
                </a:lnTo>
                <a:lnTo>
                  <a:pt x="0" y="0"/>
                </a:lnTo>
                <a:lnTo>
                  <a:pt x="0" y="248411"/>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49" name="object 49"/>
          <p:cNvSpPr txBox="1"/>
          <p:nvPr/>
        </p:nvSpPr>
        <p:spPr>
          <a:xfrm>
            <a:off x="4946551" y="2736850"/>
            <a:ext cx="677168" cy="153888"/>
          </a:xfrm>
          <a:prstGeom prst="rect">
            <a:avLst/>
          </a:prstGeom>
        </p:spPr>
        <p:txBody>
          <a:bodyPr wrap="square" lIns="0" tIns="0" rIns="0" bIns="0">
            <a:spAutoFit/>
          </a:bodyPr>
          <a:lstStyle/>
          <a:p>
            <a:pPr marL="12700" fontAlgn="auto">
              <a:spcBef>
                <a:spcPts val="0"/>
              </a:spcBef>
              <a:spcAft>
                <a:spcPts val="0"/>
              </a:spcAft>
              <a:defRPr/>
            </a:pPr>
            <a:r>
              <a:rPr sz="1000" spc="-10" dirty="0">
                <a:solidFill>
                  <a:srgbClr val="44536A"/>
                </a:solidFill>
                <a:latin typeface="Calibri"/>
                <a:cs typeface="Calibri"/>
              </a:rPr>
              <a:t>Sub</a:t>
            </a:r>
            <a:r>
              <a:rPr sz="1000" spc="-15" dirty="0">
                <a:solidFill>
                  <a:srgbClr val="44536A"/>
                </a:solidFill>
                <a:latin typeface="Calibri"/>
                <a:cs typeface="Calibri"/>
              </a:rPr>
              <a:t>m</a:t>
            </a:r>
            <a:r>
              <a:rPr sz="1000" spc="-5" dirty="0">
                <a:solidFill>
                  <a:srgbClr val="44536A"/>
                </a:solidFill>
                <a:latin typeface="Calibri"/>
                <a:cs typeface="Calibri"/>
              </a:rPr>
              <a:t>it</a:t>
            </a:r>
            <a:r>
              <a:rPr sz="1000" spc="-20" dirty="0">
                <a:solidFill>
                  <a:srgbClr val="44536A"/>
                </a:solidFill>
                <a:latin typeface="Times New Roman"/>
                <a:cs typeface="Times New Roman"/>
              </a:rPr>
              <a:t> </a:t>
            </a:r>
            <a:r>
              <a:rPr sz="1000" spc="-5" dirty="0">
                <a:solidFill>
                  <a:srgbClr val="44536A"/>
                </a:solidFill>
                <a:latin typeface="Calibri"/>
                <a:cs typeface="Calibri"/>
              </a:rPr>
              <a:t>ol</a:t>
            </a:r>
            <a:r>
              <a:rPr sz="1000" spc="-10" dirty="0">
                <a:solidFill>
                  <a:srgbClr val="44536A"/>
                </a:solidFill>
                <a:latin typeface="Calibri"/>
                <a:cs typeface="Calibri"/>
              </a:rPr>
              <a:t>eh</a:t>
            </a:r>
            <a:endParaRPr sz="1000" dirty="0">
              <a:latin typeface="Calibri"/>
              <a:cs typeface="Calibri"/>
            </a:endParaRPr>
          </a:p>
        </p:txBody>
      </p:sp>
      <p:sp>
        <p:nvSpPr>
          <p:cNvPr id="50" name="object 50"/>
          <p:cNvSpPr txBox="1"/>
          <p:nvPr/>
        </p:nvSpPr>
        <p:spPr>
          <a:xfrm>
            <a:off x="4953000" y="2889250"/>
            <a:ext cx="1117005" cy="153888"/>
          </a:xfrm>
          <a:prstGeom prst="rect">
            <a:avLst/>
          </a:prstGeom>
        </p:spPr>
        <p:txBody>
          <a:bodyPr wrap="square" lIns="0" tIns="0" rIns="0" bIns="0">
            <a:spAutoFit/>
          </a:bodyPr>
          <a:lstStyle/>
          <a:p>
            <a:pPr marL="12700" fontAlgn="auto">
              <a:spcBef>
                <a:spcPts val="0"/>
              </a:spcBef>
              <a:spcAft>
                <a:spcPts val="0"/>
              </a:spcAft>
              <a:defRPr/>
            </a:pPr>
            <a:r>
              <a:rPr sz="1000" spc="-10" dirty="0">
                <a:solidFill>
                  <a:srgbClr val="44536A"/>
                </a:solidFill>
                <a:latin typeface="Calibri"/>
                <a:cs typeface="Calibri"/>
              </a:rPr>
              <a:t>Bappe</a:t>
            </a:r>
            <a:r>
              <a:rPr sz="1000" spc="-5" dirty="0">
                <a:solidFill>
                  <a:srgbClr val="44536A"/>
                </a:solidFill>
                <a:latin typeface="Calibri"/>
                <a:cs typeface="Calibri"/>
              </a:rPr>
              <a:t>da</a:t>
            </a:r>
            <a:r>
              <a:rPr sz="1000" spc="-20" dirty="0">
                <a:solidFill>
                  <a:srgbClr val="44536A"/>
                </a:solidFill>
                <a:latin typeface="Times New Roman"/>
                <a:cs typeface="Times New Roman"/>
              </a:rPr>
              <a:t> </a:t>
            </a:r>
            <a:r>
              <a:rPr sz="1000" spc="-10" dirty="0">
                <a:solidFill>
                  <a:srgbClr val="44536A"/>
                </a:solidFill>
                <a:latin typeface="Calibri"/>
                <a:cs typeface="Calibri"/>
              </a:rPr>
              <a:t>Daerah</a:t>
            </a:r>
            <a:endParaRPr sz="1000" dirty="0">
              <a:latin typeface="Calibri"/>
              <a:cs typeface="Calibri"/>
            </a:endParaRPr>
          </a:p>
        </p:txBody>
      </p:sp>
      <p:sp>
        <p:nvSpPr>
          <p:cNvPr id="9266" name="object 51"/>
          <p:cNvSpPr>
            <a:spLocks/>
          </p:cNvSpPr>
          <p:nvPr/>
        </p:nvSpPr>
        <p:spPr bwMode="auto">
          <a:xfrm>
            <a:off x="5330924" y="2616201"/>
            <a:ext cx="61913" cy="136525"/>
          </a:xfrm>
          <a:custGeom>
            <a:avLst/>
            <a:gdLst>
              <a:gd name="T0" fmla="*/ 31747 w 76200"/>
              <a:gd name="T1" fmla="*/ 59198 h 135889"/>
              <a:gd name="T2" fmla="*/ 0 w 76200"/>
              <a:gd name="T3" fmla="*/ 59198 h 135889"/>
              <a:gd name="T4" fmla="*/ 38099 w 76200"/>
              <a:gd name="T5" fmla="*/ 135398 h 135889"/>
              <a:gd name="T6" fmla="*/ 69860 w 76200"/>
              <a:gd name="T7" fmla="*/ 71877 h 135889"/>
              <a:gd name="T8" fmla="*/ 31747 w 76200"/>
              <a:gd name="T9" fmla="*/ 71877 h 135889"/>
              <a:gd name="T10" fmla="*/ 31747 w 76200"/>
              <a:gd name="T11" fmla="*/ 59198 h 135889"/>
              <a:gd name="T12" fmla="*/ 44439 w 76200"/>
              <a:gd name="T13" fmla="*/ 0 h 135889"/>
              <a:gd name="T14" fmla="*/ 31747 w 76200"/>
              <a:gd name="T15" fmla="*/ 0 h 135889"/>
              <a:gd name="T16" fmla="*/ 31747 w 76200"/>
              <a:gd name="T17" fmla="*/ 71877 h 135889"/>
              <a:gd name="T18" fmla="*/ 44439 w 76200"/>
              <a:gd name="T19" fmla="*/ 71877 h 135889"/>
              <a:gd name="T20" fmla="*/ 44439 w 76200"/>
              <a:gd name="T21" fmla="*/ 0 h 135889"/>
              <a:gd name="T22" fmla="*/ 76199 w 76200"/>
              <a:gd name="T23" fmla="*/ 59198 h 135889"/>
              <a:gd name="T24" fmla="*/ 44439 w 76200"/>
              <a:gd name="T25" fmla="*/ 59198 h 135889"/>
              <a:gd name="T26" fmla="*/ 44439 w 76200"/>
              <a:gd name="T27" fmla="*/ 71877 h 135889"/>
              <a:gd name="T28" fmla="*/ 69860 w 76200"/>
              <a:gd name="T29" fmla="*/ 71877 h 135889"/>
              <a:gd name="T30" fmla="*/ 76199 w 76200"/>
              <a:gd name="T31" fmla="*/ 59198 h 135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200" h="135889">
                <a:moveTo>
                  <a:pt x="31747" y="59198"/>
                </a:moveTo>
                <a:lnTo>
                  <a:pt x="0" y="59198"/>
                </a:lnTo>
                <a:lnTo>
                  <a:pt x="38099" y="135398"/>
                </a:lnTo>
                <a:lnTo>
                  <a:pt x="69860" y="71877"/>
                </a:lnTo>
                <a:lnTo>
                  <a:pt x="31747" y="71877"/>
                </a:lnTo>
                <a:lnTo>
                  <a:pt x="31747" y="59198"/>
                </a:lnTo>
                <a:close/>
              </a:path>
              <a:path w="76200" h="135889">
                <a:moveTo>
                  <a:pt x="44439" y="0"/>
                </a:moveTo>
                <a:lnTo>
                  <a:pt x="31747" y="0"/>
                </a:lnTo>
                <a:lnTo>
                  <a:pt x="31747" y="71877"/>
                </a:lnTo>
                <a:lnTo>
                  <a:pt x="44439" y="71877"/>
                </a:lnTo>
                <a:lnTo>
                  <a:pt x="44439" y="0"/>
                </a:lnTo>
                <a:close/>
              </a:path>
              <a:path w="76200" h="135889">
                <a:moveTo>
                  <a:pt x="76199" y="59198"/>
                </a:moveTo>
                <a:lnTo>
                  <a:pt x="44439" y="59198"/>
                </a:lnTo>
                <a:lnTo>
                  <a:pt x="44439" y="71877"/>
                </a:lnTo>
                <a:lnTo>
                  <a:pt x="69860" y="71877"/>
                </a:lnTo>
                <a:lnTo>
                  <a:pt x="76199" y="59198"/>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67" name="object 52"/>
          <p:cNvSpPr>
            <a:spLocks/>
          </p:cNvSpPr>
          <p:nvPr/>
        </p:nvSpPr>
        <p:spPr bwMode="auto">
          <a:xfrm>
            <a:off x="1987650" y="2838450"/>
            <a:ext cx="388243" cy="76200"/>
          </a:xfrm>
          <a:custGeom>
            <a:avLst/>
            <a:gdLst>
              <a:gd name="T0" fmla="*/ 401324 w 477519"/>
              <a:gd name="T1" fmla="*/ 0 h 76200"/>
              <a:gd name="T2" fmla="*/ 401324 w 477519"/>
              <a:gd name="T3" fmla="*/ 76199 h 76200"/>
              <a:gd name="T4" fmla="*/ 464819 w 477519"/>
              <a:gd name="T5" fmla="*/ 44452 h 76200"/>
              <a:gd name="T6" fmla="*/ 414015 w 477519"/>
              <a:gd name="T7" fmla="*/ 44452 h 76200"/>
              <a:gd name="T8" fmla="*/ 414015 w 477519"/>
              <a:gd name="T9" fmla="*/ 31760 h 76200"/>
              <a:gd name="T10" fmla="*/ 464844 w 477519"/>
              <a:gd name="T11" fmla="*/ 31760 h 76200"/>
              <a:gd name="T12" fmla="*/ 401324 w 477519"/>
              <a:gd name="T13" fmla="*/ 0 h 76200"/>
              <a:gd name="T14" fmla="*/ 401324 w 477519"/>
              <a:gd name="T15" fmla="*/ 31760 h 76200"/>
              <a:gd name="T16" fmla="*/ 0 w 477519"/>
              <a:gd name="T17" fmla="*/ 31760 h 76200"/>
              <a:gd name="T18" fmla="*/ 0 w 477519"/>
              <a:gd name="T19" fmla="*/ 44452 h 76200"/>
              <a:gd name="T20" fmla="*/ 401324 w 477519"/>
              <a:gd name="T21" fmla="*/ 44452 h 76200"/>
              <a:gd name="T22" fmla="*/ 401324 w 477519"/>
              <a:gd name="T23" fmla="*/ 31760 h 76200"/>
              <a:gd name="T24" fmla="*/ 464844 w 477519"/>
              <a:gd name="T25" fmla="*/ 31760 h 76200"/>
              <a:gd name="T26" fmla="*/ 414015 w 477519"/>
              <a:gd name="T27" fmla="*/ 31760 h 76200"/>
              <a:gd name="T28" fmla="*/ 414015 w 477519"/>
              <a:gd name="T29" fmla="*/ 44452 h 76200"/>
              <a:gd name="T30" fmla="*/ 464819 w 477519"/>
              <a:gd name="T31" fmla="*/ 44452 h 76200"/>
              <a:gd name="T32" fmla="*/ 477524 w 477519"/>
              <a:gd name="T33" fmla="*/ 38099 h 76200"/>
              <a:gd name="T34" fmla="*/ 464844 w 477519"/>
              <a:gd name="T35" fmla="*/ 31760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7519" h="76200">
                <a:moveTo>
                  <a:pt x="401324" y="0"/>
                </a:moveTo>
                <a:lnTo>
                  <a:pt x="401324" y="76199"/>
                </a:lnTo>
                <a:lnTo>
                  <a:pt x="464819" y="44452"/>
                </a:lnTo>
                <a:lnTo>
                  <a:pt x="414015" y="44452"/>
                </a:lnTo>
                <a:lnTo>
                  <a:pt x="414015" y="31760"/>
                </a:lnTo>
                <a:lnTo>
                  <a:pt x="464844" y="31760"/>
                </a:lnTo>
                <a:lnTo>
                  <a:pt x="401324" y="0"/>
                </a:lnTo>
                <a:close/>
              </a:path>
              <a:path w="477519" h="76200">
                <a:moveTo>
                  <a:pt x="401324" y="31760"/>
                </a:moveTo>
                <a:lnTo>
                  <a:pt x="0" y="31760"/>
                </a:lnTo>
                <a:lnTo>
                  <a:pt x="0" y="44452"/>
                </a:lnTo>
                <a:lnTo>
                  <a:pt x="401324" y="44452"/>
                </a:lnTo>
                <a:lnTo>
                  <a:pt x="401324" y="31760"/>
                </a:lnTo>
                <a:close/>
              </a:path>
              <a:path w="477519" h="76200">
                <a:moveTo>
                  <a:pt x="464844" y="31760"/>
                </a:moveTo>
                <a:lnTo>
                  <a:pt x="414015" y="31760"/>
                </a:lnTo>
                <a:lnTo>
                  <a:pt x="414015" y="44452"/>
                </a:lnTo>
                <a:lnTo>
                  <a:pt x="464819" y="44452"/>
                </a:lnTo>
                <a:lnTo>
                  <a:pt x="477524" y="38099"/>
                </a:lnTo>
                <a:lnTo>
                  <a:pt x="464844" y="3176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68" name="object 53"/>
          <p:cNvSpPr>
            <a:spLocks/>
          </p:cNvSpPr>
          <p:nvPr/>
        </p:nvSpPr>
        <p:spPr bwMode="auto">
          <a:xfrm>
            <a:off x="3452913" y="2838450"/>
            <a:ext cx="1416248" cy="76200"/>
          </a:xfrm>
          <a:custGeom>
            <a:avLst/>
            <a:gdLst>
              <a:gd name="T0" fmla="*/ 76199 w 1743075"/>
              <a:gd name="T1" fmla="*/ 0 h 76200"/>
              <a:gd name="T2" fmla="*/ 0 w 1743075"/>
              <a:gd name="T3" fmla="*/ 38099 h 76200"/>
              <a:gd name="T4" fmla="*/ 76199 w 1743075"/>
              <a:gd name="T5" fmla="*/ 76199 h 76200"/>
              <a:gd name="T6" fmla="*/ 76199 w 1743075"/>
              <a:gd name="T7" fmla="*/ 44439 h 76200"/>
              <a:gd name="T8" fmla="*/ 63489 w 1743075"/>
              <a:gd name="T9" fmla="*/ 44439 h 76200"/>
              <a:gd name="T10" fmla="*/ 63489 w 1743075"/>
              <a:gd name="T11" fmla="*/ 31747 h 76200"/>
              <a:gd name="T12" fmla="*/ 76199 w 1743075"/>
              <a:gd name="T13" fmla="*/ 31747 h 76200"/>
              <a:gd name="T14" fmla="*/ 76199 w 1743075"/>
              <a:gd name="T15" fmla="*/ 0 h 76200"/>
              <a:gd name="T16" fmla="*/ 76199 w 1743075"/>
              <a:gd name="T17" fmla="*/ 31747 h 76200"/>
              <a:gd name="T18" fmla="*/ 63489 w 1743075"/>
              <a:gd name="T19" fmla="*/ 31747 h 76200"/>
              <a:gd name="T20" fmla="*/ 63489 w 1743075"/>
              <a:gd name="T21" fmla="*/ 44439 h 76200"/>
              <a:gd name="T22" fmla="*/ 76199 w 1743075"/>
              <a:gd name="T23" fmla="*/ 44439 h 76200"/>
              <a:gd name="T24" fmla="*/ 76199 w 1743075"/>
              <a:gd name="T25" fmla="*/ 31747 h 76200"/>
              <a:gd name="T26" fmla="*/ 1742937 w 1743075"/>
              <a:gd name="T27" fmla="*/ 31747 h 76200"/>
              <a:gd name="T28" fmla="*/ 76199 w 1743075"/>
              <a:gd name="T29" fmla="*/ 31747 h 76200"/>
              <a:gd name="T30" fmla="*/ 76199 w 1743075"/>
              <a:gd name="T31" fmla="*/ 44439 h 76200"/>
              <a:gd name="T32" fmla="*/ 1742937 w 1743075"/>
              <a:gd name="T33" fmla="*/ 44439 h 76200"/>
              <a:gd name="T34" fmla="*/ 1742937 w 1743075"/>
              <a:gd name="T35" fmla="*/ 31747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43075" h="76200">
                <a:moveTo>
                  <a:pt x="76199" y="0"/>
                </a:moveTo>
                <a:lnTo>
                  <a:pt x="0" y="38099"/>
                </a:lnTo>
                <a:lnTo>
                  <a:pt x="76199" y="76199"/>
                </a:lnTo>
                <a:lnTo>
                  <a:pt x="76199" y="44439"/>
                </a:lnTo>
                <a:lnTo>
                  <a:pt x="63489" y="44439"/>
                </a:lnTo>
                <a:lnTo>
                  <a:pt x="63489" y="31747"/>
                </a:lnTo>
                <a:lnTo>
                  <a:pt x="76199" y="31747"/>
                </a:lnTo>
                <a:lnTo>
                  <a:pt x="76199" y="0"/>
                </a:lnTo>
                <a:close/>
              </a:path>
              <a:path w="1743075" h="76200">
                <a:moveTo>
                  <a:pt x="76199" y="31747"/>
                </a:moveTo>
                <a:lnTo>
                  <a:pt x="63489" y="31747"/>
                </a:lnTo>
                <a:lnTo>
                  <a:pt x="63489" y="44439"/>
                </a:lnTo>
                <a:lnTo>
                  <a:pt x="76199" y="44439"/>
                </a:lnTo>
                <a:lnTo>
                  <a:pt x="76199" y="31747"/>
                </a:lnTo>
                <a:close/>
              </a:path>
              <a:path w="1743075" h="76200">
                <a:moveTo>
                  <a:pt x="1742937" y="31747"/>
                </a:moveTo>
                <a:lnTo>
                  <a:pt x="76199" y="31747"/>
                </a:lnTo>
                <a:lnTo>
                  <a:pt x="76199" y="44439"/>
                </a:lnTo>
                <a:lnTo>
                  <a:pt x="1742937" y="44439"/>
                </a:lnTo>
                <a:lnTo>
                  <a:pt x="1742937" y="31747"/>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69" name="object 54"/>
          <p:cNvSpPr>
            <a:spLocks/>
          </p:cNvSpPr>
          <p:nvPr/>
        </p:nvSpPr>
        <p:spPr bwMode="auto">
          <a:xfrm>
            <a:off x="2374603" y="2651125"/>
            <a:ext cx="1079599" cy="452438"/>
          </a:xfrm>
          <a:custGeom>
            <a:avLst/>
            <a:gdLst>
              <a:gd name="T0" fmla="*/ 0 w 1327785"/>
              <a:gd name="T1" fmla="*/ 225551 h 451485"/>
              <a:gd name="T2" fmla="*/ 663701 w 1327785"/>
              <a:gd name="T3" fmla="*/ 0 h 451485"/>
              <a:gd name="T4" fmla="*/ 1327403 w 1327785"/>
              <a:gd name="T5" fmla="*/ 225551 h 451485"/>
              <a:gd name="T6" fmla="*/ 663701 w 1327785"/>
              <a:gd name="T7" fmla="*/ 451103 h 451485"/>
              <a:gd name="T8" fmla="*/ 0 w 1327785"/>
              <a:gd name="T9" fmla="*/ 225551 h 451485"/>
            </a:gdLst>
            <a:ahLst/>
            <a:cxnLst>
              <a:cxn ang="0">
                <a:pos x="T0" y="T1"/>
              </a:cxn>
              <a:cxn ang="0">
                <a:pos x="T2" y="T3"/>
              </a:cxn>
              <a:cxn ang="0">
                <a:pos x="T4" y="T5"/>
              </a:cxn>
              <a:cxn ang="0">
                <a:pos x="T6" y="T7"/>
              </a:cxn>
              <a:cxn ang="0">
                <a:pos x="T8" y="T9"/>
              </a:cxn>
            </a:cxnLst>
            <a:rect l="0" t="0" r="r" b="b"/>
            <a:pathLst>
              <a:path w="1327785" h="451485">
                <a:moveTo>
                  <a:pt x="0" y="225551"/>
                </a:moveTo>
                <a:lnTo>
                  <a:pt x="663701" y="0"/>
                </a:lnTo>
                <a:lnTo>
                  <a:pt x="1327403" y="225551"/>
                </a:lnTo>
                <a:lnTo>
                  <a:pt x="663701" y="451103"/>
                </a:lnTo>
                <a:lnTo>
                  <a:pt x="0" y="225551"/>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55" name="object 55"/>
          <p:cNvSpPr txBox="1"/>
          <p:nvPr/>
        </p:nvSpPr>
        <p:spPr>
          <a:xfrm>
            <a:off x="2639219" y="2780928"/>
            <a:ext cx="585589" cy="153888"/>
          </a:xfrm>
          <a:prstGeom prst="rect">
            <a:avLst/>
          </a:prstGeom>
        </p:spPr>
        <p:txBody>
          <a:bodyPr wrap="square" lIns="0" tIns="0" rIns="0" bIns="0">
            <a:spAutoFit/>
          </a:bodyPr>
          <a:lstStyle/>
          <a:p>
            <a:pPr marL="12700" fontAlgn="auto">
              <a:spcBef>
                <a:spcPts val="0"/>
              </a:spcBef>
              <a:spcAft>
                <a:spcPts val="0"/>
              </a:spcAft>
              <a:defRPr/>
            </a:pPr>
            <a:r>
              <a:rPr sz="1000" spc="-15" dirty="0">
                <a:solidFill>
                  <a:srgbClr val="44536A"/>
                </a:solidFill>
                <a:latin typeface="Calibri"/>
                <a:cs typeface="Calibri"/>
              </a:rPr>
              <a:t>Ve</a:t>
            </a:r>
            <a:r>
              <a:rPr sz="1000" spc="-5" dirty="0">
                <a:solidFill>
                  <a:srgbClr val="44536A"/>
                </a:solidFill>
                <a:latin typeface="Calibri"/>
                <a:cs typeface="Calibri"/>
              </a:rPr>
              <a:t>ri</a:t>
            </a:r>
            <a:r>
              <a:rPr sz="1000" spc="-10" dirty="0">
                <a:solidFill>
                  <a:srgbClr val="44536A"/>
                </a:solidFill>
                <a:latin typeface="Calibri"/>
                <a:cs typeface="Calibri"/>
              </a:rPr>
              <a:t>f</a:t>
            </a:r>
            <a:r>
              <a:rPr sz="1000" spc="-5" dirty="0">
                <a:solidFill>
                  <a:srgbClr val="44536A"/>
                </a:solidFill>
                <a:latin typeface="Calibri"/>
                <a:cs typeface="Calibri"/>
              </a:rPr>
              <a:t>ika</a:t>
            </a:r>
            <a:r>
              <a:rPr sz="1000" spc="-10" dirty="0">
                <a:solidFill>
                  <a:srgbClr val="44536A"/>
                </a:solidFill>
                <a:latin typeface="Calibri"/>
                <a:cs typeface="Calibri"/>
              </a:rPr>
              <a:t>s</a:t>
            </a:r>
            <a:r>
              <a:rPr sz="1000" spc="-5" dirty="0">
                <a:solidFill>
                  <a:srgbClr val="44536A"/>
                </a:solidFill>
                <a:latin typeface="Calibri"/>
                <a:cs typeface="Calibri"/>
              </a:rPr>
              <a:t>i</a:t>
            </a:r>
            <a:endParaRPr sz="1000" dirty="0">
              <a:latin typeface="Calibri"/>
              <a:cs typeface="Calibri"/>
            </a:endParaRPr>
          </a:p>
        </p:txBody>
      </p:sp>
      <p:sp>
        <p:nvSpPr>
          <p:cNvPr id="56" name="object 56"/>
          <p:cNvSpPr txBox="1"/>
          <p:nvPr/>
        </p:nvSpPr>
        <p:spPr>
          <a:xfrm>
            <a:off x="2356743" y="5373216"/>
            <a:ext cx="868065" cy="153888"/>
          </a:xfrm>
          <a:prstGeom prst="rect">
            <a:avLst/>
          </a:prstGeom>
          <a:ln w="12191">
            <a:solidFill>
              <a:srgbClr val="FFC000"/>
            </a:solidFill>
          </a:ln>
        </p:spPr>
        <p:txBody>
          <a:bodyPr lIns="0" tIns="0" rIns="0" bIns="0">
            <a:spAutoFit/>
          </a:bodyPr>
          <a:lstStyle/>
          <a:p>
            <a:pPr fontAlgn="auto">
              <a:spcBef>
                <a:spcPts val="0"/>
              </a:spcBef>
              <a:spcAft>
                <a:spcPts val="0"/>
              </a:spcAft>
              <a:defRPr/>
            </a:pPr>
            <a:r>
              <a:rPr sz="1000" spc="-10" dirty="0">
                <a:solidFill>
                  <a:srgbClr val="44536A"/>
                </a:solidFill>
                <a:latin typeface="Calibri"/>
                <a:cs typeface="Calibri"/>
              </a:rPr>
              <a:t>Peni</a:t>
            </a:r>
            <a:r>
              <a:rPr sz="1000" spc="-5" dirty="0">
                <a:solidFill>
                  <a:srgbClr val="44536A"/>
                </a:solidFill>
                <a:latin typeface="Calibri"/>
                <a:cs typeface="Calibri"/>
              </a:rPr>
              <a:t>laian</a:t>
            </a:r>
            <a:endParaRPr sz="1000" dirty="0">
              <a:latin typeface="Calibri"/>
              <a:cs typeface="Calibri"/>
            </a:endParaRPr>
          </a:p>
        </p:txBody>
      </p:sp>
      <p:sp>
        <p:nvSpPr>
          <p:cNvPr id="9272" name="object 57"/>
          <p:cNvSpPr>
            <a:spLocks/>
          </p:cNvSpPr>
          <p:nvPr/>
        </p:nvSpPr>
        <p:spPr bwMode="auto">
          <a:xfrm>
            <a:off x="1577479" y="3103563"/>
            <a:ext cx="782935" cy="2398712"/>
          </a:xfrm>
          <a:custGeom>
            <a:avLst/>
            <a:gdLst>
              <a:gd name="T0" fmla="*/ 886967 w 963294"/>
              <a:gd name="T1" fmla="*/ 2322575 h 2399029"/>
              <a:gd name="T2" fmla="*/ 886967 w 963294"/>
              <a:gd name="T3" fmla="*/ 2398775 h 2399029"/>
              <a:gd name="T4" fmla="*/ 950476 w 963294"/>
              <a:gd name="T5" fmla="*/ 2367021 h 2399029"/>
              <a:gd name="T6" fmla="*/ 899659 w 963294"/>
              <a:gd name="T7" fmla="*/ 2367021 h 2399029"/>
              <a:gd name="T8" fmla="*/ 899659 w 963294"/>
              <a:gd name="T9" fmla="*/ 2354330 h 2399029"/>
              <a:gd name="T10" fmla="*/ 950476 w 963294"/>
              <a:gd name="T11" fmla="*/ 2354330 h 2399029"/>
              <a:gd name="T12" fmla="*/ 886967 w 963294"/>
              <a:gd name="T13" fmla="*/ 2322575 h 2399029"/>
              <a:gd name="T14" fmla="*/ 12691 w 963294"/>
              <a:gd name="T15" fmla="*/ 0 h 2399029"/>
              <a:gd name="T16" fmla="*/ 0 w 963294"/>
              <a:gd name="T17" fmla="*/ 0 h 2399029"/>
              <a:gd name="T18" fmla="*/ 0 w 963294"/>
              <a:gd name="T19" fmla="*/ 2367021 h 2399029"/>
              <a:gd name="T20" fmla="*/ 886967 w 963294"/>
              <a:gd name="T21" fmla="*/ 2367021 h 2399029"/>
              <a:gd name="T22" fmla="*/ 886967 w 963294"/>
              <a:gd name="T23" fmla="*/ 2360675 h 2399029"/>
              <a:gd name="T24" fmla="*/ 12691 w 963294"/>
              <a:gd name="T25" fmla="*/ 2360675 h 2399029"/>
              <a:gd name="T26" fmla="*/ 6345 w 963294"/>
              <a:gd name="T27" fmla="*/ 2354330 h 2399029"/>
              <a:gd name="T28" fmla="*/ 12691 w 963294"/>
              <a:gd name="T29" fmla="*/ 2354330 h 2399029"/>
              <a:gd name="T30" fmla="*/ 12691 w 963294"/>
              <a:gd name="T31" fmla="*/ 0 h 2399029"/>
              <a:gd name="T32" fmla="*/ 950476 w 963294"/>
              <a:gd name="T33" fmla="*/ 2354330 h 2399029"/>
              <a:gd name="T34" fmla="*/ 899659 w 963294"/>
              <a:gd name="T35" fmla="*/ 2354330 h 2399029"/>
              <a:gd name="T36" fmla="*/ 899659 w 963294"/>
              <a:gd name="T37" fmla="*/ 2367021 h 2399029"/>
              <a:gd name="T38" fmla="*/ 950476 w 963294"/>
              <a:gd name="T39" fmla="*/ 2367021 h 2399029"/>
              <a:gd name="T40" fmla="*/ 963167 w 963294"/>
              <a:gd name="T41" fmla="*/ 2360675 h 2399029"/>
              <a:gd name="T42" fmla="*/ 950476 w 963294"/>
              <a:gd name="T43" fmla="*/ 2354330 h 2399029"/>
              <a:gd name="T44" fmla="*/ 12691 w 963294"/>
              <a:gd name="T45" fmla="*/ 2354330 h 2399029"/>
              <a:gd name="T46" fmla="*/ 6345 w 963294"/>
              <a:gd name="T47" fmla="*/ 2354330 h 2399029"/>
              <a:gd name="T48" fmla="*/ 12691 w 963294"/>
              <a:gd name="T49" fmla="*/ 2360675 h 2399029"/>
              <a:gd name="T50" fmla="*/ 12691 w 963294"/>
              <a:gd name="T51" fmla="*/ 2354330 h 2399029"/>
              <a:gd name="T52" fmla="*/ 886967 w 963294"/>
              <a:gd name="T53" fmla="*/ 2354330 h 2399029"/>
              <a:gd name="T54" fmla="*/ 12691 w 963294"/>
              <a:gd name="T55" fmla="*/ 2354330 h 2399029"/>
              <a:gd name="T56" fmla="*/ 12691 w 963294"/>
              <a:gd name="T57" fmla="*/ 2360675 h 2399029"/>
              <a:gd name="T58" fmla="*/ 886967 w 963294"/>
              <a:gd name="T59" fmla="*/ 2360675 h 2399029"/>
              <a:gd name="T60" fmla="*/ 886967 w 963294"/>
              <a:gd name="T61" fmla="*/ 2354330 h 2399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63294" h="2399029">
                <a:moveTo>
                  <a:pt x="886967" y="2322575"/>
                </a:moveTo>
                <a:lnTo>
                  <a:pt x="886967" y="2398775"/>
                </a:lnTo>
                <a:lnTo>
                  <a:pt x="950476" y="2367021"/>
                </a:lnTo>
                <a:lnTo>
                  <a:pt x="899659" y="2367021"/>
                </a:lnTo>
                <a:lnTo>
                  <a:pt x="899659" y="2354330"/>
                </a:lnTo>
                <a:lnTo>
                  <a:pt x="950476" y="2354330"/>
                </a:lnTo>
                <a:lnTo>
                  <a:pt x="886967" y="2322575"/>
                </a:lnTo>
                <a:close/>
              </a:path>
              <a:path w="963294" h="2399029">
                <a:moveTo>
                  <a:pt x="12691" y="0"/>
                </a:moveTo>
                <a:lnTo>
                  <a:pt x="0" y="0"/>
                </a:lnTo>
                <a:lnTo>
                  <a:pt x="0" y="2367021"/>
                </a:lnTo>
                <a:lnTo>
                  <a:pt x="886967" y="2367021"/>
                </a:lnTo>
                <a:lnTo>
                  <a:pt x="886967" y="2360675"/>
                </a:lnTo>
                <a:lnTo>
                  <a:pt x="12691" y="2360675"/>
                </a:lnTo>
                <a:lnTo>
                  <a:pt x="6345" y="2354330"/>
                </a:lnTo>
                <a:lnTo>
                  <a:pt x="12691" y="2354330"/>
                </a:lnTo>
                <a:lnTo>
                  <a:pt x="12691" y="0"/>
                </a:lnTo>
                <a:close/>
              </a:path>
              <a:path w="963294" h="2399029">
                <a:moveTo>
                  <a:pt x="950476" y="2354330"/>
                </a:moveTo>
                <a:lnTo>
                  <a:pt x="899659" y="2354330"/>
                </a:lnTo>
                <a:lnTo>
                  <a:pt x="899659" y="2367021"/>
                </a:lnTo>
                <a:lnTo>
                  <a:pt x="950476" y="2367021"/>
                </a:lnTo>
                <a:lnTo>
                  <a:pt x="963167" y="2360675"/>
                </a:lnTo>
                <a:lnTo>
                  <a:pt x="950476" y="2354330"/>
                </a:lnTo>
                <a:close/>
              </a:path>
              <a:path w="963294" h="2399029">
                <a:moveTo>
                  <a:pt x="12691" y="2354330"/>
                </a:moveTo>
                <a:lnTo>
                  <a:pt x="6345" y="2354330"/>
                </a:lnTo>
                <a:lnTo>
                  <a:pt x="12691" y="2360675"/>
                </a:lnTo>
                <a:lnTo>
                  <a:pt x="12691" y="2354330"/>
                </a:lnTo>
                <a:close/>
              </a:path>
              <a:path w="963294" h="2399029">
                <a:moveTo>
                  <a:pt x="886967" y="2354330"/>
                </a:moveTo>
                <a:lnTo>
                  <a:pt x="12691" y="2354330"/>
                </a:lnTo>
                <a:lnTo>
                  <a:pt x="12691" y="2360675"/>
                </a:lnTo>
                <a:lnTo>
                  <a:pt x="886967" y="2360675"/>
                </a:lnTo>
                <a:lnTo>
                  <a:pt x="886967" y="235433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58" name="object 58"/>
          <p:cNvSpPr txBox="1"/>
          <p:nvPr/>
        </p:nvSpPr>
        <p:spPr>
          <a:xfrm>
            <a:off x="2419747" y="1638300"/>
            <a:ext cx="984151" cy="153888"/>
          </a:xfrm>
          <a:prstGeom prst="rect">
            <a:avLst/>
          </a:prstGeom>
          <a:ln w="12191">
            <a:solidFill>
              <a:srgbClr val="40709B"/>
            </a:solidFill>
          </a:ln>
        </p:spPr>
        <p:txBody>
          <a:bodyPr lIns="0" tIns="0" rIns="0" bIns="0">
            <a:spAutoFit/>
          </a:bodyPr>
          <a:lstStyle/>
          <a:p>
            <a:pPr marL="207645" fontAlgn="auto">
              <a:spcBef>
                <a:spcPts val="0"/>
              </a:spcBef>
              <a:spcAft>
                <a:spcPts val="0"/>
              </a:spcAft>
              <a:defRPr/>
            </a:pPr>
            <a:r>
              <a:rPr sz="1000" spc="-5" dirty="0">
                <a:solidFill>
                  <a:srgbClr val="44536A"/>
                </a:solidFill>
                <a:latin typeface="Calibri"/>
                <a:cs typeface="Calibri"/>
              </a:rPr>
              <a:t>Perbaikan</a:t>
            </a:r>
            <a:r>
              <a:rPr sz="1000" spc="-40" dirty="0">
                <a:solidFill>
                  <a:srgbClr val="44536A"/>
                </a:solidFill>
                <a:latin typeface="Times New Roman"/>
                <a:cs typeface="Times New Roman"/>
              </a:rPr>
              <a:t> </a:t>
            </a:r>
            <a:r>
              <a:rPr sz="1000" spc="-15" dirty="0">
                <a:solidFill>
                  <a:srgbClr val="44536A"/>
                </a:solidFill>
                <a:latin typeface="Calibri"/>
                <a:cs typeface="Calibri"/>
              </a:rPr>
              <a:t>Da</a:t>
            </a:r>
            <a:r>
              <a:rPr sz="1000" spc="-5" dirty="0">
                <a:solidFill>
                  <a:srgbClr val="44536A"/>
                </a:solidFill>
                <a:latin typeface="Calibri"/>
                <a:cs typeface="Calibri"/>
              </a:rPr>
              <a:t>ta</a:t>
            </a:r>
            <a:endParaRPr sz="1000">
              <a:latin typeface="Calibri"/>
              <a:cs typeface="Calibri"/>
            </a:endParaRPr>
          </a:p>
        </p:txBody>
      </p:sp>
      <p:sp>
        <p:nvSpPr>
          <p:cNvPr id="9274" name="object 59"/>
          <p:cNvSpPr>
            <a:spLocks/>
          </p:cNvSpPr>
          <p:nvPr/>
        </p:nvSpPr>
        <p:spPr bwMode="auto">
          <a:xfrm>
            <a:off x="2880221" y="1885951"/>
            <a:ext cx="61913" cy="766763"/>
          </a:xfrm>
          <a:custGeom>
            <a:avLst/>
            <a:gdLst>
              <a:gd name="T0" fmla="*/ 44375 w 76200"/>
              <a:gd name="T1" fmla="*/ 76179 h 767080"/>
              <a:gd name="T2" fmla="*/ 31665 w 76200"/>
              <a:gd name="T3" fmla="*/ 76220 h 767080"/>
              <a:gd name="T4" fmla="*/ 34777 w 76200"/>
              <a:gd name="T5" fmla="*/ 766693 h 767080"/>
              <a:gd name="T6" fmla="*/ 47487 w 76200"/>
              <a:gd name="T7" fmla="*/ 766693 h 767080"/>
              <a:gd name="T8" fmla="*/ 44375 w 76200"/>
              <a:gd name="T9" fmla="*/ 76179 h 767080"/>
              <a:gd name="T10" fmla="*/ 37703 w 76200"/>
              <a:gd name="T11" fmla="*/ 0 h 767080"/>
              <a:gd name="T12" fmla="*/ 0 w 76200"/>
              <a:gd name="T13" fmla="*/ 76321 h 767080"/>
              <a:gd name="T14" fmla="*/ 31665 w 76200"/>
              <a:gd name="T15" fmla="*/ 76220 h 767080"/>
              <a:gd name="T16" fmla="*/ 31607 w 76200"/>
              <a:gd name="T17" fmla="*/ 63489 h 767080"/>
              <a:gd name="T18" fmla="*/ 69830 w 76200"/>
              <a:gd name="T19" fmla="*/ 63489 h 767080"/>
              <a:gd name="T20" fmla="*/ 37703 w 76200"/>
              <a:gd name="T21" fmla="*/ 0 h 767080"/>
              <a:gd name="T22" fmla="*/ 44317 w 76200"/>
              <a:gd name="T23" fmla="*/ 63489 h 767080"/>
              <a:gd name="T24" fmla="*/ 31607 w 76200"/>
              <a:gd name="T25" fmla="*/ 63489 h 767080"/>
              <a:gd name="T26" fmla="*/ 31665 w 76200"/>
              <a:gd name="T27" fmla="*/ 76220 h 767080"/>
              <a:gd name="T28" fmla="*/ 44375 w 76200"/>
              <a:gd name="T29" fmla="*/ 76179 h 767080"/>
              <a:gd name="T30" fmla="*/ 44317 w 76200"/>
              <a:gd name="T31" fmla="*/ 63489 h 767080"/>
              <a:gd name="T32" fmla="*/ 69830 w 76200"/>
              <a:gd name="T33" fmla="*/ 63489 h 767080"/>
              <a:gd name="T34" fmla="*/ 44317 w 76200"/>
              <a:gd name="T35" fmla="*/ 63489 h 767080"/>
              <a:gd name="T36" fmla="*/ 44375 w 76200"/>
              <a:gd name="T37" fmla="*/ 76179 h 767080"/>
              <a:gd name="T38" fmla="*/ 76199 w 76200"/>
              <a:gd name="T39" fmla="*/ 76078 h 767080"/>
              <a:gd name="T40" fmla="*/ 69830 w 76200"/>
              <a:gd name="T41" fmla="*/ 63489 h 767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200" h="767080">
                <a:moveTo>
                  <a:pt x="44375" y="76179"/>
                </a:moveTo>
                <a:lnTo>
                  <a:pt x="31665" y="76220"/>
                </a:lnTo>
                <a:lnTo>
                  <a:pt x="34777" y="766693"/>
                </a:lnTo>
                <a:lnTo>
                  <a:pt x="47487" y="766693"/>
                </a:lnTo>
                <a:lnTo>
                  <a:pt x="44375" y="76179"/>
                </a:lnTo>
                <a:close/>
              </a:path>
              <a:path w="76200" h="767080">
                <a:moveTo>
                  <a:pt x="37703" y="0"/>
                </a:moveTo>
                <a:lnTo>
                  <a:pt x="0" y="76321"/>
                </a:lnTo>
                <a:lnTo>
                  <a:pt x="31665" y="76220"/>
                </a:lnTo>
                <a:lnTo>
                  <a:pt x="31607" y="63489"/>
                </a:lnTo>
                <a:lnTo>
                  <a:pt x="69830" y="63489"/>
                </a:lnTo>
                <a:lnTo>
                  <a:pt x="37703" y="0"/>
                </a:lnTo>
                <a:close/>
              </a:path>
              <a:path w="76200" h="767080">
                <a:moveTo>
                  <a:pt x="44317" y="63489"/>
                </a:moveTo>
                <a:lnTo>
                  <a:pt x="31607" y="63489"/>
                </a:lnTo>
                <a:lnTo>
                  <a:pt x="31665" y="76220"/>
                </a:lnTo>
                <a:lnTo>
                  <a:pt x="44375" y="76179"/>
                </a:lnTo>
                <a:lnTo>
                  <a:pt x="44317" y="63489"/>
                </a:lnTo>
                <a:close/>
              </a:path>
              <a:path w="76200" h="767080">
                <a:moveTo>
                  <a:pt x="69830" y="63489"/>
                </a:moveTo>
                <a:lnTo>
                  <a:pt x="44317" y="63489"/>
                </a:lnTo>
                <a:lnTo>
                  <a:pt x="44375" y="76179"/>
                </a:lnTo>
                <a:lnTo>
                  <a:pt x="76199" y="76078"/>
                </a:lnTo>
                <a:lnTo>
                  <a:pt x="69830" y="63489"/>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60" name="object 60"/>
          <p:cNvSpPr txBox="1"/>
          <p:nvPr/>
        </p:nvSpPr>
        <p:spPr>
          <a:xfrm>
            <a:off x="3525144" y="3224214"/>
            <a:ext cx="984150" cy="615553"/>
          </a:xfrm>
          <a:prstGeom prst="rect">
            <a:avLst/>
          </a:prstGeom>
          <a:ln w="12191">
            <a:solidFill>
              <a:srgbClr val="40709B"/>
            </a:solidFill>
          </a:ln>
        </p:spPr>
        <p:txBody>
          <a:bodyPr lIns="0" tIns="0" rIns="0" bIns="0">
            <a:spAutoFit/>
          </a:bodyPr>
          <a:lstStyle>
            <a:lvl1pPr marL="98425" indent="2032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14288" indent="-14288"/>
            <a:r>
              <a:rPr lang="id-ID" altLang="id-ID" sz="1000" dirty="0">
                <a:solidFill>
                  <a:srgbClr val="44536A"/>
                </a:solidFill>
                <a:cs typeface="Calibri" pitchFamily="34" charset="0"/>
              </a:rPr>
              <a:t>Cetak</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Surat</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Pengantar</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DAK</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Rekapitulasi</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Usulan</a:t>
            </a:r>
            <a:endParaRPr lang="id-ID" altLang="id-ID" sz="1000" dirty="0">
              <a:cs typeface="Calibri" pitchFamily="34" charset="0"/>
            </a:endParaRPr>
          </a:p>
        </p:txBody>
      </p:sp>
      <p:sp>
        <p:nvSpPr>
          <p:cNvPr id="9276" name="object 61"/>
          <p:cNvSpPr>
            <a:spLocks/>
          </p:cNvSpPr>
          <p:nvPr/>
        </p:nvSpPr>
        <p:spPr bwMode="auto">
          <a:xfrm>
            <a:off x="4509294" y="3486150"/>
            <a:ext cx="172839" cy="76200"/>
          </a:xfrm>
          <a:custGeom>
            <a:avLst/>
            <a:gdLst>
              <a:gd name="T0" fmla="*/ 201643 w 212725"/>
              <a:gd name="T1" fmla="*/ 31485 h 76200"/>
              <a:gd name="T2" fmla="*/ 148711 w 212725"/>
              <a:gd name="T3" fmla="*/ 31485 h 76200"/>
              <a:gd name="T4" fmla="*/ 148955 w 212725"/>
              <a:gd name="T5" fmla="*/ 44195 h 76200"/>
              <a:gd name="T6" fmla="*/ 136281 w 212725"/>
              <a:gd name="T7" fmla="*/ 44445 h 76200"/>
              <a:gd name="T8" fmla="*/ 136916 w 212725"/>
              <a:gd name="T9" fmla="*/ 76199 h 76200"/>
              <a:gd name="T10" fmla="*/ 212354 w 212725"/>
              <a:gd name="T11" fmla="*/ 36575 h 76200"/>
              <a:gd name="T12" fmla="*/ 201643 w 212725"/>
              <a:gd name="T13" fmla="*/ 31485 h 76200"/>
              <a:gd name="T14" fmla="*/ 136026 w 212725"/>
              <a:gd name="T15" fmla="*/ 31735 h 76200"/>
              <a:gd name="T16" fmla="*/ 0 w 212725"/>
              <a:gd name="T17" fmla="*/ 34411 h 76200"/>
              <a:gd name="T18" fmla="*/ 243 w 212725"/>
              <a:gd name="T19" fmla="*/ 47122 h 76200"/>
              <a:gd name="T20" fmla="*/ 136281 w 212725"/>
              <a:gd name="T21" fmla="*/ 44445 h 76200"/>
              <a:gd name="T22" fmla="*/ 136026 w 212725"/>
              <a:gd name="T23" fmla="*/ 31735 h 76200"/>
              <a:gd name="T24" fmla="*/ 148711 w 212725"/>
              <a:gd name="T25" fmla="*/ 31485 h 76200"/>
              <a:gd name="T26" fmla="*/ 136026 w 212725"/>
              <a:gd name="T27" fmla="*/ 31735 h 76200"/>
              <a:gd name="T28" fmla="*/ 136281 w 212725"/>
              <a:gd name="T29" fmla="*/ 44445 h 76200"/>
              <a:gd name="T30" fmla="*/ 148955 w 212725"/>
              <a:gd name="T31" fmla="*/ 44195 h 76200"/>
              <a:gd name="T32" fmla="*/ 148711 w 212725"/>
              <a:gd name="T33" fmla="*/ 31485 h 76200"/>
              <a:gd name="T34" fmla="*/ 135392 w 212725"/>
              <a:gd name="T35" fmla="*/ 0 h 76200"/>
              <a:gd name="T36" fmla="*/ 136026 w 212725"/>
              <a:gd name="T37" fmla="*/ 31735 h 76200"/>
              <a:gd name="T38" fmla="*/ 148711 w 212725"/>
              <a:gd name="T39" fmla="*/ 31485 h 76200"/>
              <a:gd name="T40" fmla="*/ 201643 w 212725"/>
              <a:gd name="T41" fmla="*/ 31485 h 76200"/>
              <a:gd name="T42" fmla="*/ 135392 w 212725"/>
              <a:gd name="T43" fmla="*/ 0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725" h="76200">
                <a:moveTo>
                  <a:pt x="201643" y="31485"/>
                </a:moveTo>
                <a:lnTo>
                  <a:pt x="148711" y="31485"/>
                </a:lnTo>
                <a:lnTo>
                  <a:pt x="148955" y="44195"/>
                </a:lnTo>
                <a:lnTo>
                  <a:pt x="136281" y="44445"/>
                </a:lnTo>
                <a:lnTo>
                  <a:pt x="136916" y="76199"/>
                </a:lnTo>
                <a:lnTo>
                  <a:pt x="212354" y="36575"/>
                </a:lnTo>
                <a:lnTo>
                  <a:pt x="201643" y="31485"/>
                </a:lnTo>
                <a:close/>
              </a:path>
              <a:path w="212725" h="76200">
                <a:moveTo>
                  <a:pt x="136026" y="31735"/>
                </a:moveTo>
                <a:lnTo>
                  <a:pt x="0" y="34411"/>
                </a:lnTo>
                <a:lnTo>
                  <a:pt x="243" y="47122"/>
                </a:lnTo>
                <a:lnTo>
                  <a:pt x="136281" y="44445"/>
                </a:lnTo>
                <a:lnTo>
                  <a:pt x="136026" y="31735"/>
                </a:lnTo>
                <a:close/>
              </a:path>
              <a:path w="212725" h="76200">
                <a:moveTo>
                  <a:pt x="148711" y="31485"/>
                </a:moveTo>
                <a:lnTo>
                  <a:pt x="136026" y="31735"/>
                </a:lnTo>
                <a:lnTo>
                  <a:pt x="136281" y="44445"/>
                </a:lnTo>
                <a:lnTo>
                  <a:pt x="148955" y="44195"/>
                </a:lnTo>
                <a:lnTo>
                  <a:pt x="148711" y="31485"/>
                </a:lnTo>
                <a:close/>
              </a:path>
              <a:path w="212725" h="76200">
                <a:moveTo>
                  <a:pt x="135392" y="0"/>
                </a:moveTo>
                <a:lnTo>
                  <a:pt x="136026" y="31735"/>
                </a:lnTo>
                <a:lnTo>
                  <a:pt x="148711" y="31485"/>
                </a:lnTo>
                <a:lnTo>
                  <a:pt x="201643" y="31485"/>
                </a:lnTo>
                <a:lnTo>
                  <a:pt x="135392"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77" name="object 62"/>
          <p:cNvSpPr>
            <a:spLocks/>
          </p:cNvSpPr>
          <p:nvPr/>
        </p:nvSpPr>
        <p:spPr bwMode="auto">
          <a:xfrm>
            <a:off x="5861050" y="3182938"/>
            <a:ext cx="1069281" cy="673100"/>
          </a:xfrm>
          <a:custGeom>
            <a:avLst/>
            <a:gdLst>
              <a:gd name="T0" fmla="*/ 0 w 1316990"/>
              <a:gd name="T1" fmla="*/ 672083 h 672464"/>
              <a:gd name="T2" fmla="*/ 263408 w 1316990"/>
              <a:gd name="T3" fmla="*/ 0 h 672464"/>
              <a:gd name="T4" fmla="*/ 1316735 w 1316990"/>
              <a:gd name="T5" fmla="*/ 0 h 672464"/>
              <a:gd name="T6" fmla="*/ 1053327 w 1316990"/>
              <a:gd name="T7" fmla="*/ 672083 h 672464"/>
              <a:gd name="T8" fmla="*/ 0 w 1316990"/>
              <a:gd name="T9" fmla="*/ 672083 h 672464"/>
            </a:gdLst>
            <a:ahLst/>
            <a:cxnLst>
              <a:cxn ang="0">
                <a:pos x="T0" y="T1"/>
              </a:cxn>
              <a:cxn ang="0">
                <a:pos x="T2" y="T3"/>
              </a:cxn>
              <a:cxn ang="0">
                <a:pos x="T4" y="T5"/>
              </a:cxn>
              <a:cxn ang="0">
                <a:pos x="T6" y="T7"/>
              </a:cxn>
              <a:cxn ang="0">
                <a:pos x="T8" y="T9"/>
              </a:cxn>
            </a:cxnLst>
            <a:rect l="0" t="0" r="r" b="b"/>
            <a:pathLst>
              <a:path w="1316990" h="672464">
                <a:moveTo>
                  <a:pt x="0" y="672083"/>
                </a:moveTo>
                <a:lnTo>
                  <a:pt x="263408" y="0"/>
                </a:lnTo>
                <a:lnTo>
                  <a:pt x="1316735" y="0"/>
                </a:lnTo>
                <a:lnTo>
                  <a:pt x="1053327" y="672083"/>
                </a:lnTo>
                <a:lnTo>
                  <a:pt x="0" y="672083"/>
                </a:lnTo>
                <a:close/>
              </a:path>
            </a:pathLst>
          </a:custGeom>
          <a:noFill/>
          <a:ln w="12191">
            <a:solidFill>
              <a:srgbClr val="40709B"/>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63" name="object 63"/>
          <p:cNvSpPr txBox="1"/>
          <p:nvPr/>
        </p:nvSpPr>
        <p:spPr>
          <a:xfrm>
            <a:off x="6170613" y="3227388"/>
            <a:ext cx="451445" cy="609600"/>
          </a:xfrm>
          <a:prstGeom prst="rect">
            <a:avLst/>
          </a:prstGeom>
        </p:spPr>
        <p:txBody>
          <a:bodyPr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id-ID" altLang="id-ID" sz="1000">
                <a:solidFill>
                  <a:srgbClr val="44536A"/>
                </a:solidFill>
                <a:cs typeface="Calibri" pitchFamily="34" charset="0"/>
              </a:rPr>
              <a:t>Upload</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Surat</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Pengantar</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DAK</a:t>
            </a:r>
            <a:endParaRPr lang="id-ID" altLang="id-ID" sz="1000">
              <a:cs typeface="Calibri" pitchFamily="34" charset="0"/>
            </a:endParaRPr>
          </a:p>
        </p:txBody>
      </p:sp>
      <p:sp>
        <p:nvSpPr>
          <p:cNvPr id="9279" name="object 64"/>
          <p:cNvSpPr>
            <a:spLocks/>
          </p:cNvSpPr>
          <p:nvPr/>
        </p:nvSpPr>
        <p:spPr bwMode="auto">
          <a:xfrm>
            <a:off x="2909888" y="3103563"/>
            <a:ext cx="616545" cy="461962"/>
          </a:xfrm>
          <a:custGeom>
            <a:avLst/>
            <a:gdLst>
              <a:gd name="T0" fmla="*/ 682355 w 758825"/>
              <a:gd name="T1" fmla="*/ 385815 h 462279"/>
              <a:gd name="T2" fmla="*/ 682355 w 758825"/>
              <a:gd name="T3" fmla="*/ 462015 h 462279"/>
              <a:gd name="T4" fmla="*/ 745815 w 758825"/>
              <a:gd name="T5" fmla="*/ 430286 h 462279"/>
              <a:gd name="T6" fmla="*/ 695065 w 758825"/>
              <a:gd name="T7" fmla="*/ 430286 h 462279"/>
              <a:gd name="T8" fmla="*/ 695065 w 758825"/>
              <a:gd name="T9" fmla="*/ 417575 h 462279"/>
              <a:gd name="T10" fmla="*/ 745876 w 758825"/>
              <a:gd name="T11" fmla="*/ 417575 h 462279"/>
              <a:gd name="T12" fmla="*/ 682355 w 758825"/>
              <a:gd name="T13" fmla="*/ 385815 h 462279"/>
              <a:gd name="T14" fmla="*/ 12679 w 758825"/>
              <a:gd name="T15" fmla="*/ 0 h 462279"/>
              <a:gd name="T16" fmla="*/ 0 w 758825"/>
              <a:gd name="T17" fmla="*/ 0 h 462279"/>
              <a:gd name="T18" fmla="*/ 0 w 758825"/>
              <a:gd name="T19" fmla="*/ 430286 h 462279"/>
              <a:gd name="T20" fmla="*/ 682355 w 758825"/>
              <a:gd name="T21" fmla="*/ 430286 h 462279"/>
              <a:gd name="T22" fmla="*/ 682355 w 758825"/>
              <a:gd name="T23" fmla="*/ 423915 h 462279"/>
              <a:gd name="T24" fmla="*/ 12679 w 758825"/>
              <a:gd name="T25" fmla="*/ 423915 h 462279"/>
              <a:gd name="T26" fmla="*/ 6339 w 758825"/>
              <a:gd name="T27" fmla="*/ 417575 h 462279"/>
              <a:gd name="T28" fmla="*/ 12679 w 758825"/>
              <a:gd name="T29" fmla="*/ 417575 h 462279"/>
              <a:gd name="T30" fmla="*/ 12679 w 758825"/>
              <a:gd name="T31" fmla="*/ 0 h 462279"/>
              <a:gd name="T32" fmla="*/ 745876 w 758825"/>
              <a:gd name="T33" fmla="*/ 417575 h 462279"/>
              <a:gd name="T34" fmla="*/ 695065 w 758825"/>
              <a:gd name="T35" fmla="*/ 417575 h 462279"/>
              <a:gd name="T36" fmla="*/ 695065 w 758825"/>
              <a:gd name="T37" fmla="*/ 430286 h 462279"/>
              <a:gd name="T38" fmla="*/ 745815 w 758825"/>
              <a:gd name="T39" fmla="*/ 430286 h 462279"/>
              <a:gd name="T40" fmla="*/ 758555 w 758825"/>
              <a:gd name="T41" fmla="*/ 423915 h 462279"/>
              <a:gd name="T42" fmla="*/ 745876 w 758825"/>
              <a:gd name="T43" fmla="*/ 417575 h 462279"/>
              <a:gd name="T44" fmla="*/ 12679 w 758825"/>
              <a:gd name="T45" fmla="*/ 417575 h 462279"/>
              <a:gd name="T46" fmla="*/ 6339 w 758825"/>
              <a:gd name="T47" fmla="*/ 417575 h 462279"/>
              <a:gd name="T48" fmla="*/ 12679 w 758825"/>
              <a:gd name="T49" fmla="*/ 423915 h 462279"/>
              <a:gd name="T50" fmla="*/ 12679 w 758825"/>
              <a:gd name="T51" fmla="*/ 417575 h 462279"/>
              <a:gd name="T52" fmla="*/ 682355 w 758825"/>
              <a:gd name="T53" fmla="*/ 417575 h 462279"/>
              <a:gd name="T54" fmla="*/ 12679 w 758825"/>
              <a:gd name="T55" fmla="*/ 417575 h 462279"/>
              <a:gd name="T56" fmla="*/ 12679 w 758825"/>
              <a:gd name="T57" fmla="*/ 423915 h 462279"/>
              <a:gd name="T58" fmla="*/ 682355 w 758825"/>
              <a:gd name="T59" fmla="*/ 423915 h 462279"/>
              <a:gd name="T60" fmla="*/ 682355 w 758825"/>
              <a:gd name="T61" fmla="*/ 417575 h 462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8825" h="462279">
                <a:moveTo>
                  <a:pt x="682355" y="385815"/>
                </a:moveTo>
                <a:lnTo>
                  <a:pt x="682355" y="462015"/>
                </a:lnTo>
                <a:lnTo>
                  <a:pt x="745815" y="430286"/>
                </a:lnTo>
                <a:lnTo>
                  <a:pt x="695065" y="430286"/>
                </a:lnTo>
                <a:lnTo>
                  <a:pt x="695065" y="417575"/>
                </a:lnTo>
                <a:lnTo>
                  <a:pt x="745876" y="417575"/>
                </a:lnTo>
                <a:lnTo>
                  <a:pt x="682355" y="385815"/>
                </a:lnTo>
                <a:close/>
              </a:path>
              <a:path w="758825" h="462279">
                <a:moveTo>
                  <a:pt x="12679" y="0"/>
                </a:moveTo>
                <a:lnTo>
                  <a:pt x="0" y="0"/>
                </a:lnTo>
                <a:lnTo>
                  <a:pt x="0" y="430286"/>
                </a:lnTo>
                <a:lnTo>
                  <a:pt x="682355" y="430286"/>
                </a:lnTo>
                <a:lnTo>
                  <a:pt x="682355" y="423915"/>
                </a:lnTo>
                <a:lnTo>
                  <a:pt x="12679" y="423915"/>
                </a:lnTo>
                <a:lnTo>
                  <a:pt x="6339" y="417575"/>
                </a:lnTo>
                <a:lnTo>
                  <a:pt x="12679" y="417575"/>
                </a:lnTo>
                <a:lnTo>
                  <a:pt x="12679" y="0"/>
                </a:lnTo>
                <a:close/>
              </a:path>
              <a:path w="758825" h="462279">
                <a:moveTo>
                  <a:pt x="745876" y="417575"/>
                </a:moveTo>
                <a:lnTo>
                  <a:pt x="695065" y="417575"/>
                </a:lnTo>
                <a:lnTo>
                  <a:pt x="695065" y="430286"/>
                </a:lnTo>
                <a:lnTo>
                  <a:pt x="745815" y="430286"/>
                </a:lnTo>
                <a:lnTo>
                  <a:pt x="758555" y="423915"/>
                </a:lnTo>
                <a:lnTo>
                  <a:pt x="745876" y="417575"/>
                </a:lnTo>
                <a:close/>
              </a:path>
              <a:path w="758825" h="462279">
                <a:moveTo>
                  <a:pt x="12679" y="417575"/>
                </a:moveTo>
                <a:lnTo>
                  <a:pt x="6339" y="417575"/>
                </a:lnTo>
                <a:lnTo>
                  <a:pt x="12679" y="423915"/>
                </a:lnTo>
                <a:lnTo>
                  <a:pt x="12679" y="417575"/>
                </a:lnTo>
                <a:close/>
              </a:path>
              <a:path w="758825" h="462279">
                <a:moveTo>
                  <a:pt x="682355" y="417575"/>
                </a:moveTo>
                <a:lnTo>
                  <a:pt x="12679" y="417575"/>
                </a:lnTo>
                <a:lnTo>
                  <a:pt x="12679" y="423915"/>
                </a:lnTo>
                <a:lnTo>
                  <a:pt x="682355" y="423915"/>
                </a:lnTo>
                <a:lnTo>
                  <a:pt x="682355" y="417575"/>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65" name="object 65"/>
          <p:cNvSpPr txBox="1"/>
          <p:nvPr/>
        </p:nvSpPr>
        <p:spPr>
          <a:xfrm>
            <a:off x="4682133" y="3222626"/>
            <a:ext cx="977702" cy="307777"/>
          </a:xfrm>
          <a:prstGeom prst="rect">
            <a:avLst/>
          </a:prstGeom>
          <a:ln w="12191">
            <a:solidFill>
              <a:srgbClr val="40709B"/>
            </a:solidFill>
          </a:ln>
        </p:spPr>
        <p:txBody>
          <a:bodyPr lIns="0" tIns="0" rIns="0" bIns="0">
            <a:spAutoFit/>
          </a:bodyPr>
          <a:lstStyle>
            <a:lvl1pPr marL="222250" indent="34925">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a:solidFill>
                  <a:srgbClr val="44536A"/>
                </a:solidFill>
                <a:cs typeface="Calibri" pitchFamily="34" charset="0"/>
              </a:rPr>
              <a:t>Tandatangan</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Kepala</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Daerah</a:t>
            </a:r>
            <a:endParaRPr lang="id-ID" altLang="id-ID" sz="1000">
              <a:cs typeface="Calibri" pitchFamily="34" charset="0"/>
            </a:endParaRPr>
          </a:p>
        </p:txBody>
      </p:sp>
      <p:sp>
        <p:nvSpPr>
          <p:cNvPr id="9281" name="object 66"/>
          <p:cNvSpPr>
            <a:spLocks/>
          </p:cNvSpPr>
          <p:nvPr/>
        </p:nvSpPr>
        <p:spPr bwMode="auto">
          <a:xfrm>
            <a:off x="2419747" y="4491039"/>
            <a:ext cx="751979" cy="407987"/>
          </a:xfrm>
          <a:custGeom>
            <a:avLst/>
            <a:gdLst>
              <a:gd name="T0" fmla="*/ 0 w 925195"/>
              <a:gd name="T1" fmla="*/ 0 h 407670"/>
              <a:gd name="T2" fmla="*/ 924946 w 925195"/>
              <a:gd name="T3" fmla="*/ 0 h 407670"/>
              <a:gd name="T4" fmla="*/ 924946 w 925195"/>
              <a:gd name="T5" fmla="*/ 327029 h 407670"/>
              <a:gd name="T6" fmla="*/ 858936 w 925195"/>
              <a:gd name="T7" fmla="*/ 327932 h 407670"/>
              <a:gd name="T8" fmla="*/ 799169 w 925195"/>
              <a:gd name="T9" fmla="*/ 330486 h 407670"/>
              <a:gd name="T10" fmla="*/ 744951 w 925195"/>
              <a:gd name="T11" fmla="*/ 334454 h 407670"/>
              <a:gd name="T12" fmla="*/ 695588 w 925195"/>
              <a:gd name="T13" fmla="*/ 339602 h 407670"/>
              <a:gd name="T14" fmla="*/ 650386 w 925195"/>
              <a:gd name="T15" fmla="*/ 345692 h 407670"/>
              <a:gd name="T16" fmla="*/ 608652 w 925195"/>
              <a:gd name="T17" fmla="*/ 352489 h 407670"/>
              <a:gd name="T18" fmla="*/ 569692 w 925195"/>
              <a:gd name="T19" fmla="*/ 359758 h 407670"/>
              <a:gd name="T20" fmla="*/ 497319 w 925195"/>
              <a:gd name="T21" fmla="*/ 374767 h 407670"/>
              <a:gd name="T22" fmla="*/ 462518 w 925195"/>
              <a:gd name="T23" fmla="*/ 382035 h 407670"/>
              <a:gd name="T24" fmla="*/ 392221 w 925195"/>
              <a:gd name="T25" fmla="*/ 394923 h 407670"/>
              <a:gd name="T26" fmla="*/ 316369 w 925195"/>
              <a:gd name="T27" fmla="*/ 404038 h 407670"/>
              <a:gd name="T28" fmla="*/ 274627 w 925195"/>
              <a:gd name="T29" fmla="*/ 406592 h 407670"/>
              <a:gd name="T30" fmla="*/ 229415 w 925195"/>
              <a:gd name="T31" fmla="*/ 407496 h 407670"/>
              <a:gd name="T32" fmla="*/ 180040 w 925195"/>
              <a:gd name="T33" fmla="*/ 406513 h 407670"/>
              <a:gd name="T34" fmla="*/ 125809 w 925195"/>
              <a:gd name="T35" fmla="*/ 403410 h 407670"/>
              <a:gd name="T36" fmla="*/ 66026 w 925195"/>
              <a:gd name="T37" fmla="*/ 397948 h 407670"/>
              <a:gd name="T38" fmla="*/ 0 w 925195"/>
              <a:gd name="T39" fmla="*/ 389894 h 407670"/>
              <a:gd name="T40" fmla="*/ 0 w 925195"/>
              <a:gd name="T41" fmla="*/ 0 h 407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5195" h="407670">
                <a:moveTo>
                  <a:pt x="0" y="0"/>
                </a:moveTo>
                <a:lnTo>
                  <a:pt x="924946" y="0"/>
                </a:lnTo>
                <a:lnTo>
                  <a:pt x="924946" y="327029"/>
                </a:lnTo>
                <a:lnTo>
                  <a:pt x="858936" y="327932"/>
                </a:lnTo>
                <a:lnTo>
                  <a:pt x="799169" y="330486"/>
                </a:lnTo>
                <a:lnTo>
                  <a:pt x="744951" y="334454"/>
                </a:lnTo>
                <a:lnTo>
                  <a:pt x="695588" y="339602"/>
                </a:lnTo>
                <a:lnTo>
                  <a:pt x="650386" y="345692"/>
                </a:lnTo>
                <a:lnTo>
                  <a:pt x="608652" y="352489"/>
                </a:lnTo>
                <a:lnTo>
                  <a:pt x="569692" y="359758"/>
                </a:lnTo>
                <a:lnTo>
                  <a:pt x="497319" y="374767"/>
                </a:lnTo>
                <a:lnTo>
                  <a:pt x="462518" y="382035"/>
                </a:lnTo>
                <a:lnTo>
                  <a:pt x="392221" y="394923"/>
                </a:lnTo>
                <a:lnTo>
                  <a:pt x="316369" y="404038"/>
                </a:lnTo>
                <a:lnTo>
                  <a:pt x="274627" y="406592"/>
                </a:lnTo>
                <a:lnTo>
                  <a:pt x="229415" y="407496"/>
                </a:lnTo>
                <a:lnTo>
                  <a:pt x="180040" y="406513"/>
                </a:lnTo>
                <a:lnTo>
                  <a:pt x="125809" y="403410"/>
                </a:lnTo>
                <a:lnTo>
                  <a:pt x="66026" y="397948"/>
                </a:lnTo>
                <a:lnTo>
                  <a:pt x="0" y="389894"/>
                </a:lnTo>
                <a:lnTo>
                  <a:pt x="0" y="0"/>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82" name="object 67"/>
          <p:cNvSpPr>
            <a:spLocks/>
          </p:cNvSpPr>
          <p:nvPr/>
        </p:nvSpPr>
        <p:spPr bwMode="auto">
          <a:xfrm>
            <a:off x="2481660" y="4448175"/>
            <a:ext cx="746820" cy="331788"/>
          </a:xfrm>
          <a:custGeom>
            <a:avLst/>
            <a:gdLst>
              <a:gd name="T0" fmla="*/ 0 w 918845"/>
              <a:gd name="T1" fmla="*/ 42290 h 331470"/>
              <a:gd name="T2" fmla="*/ 0 w 918845"/>
              <a:gd name="T3" fmla="*/ 0 h 331470"/>
              <a:gd name="T4" fmla="*/ 918606 w 918845"/>
              <a:gd name="T5" fmla="*/ 0 h 331470"/>
              <a:gd name="T6" fmla="*/ 918606 w 918845"/>
              <a:gd name="T7" fmla="*/ 328934 h 331470"/>
              <a:gd name="T8" fmla="*/ 899775 w 918845"/>
              <a:gd name="T9" fmla="*/ 329133 h 331470"/>
              <a:gd name="T10" fmla="*/ 882202 w 918845"/>
              <a:gd name="T11" fmla="*/ 329620 h 331470"/>
              <a:gd name="T12" fmla="*/ 867143 w 918845"/>
              <a:gd name="T13" fmla="*/ 330231 h 331470"/>
              <a:gd name="T14" fmla="*/ 855856 w 918845"/>
              <a:gd name="T15" fmla="*/ 330801 h 331470"/>
              <a:gd name="T16" fmla="*/ 849597 w 918845"/>
              <a:gd name="T17" fmla="*/ 331166 h 33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8845" h="331470">
                <a:moveTo>
                  <a:pt x="0" y="42290"/>
                </a:moveTo>
                <a:lnTo>
                  <a:pt x="0" y="0"/>
                </a:lnTo>
                <a:lnTo>
                  <a:pt x="918606" y="0"/>
                </a:lnTo>
                <a:lnTo>
                  <a:pt x="918606" y="328934"/>
                </a:lnTo>
                <a:lnTo>
                  <a:pt x="899775" y="329133"/>
                </a:lnTo>
                <a:lnTo>
                  <a:pt x="882202" y="329620"/>
                </a:lnTo>
                <a:lnTo>
                  <a:pt x="867143" y="330231"/>
                </a:lnTo>
                <a:lnTo>
                  <a:pt x="855856" y="330801"/>
                </a:lnTo>
                <a:lnTo>
                  <a:pt x="849597" y="331166"/>
                </a:lnTo>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83" name="object 68"/>
          <p:cNvSpPr>
            <a:spLocks/>
          </p:cNvSpPr>
          <p:nvPr/>
        </p:nvSpPr>
        <p:spPr bwMode="auto">
          <a:xfrm>
            <a:off x="2539703" y="4406900"/>
            <a:ext cx="753269" cy="330200"/>
          </a:xfrm>
          <a:custGeom>
            <a:avLst/>
            <a:gdLst>
              <a:gd name="T0" fmla="*/ 0 w 927100"/>
              <a:gd name="T1" fmla="*/ 41397 h 330200"/>
              <a:gd name="T2" fmla="*/ 0 w 927100"/>
              <a:gd name="T3" fmla="*/ 0 h 330200"/>
              <a:gd name="T4" fmla="*/ 926591 w 927100"/>
              <a:gd name="T5" fmla="*/ 0 h 330200"/>
              <a:gd name="T6" fmla="*/ 926591 w 927100"/>
              <a:gd name="T7" fmla="*/ 328040 h 330200"/>
              <a:gd name="T8" fmla="*/ 907728 w 927100"/>
              <a:gd name="T9" fmla="*/ 328153 h 330200"/>
              <a:gd name="T10" fmla="*/ 889819 w 927100"/>
              <a:gd name="T11" fmla="*/ 328438 h 330200"/>
              <a:gd name="T12" fmla="*/ 873838 w 927100"/>
              <a:gd name="T13" fmla="*/ 328815 h 330200"/>
              <a:gd name="T14" fmla="*/ 860758 w 927100"/>
              <a:gd name="T15" fmla="*/ 329202 h 330200"/>
              <a:gd name="T16" fmla="*/ 851553 w 927100"/>
              <a:gd name="T17" fmla="*/ 329519 h 330200"/>
              <a:gd name="T18" fmla="*/ 847197 w 927100"/>
              <a:gd name="T19" fmla="*/ 329687 h 330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7100" h="330200">
                <a:moveTo>
                  <a:pt x="0" y="41397"/>
                </a:moveTo>
                <a:lnTo>
                  <a:pt x="0" y="0"/>
                </a:lnTo>
                <a:lnTo>
                  <a:pt x="926591" y="0"/>
                </a:lnTo>
                <a:lnTo>
                  <a:pt x="926591" y="328040"/>
                </a:lnTo>
                <a:lnTo>
                  <a:pt x="907728" y="328153"/>
                </a:lnTo>
                <a:lnTo>
                  <a:pt x="889819" y="328438"/>
                </a:lnTo>
                <a:lnTo>
                  <a:pt x="873838" y="328815"/>
                </a:lnTo>
                <a:lnTo>
                  <a:pt x="860758" y="329202"/>
                </a:lnTo>
                <a:lnTo>
                  <a:pt x="851553" y="329519"/>
                </a:lnTo>
                <a:lnTo>
                  <a:pt x="847197" y="329687"/>
                </a:lnTo>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69" name="object 69"/>
          <p:cNvSpPr txBox="1"/>
          <p:nvPr/>
        </p:nvSpPr>
        <p:spPr>
          <a:xfrm>
            <a:off x="2530673" y="4509120"/>
            <a:ext cx="527547" cy="307777"/>
          </a:xfrm>
          <a:prstGeom prst="rect">
            <a:avLst/>
          </a:prstGeom>
        </p:spPr>
        <p:txBody>
          <a:bodyPr lIns="0" tIns="0" rIns="0" bIns="0">
            <a:spAutoFit/>
          </a:bodyPr>
          <a:lstStyle/>
          <a:p>
            <a:pPr marL="12700" fontAlgn="auto">
              <a:spcBef>
                <a:spcPts val="0"/>
              </a:spcBef>
              <a:spcAft>
                <a:spcPts val="0"/>
              </a:spcAft>
              <a:defRPr/>
            </a:pPr>
            <a:r>
              <a:rPr sz="1000" spc="-15" dirty="0">
                <a:solidFill>
                  <a:srgbClr val="44536A"/>
                </a:solidFill>
                <a:latin typeface="Calibri"/>
                <a:cs typeface="Calibri"/>
              </a:rPr>
              <a:t>Da</a:t>
            </a:r>
            <a:r>
              <a:rPr sz="1000" spc="-5" dirty="0">
                <a:solidFill>
                  <a:srgbClr val="44536A"/>
                </a:solidFill>
                <a:latin typeface="Calibri"/>
                <a:cs typeface="Calibri"/>
              </a:rPr>
              <a:t>ta</a:t>
            </a:r>
            <a:r>
              <a:rPr sz="1000" spc="-35" dirty="0">
                <a:solidFill>
                  <a:srgbClr val="44536A"/>
                </a:solidFill>
                <a:latin typeface="Times New Roman"/>
                <a:cs typeface="Times New Roman"/>
              </a:rPr>
              <a:t> </a:t>
            </a:r>
            <a:r>
              <a:rPr sz="1000" spc="-15" dirty="0">
                <a:solidFill>
                  <a:srgbClr val="44536A"/>
                </a:solidFill>
                <a:latin typeface="Calibri"/>
                <a:cs typeface="Calibri"/>
              </a:rPr>
              <a:t>Us</a:t>
            </a:r>
            <a:r>
              <a:rPr sz="1000" spc="-5" dirty="0">
                <a:solidFill>
                  <a:srgbClr val="44536A"/>
                </a:solidFill>
                <a:latin typeface="Calibri"/>
                <a:cs typeface="Calibri"/>
              </a:rPr>
              <a:t>ulan</a:t>
            </a:r>
            <a:endParaRPr sz="1000" dirty="0">
              <a:latin typeface="Calibri"/>
              <a:cs typeface="Calibri"/>
            </a:endParaRPr>
          </a:p>
        </p:txBody>
      </p:sp>
      <p:sp>
        <p:nvSpPr>
          <p:cNvPr id="9285" name="object 70"/>
          <p:cNvSpPr>
            <a:spLocks/>
          </p:cNvSpPr>
          <p:nvPr/>
        </p:nvSpPr>
        <p:spPr bwMode="auto">
          <a:xfrm>
            <a:off x="2885381" y="3103564"/>
            <a:ext cx="61913" cy="1304925"/>
          </a:xfrm>
          <a:custGeom>
            <a:avLst/>
            <a:gdLst>
              <a:gd name="T0" fmla="*/ 31863 w 76200"/>
              <a:gd name="T1" fmla="*/ 1228925 h 1305560"/>
              <a:gd name="T2" fmla="*/ 0 w 76200"/>
              <a:gd name="T3" fmla="*/ 1228974 h 1305560"/>
              <a:gd name="T4" fmla="*/ 38221 w 76200"/>
              <a:gd name="T5" fmla="*/ 1305174 h 1305560"/>
              <a:gd name="T6" fmla="*/ 69819 w 76200"/>
              <a:gd name="T7" fmla="*/ 1241678 h 1305560"/>
              <a:gd name="T8" fmla="*/ 31882 w 76200"/>
              <a:gd name="T9" fmla="*/ 1241678 h 1305560"/>
              <a:gd name="T10" fmla="*/ 31863 w 76200"/>
              <a:gd name="T11" fmla="*/ 1228925 h 1305560"/>
              <a:gd name="T12" fmla="*/ 44573 w 76200"/>
              <a:gd name="T13" fmla="*/ 1228905 h 1305560"/>
              <a:gd name="T14" fmla="*/ 31863 w 76200"/>
              <a:gd name="T15" fmla="*/ 1228925 h 1305560"/>
              <a:gd name="T16" fmla="*/ 31882 w 76200"/>
              <a:gd name="T17" fmla="*/ 1241678 h 1305560"/>
              <a:gd name="T18" fmla="*/ 44592 w 76200"/>
              <a:gd name="T19" fmla="*/ 1241678 h 1305560"/>
              <a:gd name="T20" fmla="*/ 44573 w 76200"/>
              <a:gd name="T21" fmla="*/ 1228905 h 1305560"/>
              <a:gd name="T22" fmla="*/ 76199 w 76200"/>
              <a:gd name="T23" fmla="*/ 1228856 h 1305560"/>
              <a:gd name="T24" fmla="*/ 44573 w 76200"/>
              <a:gd name="T25" fmla="*/ 1228905 h 1305560"/>
              <a:gd name="T26" fmla="*/ 44592 w 76200"/>
              <a:gd name="T27" fmla="*/ 1241678 h 1305560"/>
              <a:gd name="T28" fmla="*/ 69819 w 76200"/>
              <a:gd name="T29" fmla="*/ 1241678 h 1305560"/>
              <a:gd name="T30" fmla="*/ 76199 w 76200"/>
              <a:gd name="T31" fmla="*/ 1228856 h 1305560"/>
              <a:gd name="T32" fmla="*/ 42793 w 76200"/>
              <a:gd name="T33" fmla="*/ 0 h 1305560"/>
              <a:gd name="T34" fmla="*/ 30114 w 76200"/>
              <a:gd name="T35" fmla="*/ 0 h 1305560"/>
              <a:gd name="T36" fmla="*/ 31863 w 76200"/>
              <a:gd name="T37" fmla="*/ 1228925 h 1305560"/>
              <a:gd name="T38" fmla="*/ 44573 w 76200"/>
              <a:gd name="T39" fmla="*/ 1228905 h 1305560"/>
              <a:gd name="T40" fmla="*/ 42793 w 76200"/>
              <a:gd name="T41" fmla="*/ 0 h 1305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200" h="1305560">
                <a:moveTo>
                  <a:pt x="31863" y="1228925"/>
                </a:moveTo>
                <a:lnTo>
                  <a:pt x="0" y="1228974"/>
                </a:lnTo>
                <a:lnTo>
                  <a:pt x="38221" y="1305174"/>
                </a:lnTo>
                <a:lnTo>
                  <a:pt x="69819" y="1241678"/>
                </a:lnTo>
                <a:lnTo>
                  <a:pt x="31882" y="1241678"/>
                </a:lnTo>
                <a:lnTo>
                  <a:pt x="31863" y="1228925"/>
                </a:lnTo>
                <a:close/>
              </a:path>
              <a:path w="76200" h="1305560">
                <a:moveTo>
                  <a:pt x="44573" y="1228905"/>
                </a:moveTo>
                <a:lnTo>
                  <a:pt x="31863" y="1228925"/>
                </a:lnTo>
                <a:lnTo>
                  <a:pt x="31882" y="1241678"/>
                </a:lnTo>
                <a:lnTo>
                  <a:pt x="44592" y="1241678"/>
                </a:lnTo>
                <a:lnTo>
                  <a:pt x="44573" y="1228905"/>
                </a:lnTo>
                <a:close/>
              </a:path>
              <a:path w="76200" h="1305560">
                <a:moveTo>
                  <a:pt x="76199" y="1228856"/>
                </a:moveTo>
                <a:lnTo>
                  <a:pt x="44573" y="1228905"/>
                </a:lnTo>
                <a:lnTo>
                  <a:pt x="44592" y="1241678"/>
                </a:lnTo>
                <a:lnTo>
                  <a:pt x="69819" y="1241678"/>
                </a:lnTo>
                <a:lnTo>
                  <a:pt x="76199" y="1228856"/>
                </a:lnTo>
                <a:close/>
              </a:path>
              <a:path w="76200" h="1305560">
                <a:moveTo>
                  <a:pt x="42793" y="0"/>
                </a:moveTo>
                <a:lnTo>
                  <a:pt x="30114" y="0"/>
                </a:lnTo>
                <a:lnTo>
                  <a:pt x="31863" y="1228925"/>
                </a:lnTo>
                <a:lnTo>
                  <a:pt x="44573" y="1228905"/>
                </a:lnTo>
                <a:lnTo>
                  <a:pt x="42793"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86" name="object 71"/>
          <p:cNvSpPr>
            <a:spLocks/>
          </p:cNvSpPr>
          <p:nvPr/>
        </p:nvSpPr>
        <p:spPr bwMode="auto">
          <a:xfrm>
            <a:off x="2764135" y="4881564"/>
            <a:ext cx="61913" cy="401637"/>
          </a:xfrm>
          <a:custGeom>
            <a:avLst/>
            <a:gdLst>
              <a:gd name="T0" fmla="*/ 0 w 76200"/>
              <a:gd name="T1" fmla="*/ 324992 h 401320"/>
              <a:gd name="T2" fmla="*/ 37856 w 76200"/>
              <a:gd name="T3" fmla="*/ 401324 h 401320"/>
              <a:gd name="T4" fmla="*/ 69863 w 76200"/>
              <a:gd name="T5" fmla="*/ 337815 h 401320"/>
              <a:gd name="T6" fmla="*/ 31760 w 76200"/>
              <a:gd name="T7" fmla="*/ 337815 h 401320"/>
              <a:gd name="T8" fmla="*/ 31798 w 76200"/>
              <a:gd name="T9" fmla="*/ 325097 h 401320"/>
              <a:gd name="T10" fmla="*/ 0 w 76200"/>
              <a:gd name="T11" fmla="*/ 324992 h 401320"/>
              <a:gd name="T12" fmla="*/ 31798 w 76200"/>
              <a:gd name="T13" fmla="*/ 325097 h 401320"/>
              <a:gd name="T14" fmla="*/ 31760 w 76200"/>
              <a:gd name="T15" fmla="*/ 337815 h 401320"/>
              <a:gd name="T16" fmla="*/ 44470 w 76200"/>
              <a:gd name="T17" fmla="*/ 337815 h 401320"/>
              <a:gd name="T18" fmla="*/ 44508 w 76200"/>
              <a:gd name="T19" fmla="*/ 325138 h 401320"/>
              <a:gd name="T20" fmla="*/ 31798 w 76200"/>
              <a:gd name="T21" fmla="*/ 325097 h 401320"/>
              <a:gd name="T22" fmla="*/ 44508 w 76200"/>
              <a:gd name="T23" fmla="*/ 325138 h 401320"/>
              <a:gd name="T24" fmla="*/ 44470 w 76200"/>
              <a:gd name="T25" fmla="*/ 337815 h 401320"/>
              <a:gd name="T26" fmla="*/ 69863 w 76200"/>
              <a:gd name="T27" fmla="*/ 337815 h 401320"/>
              <a:gd name="T28" fmla="*/ 76199 w 76200"/>
              <a:gd name="T29" fmla="*/ 325242 h 401320"/>
              <a:gd name="T30" fmla="*/ 44508 w 76200"/>
              <a:gd name="T31" fmla="*/ 325138 h 401320"/>
              <a:gd name="T32" fmla="*/ 45476 w 76200"/>
              <a:gd name="T33" fmla="*/ 0 h 401320"/>
              <a:gd name="T34" fmla="*/ 32765 w 76200"/>
              <a:gd name="T35" fmla="*/ 0 h 401320"/>
              <a:gd name="T36" fmla="*/ 31798 w 76200"/>
              <a:gd name="T37" fmla="*/ 325097 h 401320"/>
              <a:gd name="T38" fmla="*/ 44508 w 76200"/>
              <a:gd name="T39" fmla="*/ 325138 h 401320"/>
              <a:gd name="T40" fmla="*/ 45476 w 76200"/>
              <a:gd name="T41" fmla="*/ 0 h 40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200" h="401320">
                <a:moveTo>
                  <a:pt x="0" y="324992"/>
                </a:moveTo>
                <a:lnTo>
                  <a:pt x="37856" y="401324"/>
                </a:lnTo>
                <a:lnTo>
                  <a:pt x="69863" y="337815"/>
                </a:lnTo>
                <a:lnTo>
                  <a:pt x="31760" y="337815"/>
                </a:lnTo>
                <a:lnTo>
                  <a:pt x="31798" y="325097"/>
                </a:lnTo>
                <a:lnTo>
                  <a:pt x="0" y="324992"/>
                </a:lnTo>
                <a:close/>
              </a:path>
              <a:path w="76200" h="401320">
                <a:moveTo>
                  <a:pt x="31798" y="325097"/>
                </a:moveTo>
                <a:lnTo>
                  <a:pt x="31760" y="337815"/>
                </a:lnTo>
                <a:lnTo>
                  <a:pt x="44470" y="337815"/>
                </a:lnTo>
                <a:lnTo>
                  <a:pt x="44508" y="325138"/>
                </a:lnTo>
                <a:lnTo>
                  <a:pt x="31798" y="325097"/>
                </a:lnTo>
                <a:close/>
              </a:path>
              <a:path w="76200" h="401320">
                <a:moveTo>
                  <a:pt x="44508" y="325138"/>
                </a:moveTo>
                <a:lnTo>
                  <a:pt x="44470" y="337815"/>
                </a:lnTo>
                <a:lnTo>
                  <a:pt x="69863" y="337815"/>
                </a:lnTo>
                <a:lnTo>
                  <a:pt x="76199" y="325242"/>
                </a:lnTo>
                <a:lnTo>
                  <a:pt x="44508" y="325138"/>
                </a:lnTo>
                <a:close/>
              </a:path>
              <a:path w="76200" h="401320">
                <a:moveTo>
                  <a:pt x="45476" y="0"/>
                </a:moveTo>
                <a:lnTo>
                  <a:pt x="32765" y="0"/>
                </a:lnTo>
                <a:lnTo>
                  <a:pt x="31798" y="325097"/>
                </a:lnTo>
                <a:lnTo>
                  <a:pt x="44508" y="325138"/>
                </a:lnTo>
                <a:lnTo>
                  <a:pt x="45476"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87" name="object 72"/>
          <p:cNvSpPr>
            <a:spLocks/>
          </p:cNvSpPr>
          <p:nvPr/>
        </p:nvSpPr>
        <p:spPr bwMode="auto">
          <a:xfrm>
            <a:off x="2301082" y="5840414"/>
            <a:ext cx="750689" cy="407987"/>
          </a:xfrm>
          <a:custGeom>
            <a:avLst/>
            <a:gdLst>
              <a:gd name="T0" fmla="*/ 0 w 925195"/>
              <a:gd name="T1" fmla="*/ 0 h 408939"/>
              <a:gd name="T2" fmla="*/ 924946 w 925195"/>
              <a:gd name="T3" fmla="*/ 0 h 408939"/>
              <a:gd name="T4" fmla="*/ 924946 w 925195"/>
              <a:gd name="T5" fmla="*/ 327983 h 408939"/>
              <a:gd name="T6" fmla="*/ 858936 w 925195"/>
              <a:gd name="T7" fmla="*/ 328890 h 408939"/>
              <a:gd name="T8" fmla="*/ 799169 w 925195"/>
              <a:gd name="T9" fmla="*/ 331453 h 408939"/>
              <a:gd name="T10" fmla="*/ 744951 w 925195"/>
              <a:gd name="T11" fmla="*/ 335435 h 408939"/>
              <a:gd name="T12" fmla="*/ 695588 w 925195"/>
              <a:gd name="T13" fmla="*/ 340601 h 408939"/>
              <a:gd name="T14" fmla="*/ 650386 w 925195"/>
              <a:gd name="T15" fmla="*/ 346713 h 408939"/>
              <a:gd name="T16" fmla="*/ 608652 w 925195"/>
              <a:gd name="T17" fmla="*/ 353534 h 408939"/>
              <a:gd name="T18" fmla="*/ 569692 w 925195"/>
              <a:gd name="T19" fmla="*/ 360829 h 408939"/>
              <a:gd name="T20" fmla="*/ 497319 w 925195"/>
              <a:gd name="T21" fmla="*/ 375892 h 408939"/>
              <a:gd name="T22" fmla="*/ 462518 w 925195"/>
              <a:gd name="T23" fmla="*/ 383187 h 408939"/>
              <a:gd name="T24" fmla="*/ 392221 w 925195"/>
              <a:gd name="T25" fmla="*/ 396120 h 408939"/>
              <a:gd name="T26" fmla="*/ 316369 w 925195"/>
              <a:gd name="T27" fmla="*/ 405269 h 408939"/>
              <a:gd name="T28" fmla="*/ 274627 w 925195"/>
              <a:gd name="T29" fmla="*/ 407832 h 408939"/>
              <a:gd name="T30" fmla="*/ 229415 w 925195"/>
              <a:gd name="T31" fmla="*/ 408738 h 408939"/>
              <a:gd name="T32" fmla="*/ 180040 w 925195"/>
              <a:gd name="T33" fmla="*/ 407753 h 408939"/>
              <a:gd name="T34" fmla="*/ 125809 w 925195"/>
              <a:gd name="T35" fmla="*/ 404638 h 408939"/>
              <a:gd name="T36" fmla="*/ 66026 w 925195"/>
              <a:gd name="T37" fmla="*/ 399157 h 408939"/>
              <a:gd name="T38" fmla="*/ 0 w 925195"/>
              <a:gd name="T39" fmla="*/ 391073 h 408939"/>
              <a:gd name="T40" fmla="*/ 0 w 925195"/>
              <a:gd name="T41" fmla="*/ 0 h 408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5195" h="408939">
                <a:moveTo>
                  <a:pt x="0" y="0"/>
                </a:moveTo>
                <a:lnTo>
                  <a:pt x="924946" y="0"/>
                </a:lnTo>
                <a:lnTo>
                  <a:pt x="924946" y="327983"/>
                </a:lnTo>
                <a:lnTo>
                  <a:pt x="858936" y="328890"/>
                </a:lnTo>
                <a:lnTo>
                  <a:pt x="799169" y="331453"/>
                </a:lnTo>
                <a:lnTo>
                  <a:pt x="744951" y="335435"/>
                </a:lnTo>
                <a:lnTo>
                  <a:pt x="695588" y="340601"/>
                </a:lnTo>
                <a:lnTo>
                  <a:pt x="650386" y="346713"/>
                </a:lnTo>
                <a:lnTo>
                  <a:pt x="608652" y="353534"/>
                </a:lnTo>
                <a:lnTo>
                  <a:pt x="569692" y="360829"/>
                </a:lnTo>
                <a:lnTo>
                  <a:pt x="497319" y="375892"/>
                </a:lnTo>
                <a:lnTo>
                  <a:pt x="462518" y="383187"/>
                </a:lnTo>
                <a:lnTo>
                  <a:pt x="392221" y="396120"/>
                </a:lnTo>
                <a:lnTo>
                  <a:pt x="316369" y="405269"/>
                </a:lnTo>
                <a:lnTo>
                  <a:pt x="274627" y="407832"/>
                </a:lnTo>
                <a:lnTo>
                  <a:pt x="229415" y="408738"/>
                </a:lnTo>
                <a:lnTo>
                  <a:pt x="180040" y="407753"/>
                </a:lnTo>
                <a:lnTo>
                  <a:pt x="125809" y="404638"/>
                </a:lnTo>
                <a:lnTo>
                  <a:pt x="66026" y="399157"/>
                </a:lnTo>
                <a:lnTo>
                  <a:pt x="0" y="391073"/>
                </a:lnTo>
                <a:lnTo>
                  <a:pt x="0" y="0"/>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88" name="object 73"/>
          <p:cNvSpPr>
            <a:spLocks/>
          </p:cNvSpPr>
          <p:nvPr/>
        </p:nvSpPr>
        <p:spPr bwMode="auto">
          <a:xfrm>
            <a:off x="2362994" y="5797551"/>
            <a:ext cx="745530" cy="333375"/>
          </a:xfrm>
          <a:custGeom>
            <a:avLst/>
            <a:gdLst>
              <a:gd name="T0" fmla="*/ 0 w 918845"/>
              <a:gd name="T1" fmla="*/ 42516 h 332739"/>
              <a:gd name="T2" fmla="*/ 0 w 918845"/>
              <a:gd name="T3" fmla="*/ 0 h 332739"/>
              <a:gd name="T4" fmla="*/ 918606 w 918845"/>
              <a:gd name="T5" fmla="*/ 0 h 332739"/>
              <a:gd name="T6" fmla="*/ 918606 w 918845"/>
              <a:gd name="T7" fmla="*/ 330031 h 332739"/>
              <a:gd name="T8" fmla="*/ 899775 w 918845"/>
              <a:gd name="T9" fmla="*/ 330230 h 332739"/>
              <a:gd name="T10" fmla="*/ 882202 w 918845"/>
              <a:gd name="T11" fmla="*/ 330717 h 332739"/>
              <a:gd name="T12" fmla="*/ 867143 w 918845"/>
              <a:gd name="T13" fmla="*/ 331328 h 332739"/>
              <a:gd name="T14" fmla="*/ 855856 w 918845"/>
              <a:gd name="T15" fmla="*/ 331898 h 332739"/>
              <a:gd name="T16" fmla="*/ 849597 w 918845"/>
              <a:gd name="T17" fmla="*/ 332263 h 33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8845" h="332739">
                <a:moveTo>
                  <a:pt x="0" y="42516"/>
                </a:moveTo>
                <a:lnTo>
                  <a:pt x="0" y="0"/>
                </a:lnTo>
                <a:lnTo>
                  <a:pt x="918606" y="0"/>
                </a:lnTo>
                <a:lnTo>
                  <a:pt x="918606" y="330031"/>
                </a:lnTo>
                <a:lnTo>
                  <a:pt x="899775" y="330230"/>
                </a:lnTo>
                <a:lnTo>
                  <a:pt x="882202" y="330717"/>
                </a:lnTo>
                <a:lnTo>
                  <a:pt x="867143" y="331328"/>
                </a:lnTo>
                <a:lnTo>
                  <a:pt x="855856" y="331898"/>
                </a:lnTo>
                <a:lnTo>
                  <a:pt x="849597" y="332263"/>
                </a:lnTo>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289" name="object 74"/>
          <p:cNvSpPr>
            <a:spLocks/>
          </p:cNvSpPr>
          <p:nvPr/>
        </p:nvSpPr>
        <p:spPr bwMode="auto">
          <a:xfrm>
            <a:off x="2421037" y="5756275"/>
            <a:ext cx="753269" cy="330200"/>
          </a:xfrm>
          <a:custGeom>
            <a:avLst/>
            <a:gdLst>
              <a:gd name="T0" fmla="*/ 0 w 927100"/>
              <a:gd name="T1" fmla="*/ 41492 h 330835"/>
              <a:gd name="T2" fmla="*/ 0 w 927100"/>
              <a:gd name="T3" fmla="*/ 0 h 330835"/>
              <a:gd name="T4" fmla="*/ 926591 w 927100"/>
              <a:gd name="T5" fmla="*/ 0 h 330835"/>
              <a:gd name="T6" fmla="*/ 926591 w 927100"/>
              <a:gd name="T7" fmla="*/ 329004 h 330835"/>
              <a:gd name="T8" fmla="*/ 907728 w 927100"/>
              <a:gd name="T9" fmla="*/ 329121 h 330835"/>
              <a:gd name="T10" fmla="*/ 889819 w 927100"/>
              <a:gd name="T11" fmla="*/ 329416 h 330835"/>
              <a:gd name="T12" fmla="*/ 873838 w 927100"/>
              <a:gd name="T13" fmla="*/ 329806 h 330835"/>
              <a:gd name="T14" fmla="*/ 860759 w 927100"/>
              <a:gd name="T15" fmla="*/ 330208 h 330835"/>
              <a:gd name="T16" fmla="*/ 851554 w 927100"/>
              <a:gd name="T17" fmla="*/ 330537 h 330835"/>
              <a:gd name="T18" fmla="*/ 847197 w 927100"/>
              <a:gd name="T19" fmla="*/ 330710 h 330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7100" h="330835">
                <a:moveTo>
                  <a:pt x="0" y="41492"/>
                </a:moveTo>
                <a:lnTo>
                  <a:pt x="0" y="0"/>
                </a:lnTo>
                <a:lnTo>
                  <a:pt x="926591" y="0"/>
                </a:lnTo>
                <a:lnTo>
                  <a:pt x="926591" y="329004"/>
                </a:lnTo>
                <a:lnTo>
                  <a:pt x="907728" y="329121"/>
                </a:lnTo>
                <a:lnTo>
                  <a:pt x="889819" y="329416"/>
                </a:lnTo>
                <a:lnTo>
                  <a:pt x="873838" y="329806"/>
                </a:lnTo>
                <a:lnTo>
                  <a:pt x="860759" y="330208"/>
                </a:lnTo>
                <a:lnTo>
                  <a:pt x="851554" y="330537"/>
                </a:lnTo>
                <a:lnTo>
                  <a:pt x="847197" y="330710"/>
                </a:lnTo>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75" name="object 75"/>
          <p:cNvSpPr txBox="1"/>
          <p:nvPr/>
        </p:nvSpPr>
        <p:spPr>
          <a:xfrm>
            <a:off x="2356743" y="5861051"/>
            <a:ext cx="538957" cy="307777"/>
          </a:xfrm>
          <a:prstGeom prst="rect">
            <a:avLst/>
          </a:prstGeom>
        </p:spPr>
        <p:txBody>
          <a:bodyPr wrap="square" lIns="0" tIns="0" rIns="0" bIns="0">
            <a:spAutoFit/>
          </a:bodyPr>
          <a:lstStyle>
            <a:lvl1pPr marL="34925" indent="-22225">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dirty="0">
                <a:solidFill>
                  <a:srgbClr val="44536A"/>
                </a:solidFill>
                <a:cs typeface="Calibri" pitchFamily="34" charset="0"/>
              </a:rPr>
              <a:t>Data</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Hasil</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Penilaian</a:t>
            </a:r>
            <a:endParaRPr lang="id-ID" altLang="id-ID" sz="1000" dirty="0">
              <a:cs typeface="Calibri" pitchFamily="34" charset="0"/>
            </a:endParaRPr>
          </a:p>
        </p:txBody>
      </p:sp>
      <p:sp>
        <p:nvSpPr>
          <p:cNvPr id="9291" name="object 76"/>
          <p:cNvSpPr>
            <a:spLocks/>
          </p:cNvSpPr>
          <p:nvPr/>
        </p:nvSpPr>
        <p:spPr bwMode="auto">
          <a:xfrm>
            <a:off x="2764135" y="5643563"/>
            <a:ext cx="61913" cy="114300"/>
          </a:xfrm>
          <a:custGeom>
            <a:avLst/>
            <a:gdLst>
              <a:gd name="T0" fmla="*/ 31739 w 76200"/>
              <a:gd name="T1" fmla="*/ 37715 h 114300"/>
              <a:gd name="T2" fmla="*/ 0 w 76200"/>
              <a:gd name="T3" fmla="*/ 38706 h 114300"/>
              <a:gd name="T4" fmla="*/ 40507 w 76200"/>
              <a:gd name="T5" fmla="*/ 113678 h 114300"/>
              <a:gd name="T6" fmla="*/ 69700 w 76200"/>
              <a:gd name="T7" fmla="*/ 50410 h 114300"/>
              <a:gd name="T8" fmla="*/ 32125 w 76200"/>
              <a:gd name="T9" fmla="*/ 50410 h 114300"/>
              <a:gd name="T10" fmla="*/ 31739 w 76200"/>
              <a:gd name="T11" fmla="*/ 37715 h 114300"/>
              <a:gd name="T12" fmla="*/ 44418 w 76200"/>
              <a:gd name="T13" fmla="*/ 37318 h 114300"/>
              <a:gd name="T14" fmla="*/ 31739 w 76200"/>
              <a:gd name="T15" fmla="*/ 37715 h 114300"/>
              <a:gd name="T16" fmla="*/ 32125 w 76200"/>
              <a:gd name="T17" fmla="*/ 50410 h 114300"/>
              <a:gd name="T18" fmla="*/ 44805 w 76200"/>
              <a:gd name="T19" fmla="*/ 50005 h 114300"/>
              <a:gd name="T20" fmla="*/ 44418 w 76200"/>
              <a:gd name="T21" fmla="*/ 37318 h 114300"/>
              <a:gd name="T22" fmla="*/ 76199 w 76200"/>
              <a:gd name="T23" fmla="*/ 36326 h 114300"/>
              <a:gd name="T24" fmla="*/ 44418 w 76200"/>
              <a:gd name="T25" fmla="*/ 37318 h 114300"/>
              <a:gd name="T26" fmla="*/ 44805 w 76200"/>
              <a:gd name="T27" fmla="*/ 50005 h 114300"/>
              <a:gd name="T28" fmla="*/ 32125 w 76200"/>
              <a:gd name="T29" fmla="*/ 50410 h 114300"/>
              <a:gd name="T30" fmla="*/ 69700 w 76200"/>
              <a:gd name="T31" fmla="*/ 50410 h 114300"/>
              <a:gd name="T32" fmla="*/ 76199 w 76200"/>
              <a:gd name="T33" fmla="*/ 36326 h 114300"/>
              <a:gd name="T34" fmla="*/ 43281 w 76200"/>
              <a:gd name="T35" fmla="*/ 0 h 114300"/>
              <a:gd name="T36" fmla="*/ 30601 w 76200"/>
              <a:gd name="T37" fmla="*/ 402 h 114300"/>
              <a:gd name="T38" fmla="*/ 31739 w 76200"/>
              <a:gd name="T39" fmla="*/ 37715 h 114300"/>
              <a:gd name="T40" fmla="*/ 44418 w 76200"/>
              <a:gd name="T41" fmla="*/ 37318 h 114300"/>
              <a:gd name="T42" fmla="*/ 43281 w 76200"/>
              <a:gd name="T43" fmla="*/ 0 h 114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200" h="114300">
                <a:moveTo>
                  <a:pt x="31739" y="37715"/>
                </a:moveTo>
                <a:lnTo>
                  <a:pt x="0" y="38706"/>
                </a:lnTo>
                <a:lnTo>
                  <a:pt x="40507" y="113678"/>
                </a:lnTo>
                <a:lnTo>
                  <a:pt x="69700" y="50410"/>
                </a:lnTo>
                <a:lnTo>
                  <a:pt x="32125" y="50410"/>
                </a:lnTo>
                <a:lnTo>
                  <a:pt x="31739" y="37715"/>
                </a:lnTo>
                <a:close/>
              </a:path>
              <a:path w="76200" h="114300">
                <a:moveTo>
                  <a:pt x="44418" y="37318"/>
                </a:moveTo>
                <a:lnTo>
                  <a:pt x="31739" y="37715"/>
                </a:lnTo>
                <a:lnTo>
                  <a:pt x="32125" y="50410"/>
                </a:lnTo>
                <a:lnTo>
                  <a:pt x="44805" y="50005"/>
                </a:lnTo>
                <a:lnTo>
                  <a:pt x="44418" y="37318"/>
                </a:lnTo>
                <a:close/>
              </a:path>
              <a:path w="76200" h="114300">
                <a:moveTo>
                  <a:pt x="76199" y="36326"/>
                </a:moveTo>
                <a:lnTo>
                  <a:pt x="44418" y="37318"/>
                </a:lnTo>
                <a:lnTo>
                  <a:pt x="44805" y="50005"/>
                </a:lnTo>
                <a:lnTo>
                  <a:pt x="32125" y="50410"/>
                </a:lnTo>
                <a:lnTo>
                  <a:pt x="69700" y="50410"/>
                </a:lnTo>
                <a:lnTo>
                  <a:pt x="76199" y="36326"/>
                </a:lnTo>
                <a:close/>
              </a:path>
              <a:path w="76200" h="114300">
                <a:moveTo>
                  <a:pt x="43281" y="0"/>
                </a:moveTo>
                <a:lnTo>
                  <a:pt x="30601" y="402"/>
                </a:lnTo>
                <a:lnTo>
                  <a:pt x="31739" y="37715"/>
                </a:lnTo>
                <a:lnTo>
                  <a:pt x="44418" y="37318"/>
                </a:lnTo>
                <a:lnTo>
                  <a:pt x="43281"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92" name="object 77"/>
          <p:cNvSpPr>
            <a:spLocks/>
          </p:cNvSpPr>
          <p:nvPr/>
        </p:nvSpPr>
        <p:spPr bwMode="auto">
          <a:xfrm>
            <a:off x="3173016" y="5962650"/>
            <a:ext cx="170259" cy="76200"/>
          </a:xfrm>
          <a:custGeom>
            <a:avLst/>
            <a:gdLst>
              <a:gd name="T0" fmla="*/ 196483 w 208279"/>
              <a:gd name="T1" fmla="*/ 31598 h 76200"/>
              <a:gd name="T2" fmla="*/ 144383 w 208279"/>
              <a:gd name="T3" fmla="*/ 31598 h 76200"/>
              <a:gd name="T4" fmla="*/ 144658 w 208279"/>
              <a:gd name="T5" fmla="*/ 44290 h 76200"/>
              <a:gd name="T6" fmla="*/ 131912 w 208279"/>
              <a:gd name="T7" fmla="*/ 44440 h 76200"/>
              <a:gd name="T8" fmla="*/ 132344 w 208279"/>
              <a:gd name="T9" fmla="*/ 76187 h 76200"/>
              <a:gd name="T10" fmla="*/ 208025 w 208279"/>
              <a:gd name="T11" fmla="*/ 37194 h 76200"/>
              <a:gd name="T12" fmla="*/ 196483 w 208279"/>
              <a:gd name="T13" fmla="*/ 31598 h 76200"/>
              <a:gd name="T14" fmla="*/ 131739 w 208279"/>
              <a:gd name="T15" fmla="*/ 31747 h 76200"/>
              <a:gd name="T16" fmla="*/ 0 w 208279"/>
              <a:gd name="T17" fmla="*/ 33302 h 76200"/>
              <a:gd name="T18" fmla="*/ 243 w 208279"/>
              <a:gd name="T19" fmla="*/ 45994 h 76200"/>
              <a:gd name="T20" fmla="*/ 131912 w 208279"/>
              <a:gd name="T21" fmla="*/ 44440 h 76200"/>
              <a:gd name="T22" fmla="*/ 131739 w 208279"/>
              <a:gd name="T23" fmla="*/ 31747 h 76200"/>
              <a:gd name="T24" fmla="*/ 144383 w 208279"/>
              <a:gd name="T25" fmla="*/ 31598 h 76200"/>
              <a:gd name="T26" fmla="*/ 131739 w 208279"/>
              <a:gd name="T27" fmla="*/ 31747 h 76200"/>
              <a:gd name="T28" fmla="*/ 131912 w 208279"/>
              <a:gd name="T29" fmla="*/ 44440 h 76200"/>
              <a:gd name="T30" fmla="*/ 144658 w 208279"/>
              <a:gd name="T31" fmla="*/ 44290 h 76200"/>
              <a:gd name="T32" fmla="*/ 144383 w 208279"/>
              <a:gd name="T33" fmla="*/ 31598 h 76200"/>
              <a:gd name="T34" fmla="*/ 131307 w 208279"/>
              <a:gd name="T35" fmla="*/ 0 h 76200"/>
              <a:gd name="T36" fmla="*/ 131739 w 208279"/>
              <a:gd name="T37" fmla="*/ 31747 h 76200"/>
              <a:gd name="T38" fmla="*/ 144383 w 208279"/>
              <a:gd name="T39" fmla="*/ 31598 h 76200"/>
              <a:gd name="T40" fmla="*/ 196483 w 208279"/>
              <a:gd name="T41" fmla="*/ 31598 h 76200"/>
              <a:gd name="T42" fmla="*/ 131307 w 208279"/>
              <a:gd name="T43" fmla="*/ 0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8279" h="76200">
                <a:moveTo>
                  <a:pt x="196483" y="31598"/>
                </a:moveTo>
                <a:lnTo>
                  <a:pt x="144383" y="31598"/>
                </a:lnTo>
                <a:lnTo>
                  <a:pt x="144658" y="44290"/>
                </a:lnTo>
                <a:lnTo>
                  <a:pt x="131912" y="44440"/>
                </a:lnTo>
                <a:lnTo>
                  <a:pt x="132344" y="76187"/>
                </a:lnTo>
                <a:lnTo>
                  <a:pt x="208025" y="37194"/>
                </a:lnTo>
                <a:lnTo>
                  <a:pt x="196483" y="31598"/>
                </a:lnTo>
                <a:close/>
              </a:path>
              <a:path w="208279" h="76200">
                <a:moveTo>
                  <a:pt x="131739" y="31747"/>
                </a:moveTo>
                <a:lnTo>
                  <a:pt x="0" y="33302"/>
                </a:lnTo>
                <a:lnTo>
                  <a:pt x="243" y="45994"/>
                </a:lnTo>
                <a:lnTo>
                  <a:pt x="131912" y="44440"/>
                </a:lnTo>
                <a:lnTo>
                  <a:pt x="131739" y="31747"/>
                </a:lnTo>
                <a:close/>
              </a:path>
              <a:path w="208279" h="76200">
                <a:moveTo>
                  <a:pt x="144383" y="31598"/>
                </a:moveTo>
                <a:lnTo>
                  <a:pt x="131739" y="31747"/>
                </a:lnTo>
                <a:lnTo>
                  <a:pt x="131912" y="44440"/>
                </a:lnTo>
                <a:lnTo>
                  <a:pt x="144658" y="44290"/>
                </a:lnTo>
                <a:lnTo>
                  <a:pt x="144383" y="31598"/>
                </a:lnTo>
                <a:close/>
              </a:path>
              <a:path w="208279" h="76200">
                <a:moveTo>
                  <a:pt x="131307" y="0"/>
                </a:moveTo>
                <a:lnTo>
                  <a:pt x="131739" y="31747"/>
                </a:lnTo>
                <a:lnTo>
                  <a:pt x="144383" y="31598"/>
                </a:lnTo>
                <a:lnTo>
                  <a:pt x="196483" y="31598"/>
                </a:lnTo>
                <a:lnTo>
                  <a:pt x="131307"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93" name="object 78"/>
          <p:cNvSpPr>
            <a:spLocks/>
          </p:cNvSpPr>
          <p:nvPr/>
        </p:nvSpPr>
        <p:spPr bwMode="auto">
          <a:xfrm>
            <a:off x="3434854" y="6427789"/>
            <a:ext cx="977702" cy="261937"/>
          </a:xfrm>
          <a:custGeom>
            <a:avLst/>
            <a:gdLst>
              <a:gd name="T0" fmla="*/ 0 w 1202689"/>
              <a:gd name="T1" fmla="*/ 260603 h 260984"/>
              <a:gd name="T2" fmla="*/ 1202435 w 1202689"/>
              <a:gd name="T3" fmla="*/ 260603 h 260984"/>
              <a:gd name="T4" fmla="*/ 1202435 w 1202689"/>
              <a:gd name="T5" fmla="*/ 0 h 260984"/>
              <a:gd name="T6" fmla="*/ 0 w 1202689"/>
              <a:gd name="T7" fmla="*/ 0 h 260984"/>
              <a:gd name="T8" fmla="*/ 0 w 1202689"/>
              <a:gd name="T9" fmla="*/ 260603 h 260984"/>
            </a:gdLst>
            <a:ahLst/>
            <a:cxnLst>
              <a:cxn ang="0">
                <a:pos x="T0" y="T1"/>
              </a:cxn>
              <a:cxn ang="0">
                <a:pos x="T2" y="T3"/>
              </a:cxn>
              <a:cxn ang="0">
                <a:pos x="T4" y="T5"/>
              </a:cxn>
              <a:cxn ang="0">
                <a:pos x="T6" y="T7"/>
              </a:cxn>
              <a:cxn ang="0">
                <a:pos x="T8" y="T9"/>
              </a:cxn>
            </a:cxnLst>
            <a:rect l="0" t="0" r="r" b="b"/>
            <a:pathLst>
              <a:path w="1202689" h="260984">
                <a:moveTo>
                  <a:pt x="0" y="260603"/>
                </a:moveTo>
                <a:lnTo>
                  <a:pt x="1202435" y="260603"/>
                </a:lnTo>
                <a:lnTo>
                  <a:pt x="1202435" y="0"/>
                </a:lnTo>
                <a:lnTo>
                  <a:pt x="0" y="0"/>
                </a:lnTo>
                <a:lnTo>
                  <a:pt x="0" y="260603"/>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79" name="object 79"/>
          <p:cNvSpPr txBox="1"/>
          <p:nvPr/>
        </p:nvSpPr>
        <p:spPr>
          <a:xfrm>
            <a:off x="3512840" y="6515472"/>
            <a:ext cx="817761" cy="153888"/>
          </a:xfrm>
          <a:prstGeom prst="rect">
            <a:avLst/>
          </a:prstGeom>
        </p:spPr>
        <p:txBody>
          <a:bodyPr wrap="square" lIns="0" tIns="0" rIns="0" bIns="0">
            <a:spAutoFit/>
          </a:bodyPr>
          <a:lstStyle/>
          <a:p>
            <a:pPr marL="12700" fontAlgn="auto">
              <a:spcBef>
                <a:spcPts val="0"/>
              </a:spcBef>
              <a:spcAft>
                <a:spcPts val="0"/>
              </a:spcAft>
              <a:defRPr/>
            </a:pPr>
            <a:r>
              <a:rPr sz="1000" spc="-5" dirty="0">
                <a:solidFill>
                  <a:srgbClr val="44536A"/>
                </a:solidFill>
                <a:latin typeface="Calibri"/>
                <a:cs typeface="Calibri"/>
              </a:rPr>
              <a:t>Perbaikan</a:t>
            </a:r>
            <a:r>
              <a:rPr sz="1000" spc="-40" dirty="0">
                <a:solidFill>
                  <a:srgbClr val="44536A"/>
                </a:solidFill>
                <a:latin typeface="Times New Roman"/>
                <a:cs typeface="Times New Roman"/>
              </a:rPr>
              <a:t> </a:t>
            </a:r>
            <a:r>
              <a:rPr sz="1000" spc="-15" dirty="0">
                <a:solidFill>
                  <a:srgbClr val="44536A"/>
                </a:solidFill>
                <a:latin typeface="Calibri"/>
                <a:cs typeface="Calibri"/>
              </a:rPr>
              <a:t>Da</a:t>
            </a:r>
            <a:r>
              <a:rPr sz="1000" spc="-5" dirty="0">
                <a:solidFill>
                  <a:srgbClr val="44536A"/>
                </a:solidFill>
                <a:latin typeface="Calibri"/>
                <a:cs typeface="Calibri"/>
              </a:rPr>
              <a:t>ta</a:t>
            </a:r>
            <a:endParaRPr sz="1000" dirty="0">
              <a:latin typeface="Calibri"/>
              <a:cs typeface="Calibri"/>
            </a:endParaRPr>
          </a:p>
        </p:txBody>
      </p:sp>
      <p:sp>
        <p:nvSpPr>
          <p:cNvPr id="9295" name="object 80"/>
          <p:cNvSpPr>
            <a:spLocks/>
          </p:cNvSpPr>
          <p:nvPr/>
        </p:nvSpPr>
        <p:spPr bwMode="auto">
          <a:xfrm>
            <a:off x="3890169" y="6226175"/>
            <a:ext cx="63203" cy="203200"/>
          </a:xfrm>
          <a:custGeom>
            <a:avLst/>
            <a:gdLst>
              <a:gd name="T0" fmla="*/ 32654 w 77470"/>
              <a:gd name="T1" fmla="*/ 127078 h 203200"/>
              <a:gd name="T2" fmla="*/ 883 w 77470"/>
              <a:gd name="T3" fmla="*/ 127659 h 203200"/>
              <a:gd name="T4" fmla="*/ 40385 w 77470"/>
              <a:gd name="T5" fmla="*/ 203143 h 203200"/>
              <a:gd name="T6" fmla="*/ 70633 w 77470"/>
              <a:gd name="T7" fmla="*/ 139778 h 203200"/>
              <a:gd name="T8" fmla="*/ 32887 w 77470"/>
              <a:gd name="T9" fmla="*/ 139778 h 203200"/>
              <a:gd name="T10" fmla="*/ 32654 w 77470"/>
              <a:gd name="T11" fmla="*/ 127078 h 203200"/>
              <a:gd name="T12" fmla="*/ 45364 w 77470"/>
              <a:gd name="T13" fmla="*/ 126846 h 203200"/>
              <a:gd name="T14" fmla="*/ 32654 w 77470"/>
              <a:gd name="T15" fmla="*/ 127078 h 203200"/>
              <a:gd name="T16" fmla="*/ 32887 w 77470"/>
              <a:gd name="T17" fmla="*/ 139778 h 203200"/>
              <a:gd name="T18" fmla="*/ 45598 w 77470"/>
              <a:gd name="T19" fmla="*/ 139552 h 203200"/>
              <a:gd name="T20" fmla="*/ 45364 w 77470"/>
              <a:gd name="T21" fmla="*/ 126846 h 203200"/>
              <a:gd name="T22" fmla="*/ 77083 w 77470"/>
              <a:gd name="T23" fmla="*/ 126266 h 203200"/>
              <a:gd name="T24" fmla="*/ 45364 w 77470"/>
              <a:gd name="T25" fmla="*/ 126846 h 203200"/>
              <a:gd name="T26" fmla="*/ 45598 w 77470"/>
              <a:gd name="T27" fmla="*/ 139552 h 203200"/>
              <a:gd name="T28" fmla="*/ 32887 w 77470"/>
              <a:gd name="T29" fmla="*/ 139778 h 203200"/>
              <a:gd name="T30" fmla="*/ 70633 w 77470"/>
              <a:gd name="T31" fmla="*/ 139778 h 203200"/>
              <a:gd name="T32" fmla="*/ 77083 w 77470"/>
              <a:gd name="T33" fmla="*/ 126266 h 203200"/>
              <a:gd name="T34" fmla="*/ 44429 w 77470"/>
              <a:gd name="T35" fmla="*/ 76072 h 203200"/>
              <a:gd name="T36" fmla="*/ 31719 w 77470"/>
              <a:gd name="T37" fmla="*/ 76306 h 203200"/>
              <a:gd name="T38" fmla="*/ 32654 w 77470"/>
              <a:gd name="T39" fmla="*/ 127078 h 203200"/>
              <a:gd name="T40" fmla="*/ 45364 w 77470"/>
              <a:gd name="T41" fmla="*/ 126846 h 203200"/>
              <a:gd name="T42" fmla="*/ 44429 w 77470"/>
              <a:gd name="T43" fmla="*/ 76072 h 203200"/>
              <a:gd name="T44" fmla="*/ 36697 w 77470"/>
              <a:gd name="T45" fmla="*/ 0 h 203200"/>
              <a:gd name="T46" fmla="*/ 0 w 77470"/>
              <a:gd name="T47" fmla="*/ 76891 h 203200"/>
              <a:gd name="T48" fmla="*/ 31719 w 77470"/>
              <a:gd name="T49" fmla="*/ 76306 h 203200"/>
              <a:gd name="T50" fmla="*/ 31485 w 77470"/>
              <a:gd name="T51" fmla="*/ 63602 h 203200"/>
              <a:gd name="T52" fmla="*/ 44195 w 77470"/>
              <a:gd name="T53" fmla="*/ 63377 h 203200"/>
              <a:gd name="T54" fmla="*/ 69863 w 77470"/>
              <a:gd name="T55" fmla="*/ 63377 h 203200"/>
              <a:gd name="T56" fmla="*/ 36697 w 77470"/>
              <a:gd name="T57" fmla="*/ 0 h 203200"/>
              <a:gd name="T58" fmla="*/ 44195 w 77470"/>
              <a:gd name="T59" fmla="*/ 63377 h 203200"/>
              <a:gd name="T60" fmla="*/ 31485 w 77470"/>
              <a:gd name="T61" fmla="*/ 63602 h 203200"/>
              <a:gd name="T62" fmla="*/ 31719 w 77470"/>
              <a:gd name="T63" fmla="*/ 76306 h 203200"/>
              <a:gd name="T64" fmla="*/ 44429 w 77470"/>
              <a:gd name="T65" fmla="*/ 76072 h 203200"/>
              <a:gd name="T66" fmla="*/ 44195 w 77470"/>
              <a:gd name="T67" fmla="*/ 63377 h 203200"/>
              <a:gd name="T68" fmla="*/ 69863 w 77470"/>
              <a:gd name="T69" fmla="*/ 63377 h 203200"/>
              <a:gd name="T70" fmla="*/ 44195 w 77470"/>
              <a:gd name="T71" fmla="*/ 63377 h 203200"/>
              <a:gd name="T72" fmla="*/ 44429 w 77470"/>
              <a:gd name="T73" fmla="*/ 76072 h 203200"/>
              <a:gd name="T74" fmla="*/ 76199 w 77470"/>
              <a:gd name="T75" fmla="*/ 75486 h 203200"/>
              <a:gd name="T76" fmla="*/ 69863 w 77470"/>
              <a:gd name="T77" fmla="*/ 63377 h 203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470" h="203200">
                <a:moveTo>
                  <a:pt x="32654" y="127078"/>
                </a:moveTo>
                <a:lnTo>
                  <a:pt x="883" y="127659"/>
                </a:lnTo>
                <a:lnTo>
                  <a:pt x="40385" y="203143"/>
                </a:lnTo>
                <a:lnTo>
                  <a:pt x="70633" y="139778"/>
                </a:lnTo>
                <a:lnTo>
                  <a:pt x="32887" y="139778"/>
                </a:lnTo>
                <a:lnTo>
                  <a:pt x="32654" y="127078"/>
                </a:lnTo>
                <a:close/>
              </a:path>
              <a:path w="77470" h="203200">
                <a:moveTo>
                  <a:pt x="45364" y="126846"/>
                </a:moveTo>
                <a:lnTo>
                  <a:pt x="32654" y="127078"/>
                </a:lnTo>
                <a:lnTo>
                  <a:pt x="32887" y="139778"/>
                </a:lnTo>
                <a:lnTo>
                  <a:pt x="45598" y="139552"/>
                </a:lnTo>
                <a:lnTo>
                  <a:pt x="45364" y="126846"/>
                </a:lnTo>
                <a:close/>
              </a:path>
              <a:path w="77470" h="203200">
                <a:moveTo>
                  <a:pt x="77083" y="126266"/>
                </a:moveTo>
                <a:lnTo>
                  <a:pt x="45364" y="126846"/>
                </a:lnTo>
                <a:lnTo>
                  <a:pt x="45598" y="139552"/>
                </a:lnTo>
                <a:lnTo>
                  <a:pt x="32887" y="139778"/>
                </a:lnTo>
                <a:lnTo>
                  <a:pt x="70633" y="139778"/>
                </a:lnTo>
                <a:lnTo>
                  <a:pt x="77083" y="126266"/>
                </a:lnTo>
                <a:close/>
              </a:path>
              <a:path w="77470" h="203200">
                <a:moveTo>
                  <a:pt x="44429" y="76072"/>
                </a:moveTo>
                <a:lnTo>
                  <a:pt x="31719" y="76306"/>
                </a:lnTo>
                <a:lnTo>
                  <a:pt x="32654" y="127078"/>
                </a:lnTo>
                <a:lnTo>
                  <a:pt x="45364" y="126846"/>
                </a:lnTo>
                <a:lnTo>
                  <a:pt x="44429" y="76072"/>
                </a:lnTo>
                <a:close/>
              </a:path>
              <a:path w="77470" h="203200">
                <a:moveTo>
                  <a:pt x="36697" y="0"/>
                </a:moveTo>
                <a:lnTo>
                  <a:pt x="0" y="76891"/>
                </a:lnTo>
                <a:lnTo>
                  <a:pt x="31719" y="76306"/>
                </a:lnTo>
                <a:lnTo>
                  <a:pt x="31485" y="63602"/>
                </a:lnTo>
                <a:lnTo>
                  <a:pt x="44195" y="63377"/>
                </a:lnTo>
                <a:lnTo>
                  <a:pt x="69863" y="63377"/>
                </a:lnTo>
                <a:lnTo>
                  <a:pt x="36697" y="0"/>
                </a:lnTo>
                <a:close/>
              </a:path>
              <a:path w="77470" h="203200">
                <a:moveTo>
                  <a:pt x="44195" y="63377"/>
                </a:moveTo>
                <a:lnTo>
                  <a:pt x="31485" y="63602"/>
                </a:lnTo>
                <a:lnTo>
                  <a:pt x="31719" y="76306"/>
                </a:lnTo>
                <a:lnTo>
                  <a:pt x="44429" y="76072"/>
                </a:lnTo>
                <a:lnTo>
                  <a:pt x="44195" y="63377"/>
                </a:lnTo>
                <a:close/>
              </a:path>
              <a:path w="77470" h="203200">
                <a:moveTo>
                  <a:pt x="69863" y="63377"/>
                </a:moveTo>
                <a:lnTo>
                  <a:pt x="44195" y="63377"/>
                </a:lnTo>
                <a:lnTo>
                  <a:pt x="44429" y="76072"/>
                </a:lnTo>
                <a:lnTo>
                  <a:pt x="76199" y="75486"/>
                </a:lnTo>
                <a:lnTo>
                  <a:pt x="69863" y="63377"/>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96" name="object 81"/>
          <p:cNvSpPr>
            <a:spLocks/>
          </p:cNvSpPr>
          <p:nvPr/>
        </p:nvSpPr>
        <p:spPr bwMode="auto">
          <a:xfrm>
            <a:off x="3341986" y="5775325"/>
            <a:ext cx="1156989" cy="450850"/>
          </a:xfrm>
          <a:custGeom>
            <a:avLst/>
            <a:gdLst>
              <a:gd name="T0" fmla="*/ 0 w 1423670"/>
              <a:gd name="T1" fmla="*/ 224789 h 449579"/>
              <a:gd name="T2" fmla="*/ 711707 w 1423670"/>
              <a:gd name="T3" fmla="*/ 0 h 449579"/>
              <a:gd name="T4" fmla="*/ 1423415 w 1423670"/>
              <a:gd name="T5" fmla="*/ 224789 h 449579"/>
              <a:gd name="T6" fmla="*/ 711707 w 1423670"/>
              <a:gd name="T7" fmla="*/ 449579 h 449579"/>
              <a:gd name="T8" fmla="*/ 0 w 1423670"/>
              <a:gd name="T9" fmla="*/ 224789 h 449579"/>
            </a:gdLst>
            <a:ahLst/>
            <a:cxnLst>
              <a:cxn ang="0">
                <a:pos x="T0" y="T1"/>
              </a:cxn>
              <a:cxn ang="0">
                <a:pos x="T2" y="T3"/>
              </a:cxn>
              <a:cxn ang="0">
                <a:pos x="T4" y="T5"/>
              </a:cxn>
              <a:cxn ang="0">
                <a:pos x="T6" y="T7"/>
              </a:cxn>
              <a:cxn ang="0">
                <a:pos x="T8" y="T9"/>
              </a:cxn>
            </a:cxnLst>
            <a:rect l="0" t="0" r="r" b="b"/>
            <a:pathLst>
              <a:path w="1423670" h="449579">
                <a:moveTo>
                  <a:pt x="0" y="224789"/>
                </a:moveTo>
                <a:lnTo>
                  <a:pt x="711707" y="0"/>
                </a:lnTo>
                <a:lnTo>
                  <a:pt x="1423415" y="224789"/>
                </a:lnTo>
                <a:lnTo>
                  <a:pt x="711707" y="449579"/>
                </a:lnTo>
                <a:lnTo>
                  <a:pt x="0" y="224789"/>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82" name="object 82"/>
          <p:cNvSpPr txBox="1"/>
          <p:nvPr/>
        </p:nvSpPr>
        <p:spPr>
          <a:xfrm>
            <a:off x="3659932" y="5888305"/>
            <a:ext cx="572988" cy="276999"/>
          </a:xfrm>
          <a:prstGeom prst="rect">
            <a:avLst/>
          </a:prstGeom>
        </p:spPr>
        <p:txBody>
          <a:bodyPr wrap="square" lIns="0" tIns="0" rIns="0" bIns="0">
            <a:spAutoFit/>
          </a:bodyPr>
          <a:lstStyle>
            <a:lvl1pPr marL="112713" indent="-10001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 indent="-28575" algn="ctr"/>
            <a:r>
              <a:rPr lang="id-ID" altLang="id-ID" sz="900" dirty="0">
                <a:solidFill>
                  <a:srgbClr val="44536A"/>
                </a:solidFill>
                <a:cs typeface="Calibri" pitchFamily="34" charset="0"/>
              </a:rPr>
              <a:t>KRISNA-</a:t>
            </a:r>
            <a:r>
              <a:rPr lang="id-ID" altLang="id-ID" sz="900" dirty="0">
                <a:solidFill>
                  <a:srgbClr val="44536A"/>
                </a:solidFill>
                <a:latin typeface="Times New Roman" pitchFamily="18" charset="0"/>
                <a:cs typeface="Times New Roman" pitchFamily="18" charset="0"/>
              </a:rPr>
              <a:t> </a:t>
            </a:r>
            <a:r>
              <a:rPr lang="id-ID" altLang="id-ID" sz="900" dirty="0">
                <a:solidFill>
                  <a:srgbClr val="44536A"/>
                </a:solidFill>
                <a:cs typeface="Calibri" pitchFamily="34" charset="0"/>
              </a:rPr>
              <a:t>DAK</a:t>
            </a:r>
            <a:endParaRPr lang="id-ID" altLang="id-ID" sz="900" dirty="0">
              <a:cs typeface="Calibri" pitchFamily="34" charset="0"/>
            </a:endParaRPr>
          </a:p>
        </p:txBody>
      </p:sp>
      <p:sp>
        <p:nvSpPr>
          <p:cNvPr id="83" name="object 83"/>
          <p:cNvSpPr txBox="1"/>
          <p:nvPr/>
        </p:nvSpPr>
        <p:spPr>
          <a:xfrm>
            <a:off x="3424536" y="5291138"/>
            <a:ext cx="1074439" cy="307777"/>
          </a:xfrm>
          <a:prstGeom prst="rect">
            <a:avLst/>
          </a:prstGeom>
          <a:ln w="12191">
            <a:solidFill>
              <a:srgbClr val="FFC000"/>
            </a:solidFill>
          </a:ln>
        </p:spPr>
        <p:txBody>
          <a:bodyPr lIns="0" tIns="0" rIns="0" bIns="0">
            <a:spAutoFit/>
          </a:bodyPr>
          <a:lstStyle>
            <a:lvl1pPr marL="350838" indent="-1714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indent="14288"/>
            <a:r>
              <a:rPr lang="id-ID" altLang="id-ID" sz="1000" dirty="0">
                <a:solidFill>
                  <a:srgbClr val="44536A"/>
                </a:solidFill>
                <a:cs typeface="Calibri" pitchFamily="34" charset="0"/>
              </a:rPr>
              <a:t>Cetak</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Berita</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Acara</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Sinkronisasi</a:t>
            </a:r>
            <a:endParaRPr lang="id-ID" altLang="id-ID" sz="1000" dirty="0">
              <a:cs typeface="Calibri" pitchFamily="34" charset="0"/>
            </a:endParaRPr>
          </a:p>
        </p:txBody>
      </p:sp>
      <p:sp>
        <p:nvSpPr>
          <p:cNvPr id="84" name="object 84"/>
          <p:cNvSpPr txBox="1"/>
          <p:nvPr/>
        </p:nvSpPr>
        <p:spPr>
          <a:xfrm>
            <a:off x="3442594" y="4775200"/>
            <a:ext cx="1039614" cy="307777"/>
          </a:xfrm>
          <a:prstGeom prst="rect">
            <a:avLst/>
          </a:prstGeom>
          <a:ln w="12191">
            <a:solidFill>
              <a:srgbClr val="FFC000"/>
            </a:solidFill>
          </a:ln>
        </p:spPr>
        <p:txBody>
          <a:bodyPr lIns="0" tIns="0" rIns="0" bIns="0">
            <a:spAutoFit/>
          </a:bodyPr>
          <a:lstStyle/>
          <a:p>
            <a:pPr marL="3175" fontAlgn="auto">
              <a:spcBef>
                <a:spcPts val="0"/>
              </a:spcBef>
              <a:spcAft>
                <a:spcPts val="0"/>
              </a:spcAft>
              <a:defRPr/>
            </a:pPr>
            <a:r>
              <a:rPr sz="1000" spc="-15" dirty="0">
                <a:solidFill>
                  <a:srgbClr val="44536A"/>
                </a:solidFill>
                <a:latin typeface="Calibri"/>
                <a:cs typeface="Calibri"/>
              </a:rPr>
              <a:t>T</a:t>
            </a:r>
            <a:r>
              <a:rPr sz="1000" spc="-5" dirty="0">
                <a:solidFill>
                  <a:srgbClr val="44536A"/>
                </a:solidFill>
                <a:latin typeface="Calibri"/>
                <a:cs typeface="Calibri"/>
              </a:rPr>
              <a:t>andatangan</a:t>
            </a:r>
            <a:r>
              <a:rPr sz="1000" spc="-40" dirty="0">
                <a:solidFill>
                  <a:srgbClr val="44536A"/>
                </a:solidFill>
                <a:latin typeface="Times New Roman"/>
                <a:cs typeface="Times New Roman"/>
              </a:rPr>
              <a:t> </a:t>
            </a:r>
            <a:r>
              <a:rPr sz="1000" spc="-10" dirty="0">
                <a:solidFill>
                  <a:srgbClr val="44536A"/>
                </a:solidFill>
                <a:latin typeface="Calibri"/>
                <a:cs typeface="Calibri"/>
              </a:rPr>
              <a:t>B</a:t>
            </a:r>
            <a:r>
              <a:rPr sz="1000" spc="-15" dirty="0">
                <a:solidFill>
                  <a:srgbClr val="44536A"/>
                </a:solidFill>
                <a:latin typeface="Calibri"/>
                <a:cs typeface="Calibri"/>
              </a:rPr>
              <a:t>e</a:t>
            </a:r>
            <a:r>
              <a:rPr sz="1000" spc="-5" dirty="0">
                <a:solidFill>
                  <a:srgbClr val="44536A"/>
                </a:solidFill>
                <a:latin typeface="Calibri"/>
                <a:cs typeface="Calibri"/>
              </a:rPr>
              <a:t>rita</a:t>
            </a:r>
            <a:endParaRPr sz="1000" dirty="0">
              <a:latin typeface="Calibri"/>
              <a:cs typeface="Calibri"/>
            </a:endParaRPr>
          </a:p>
          <a:p>
            <a:pPr marL="1588" fontAlgn="auto">
              <a:spcBef>
                <a:spcPts val="0"/>
              </a:spcBef>
              <a:spcAft>
                <a:spcPts val="0"/>
              </a:spcAft>
              <a:defRPr/>
            </a:pPr>
            <a:r>
              <a:rPr sz="1000" spc="-10" dirty="0">
                <a:solidFill>
                  <a:srgbClr val="44536A"/>
                </a:solidFill>
                <a:latin typeface="Calibri"/>
                <a:cs typeface="Calibri"/>
              </a:rPr>
              <a:t>Ac</a:t>
            </a:r>
            <a:r>
              <a:rPr sz="1000" spc="-5" dirty="0">
                <a:solidFill>
                  <a:srgbClr val="44536A"/>
                </a:solidFill>
                <a:latin typeface="Calibri"/>
                <a:cs typeface="Calibri"/>
              </a:rPr>
              <a:t>ara</a:t>
            </a:r>
            <a:r>
              <a:rPr sz="1000" spc="-35" dirty="0">
                <a:solidFill>
                  <a:srgbClr val="44536A"/>
                </a:solidFill>
                <a:latin typeface="Times New Roman"/>
                <a:cs typeface="Times New Roman"/>
              </a:rPr>
              <a:t> </a:t>
            </a:r>
            <a:r>
              <a:rPr sz="1000" spc="-10" dirty="0">
                <a:solidFill>
                  <a:srgbClr val="44536A"/>
                </a:solidFill>
                <a:latin typeface="Calibri"/>
                <a:cs typeface="Calibri"/>
              </a:rPr>
              <a:t>Si</a:t>
            </a:r>
            <a:r>
              <a:rPr sz="1000" spc="-5" dirty="0">
                <a:solidFill>
                  <a:srgbClr val="44536A"/>
                </a:solidFill>
                <a:latin typeface="Calibri"/>
                <a:cs typeface="Calibri"/>
              </a:rPr>
              <a:t>nkron</a:t>
            </a:r>
            <a:r>
              <a:rPr sz="1000" dirty="0">
                <a:solidFill>
                  <a:srgbClr val="44536A"/>
                </a:solidFill>
                <a:latin typeface="Calibri"/>
                <a:cs typeface="Calibri"/>
              </a:rPr>
              <a:t>i</a:t>
            </a:r>
            <a:r>
              <a:rPr sz="1000" spc="-15" dirty="0">
                <a:solidFill>
                  <a:srgbClr val="44536A"/>
                </a:solidFill>
                <a:latin typeface="Calibri"/>
                <a:cs typeface="Calibri"/>
              </a:rPr>
              <a:t>s</a:t>
            </a:r>
            <a:r>
              <a:rPr sz="1000" spc="-5" dirty="0">
                <a:solidFill>
                  <a:srgbClr val="44536A"/>
                </a:solidFill>
                <a:latin typeface="Calibri"/>
                <a:cs typeface="Calibri"/>
              </a:rPr>
              <a:t>a</a:t>
            </a:r>
            <a:r>
              <a:rPr sz="1000" spc="-10" dirty="0">
                <a:solidFill>
                  <a:srgbClr val="44536A"/>
                </a:solidFill>
                <a:latin typeface="Calibri"/>
                <a:cs typeface="Calibri"/>
              </a:rPr>
              <a:t>s</a:t>
            </a:r>
            <a:r>
              <a:rPr sz="1000" dirty="0">
                <a:solidFill>
                  <a:srgbClr val="44536A"/>
                </a:solidFill>
                <a:latin typeface="Calibri"/>
                <a:cs typeface="Calibri"/>
              </a:rPr>
              <a:t>i</a:t>
            </a:r>
            <a:endParaRPr sz="1000" dirty="0">
              <a:latin typeface="Calibri"/>
              <a:cs typeface="Calibri"/>
            </a:endParaRPr>
          </a:p>
        </p:txBody>
      </p:sp>
      <p:sp>
        <p:nvSpPr>
          <p:cNvPr id="9300" name="object 85"/>
          <p:cNvSpPr>
            <a:spLocks/>
          </p:cNvSpPr>
          <p:nvPr/>
        </p:nvSpPr>
        <p:spPr bwMode="auto">
          <a:xfrm>
            <a:off x="3931444" y="5105400"/>
            <a:ext cx="61913" cy="185738"/>
          </a:xfrm>
          <a:custGeom>
            <a:avLst/>
            <a:gdLst>
              <a:gd name="T0" fmla="*/ 31694 w 76200"/>
              <a:gd name="T1" fmla="*/ 76157 h 186054"/>
              <a:gd name="T2" fmla="*/ 31120 w 76200"/>
              <a:gd name="T3" fmla="*/ 186059 h 186054"/>
              <a:gd name="T4" fmla="*/ 43799 w 76200"/>
              <a:gd name="T5" fmla="*/ 186059 h 186054"/>
              <a:gd name="T6" fmla="*/ 44373 w 76200"/>
              <a:gd name="T7" fmla="*/ 76241 h 186054"/>
              <a:gd name="T8" fmla="*/ 31694 w 76200"/>
              <a:gd name="T9" fmla="*/ 76157 h 186054"/>
              <a:gd name="T10" fmla="*/ 69806 w 76200"/>
              <a:gd name="T11" fmla="*/ 63495 h 186054"/>
              <a:gd name="T12" fmla="*/ 44439 w 76200"/>
              <a:gd name="T13" fmla="*/ 63495 h 186054"/>
              <a:gd name="T14" fmla="*/ 44373 w 76200"/>
              <a:gd name="T15" fmla="*/ 76241 h 186054"/>
              <a:gd name="T16" fmla="*/ 76199 w 76200"/>
              <a:gd name="T17" fmla="*/ 76449 h 186054"/>
              <a:gd name="T18" fmla="*/ 69806 w 76200"/>
              <a:gd name="T19" fmla="*/ 63495 h 186054"/>
              <a:gd name="T20" fmla="*/ 44439 w 76200"/>
              <a:gd name="T21" fmla="*/ 63495 h 186054"/>
              <a:gd name="T22" fmla="*/ 31760 w 76200"/>
              <a:gd name="T23" fmla="*/ 63495 h 186054"/>
              <a:gd name="T24" fmla="*/ 31694 w 76200"/>
              <a:gd name="T25" fmla="*/ 76157 h 186054"/>
              <a:gd name="T26" fmla="*/ 44373 w 76200"/>
              <a:gd name="T27" fmla="*/ 76241 h 186054"/>
              <a:gd name="T28" fmla="*/ 44439 w 76200"/>
              <a:gd name="T29" fmla="*/ 63495 h 186054"/>
              <a:gd name="T30" fmla="*/ 38465 w 76200"/>
              <a:gd name="T31" fmla="*/ 0 h 186054"/>
              <a:gd name="T32" fmla="*/ 0 w 76200"/>
              <a:gd name="T33" fmla="*/ 75950 h 186054"/>
              <a:gd name="T34" fmla="*/ 31694 w 76200"/>
              <a:gd name="T35" fmla="*/ 76157 h 186054"/>
              <a:gd name="T36" fmla="*/ 31760 w 76200"/>
              <a:gd name="T37" fmla="*/ 63495 h 186054"/>
              <a:gd name="T38" fmla="*/ 69806 w 76200"/>
              <a:gd name="T39" fmla="*/ 63495 h 186054"/>
              <a:gd name="T40" fmla="*/ 38465 w 76200"/>
              <a:gd name="T41" fmla="*/ 0 h 186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200" h="186054">
                <a:moveTo>
                  <a:pt x="31694" y="76157"/>
                </a:moveTo>
                <a:lnTo>
                  <a:pt x="31120" y="186059"/>
                </a:lnTo>
                <a:lnTo>
                  <a:pt x="43799" y="186059"/>
                </a:lnTo>
                <a:lnTo>
                  <a:pt x="44373" y="76241"/>
                </a:lnTo>
                <a:lnTo>
                  <a:pt x="31694" y="76157"/>
                </a:lnTo>
                <a:close/>
              </a:path>
              <a:path w="76200" h="186054">
                <a:moveTo>
                  <a:pt x="69806" y="63495"/>
                </a:moveTo>
                <a:lnTo>
                  <a:pt x="44439" y="63495"/>
                </a:lnTo>
                <a:lnTo>
                  <a:pt x="44373" y="76241"/>
                </a:lnTo>
                <a:lnTo>
                  <a:pt x="76199" y="76449"/>
                </a:lnTo>
                <a:lnTo>
                  <a:pt x="69806" y="63495"/>
                </a:lnTo>
                <a:close/>
              </a:path>
              <a:path w="76200" h="186054">
                <a:moveTo>
                  <a:pt x="44439" y="63495"/>
                </a:moveTo>
                <a:lnTo>
                  <a:pt x="31760" y="63495"/>
                </a:lnTo>
                <a:lnTo>
                  <a:pt x="31694" y="76157"/>
                </a:lnTo>
                <a:lnTo>
                  <a:pt x="44373" y="76241"/>
                </a:lnTo>
                <a:lnTo>
                  <a:pt x="44439" y="63495"/>
                </a:lnTo>
                <a:close/>
              </a:path>
              <a:path w="76200" h="186054">
                <a:moveTo>
                  <a:pt x="38465" y="0"/>
                </a:moveTo>
                <a:lnTo>
                  <a:pt x="0" y="75950"/>
                </a:lnTo>
                <a:lnTo>
                  <a:pt x="31694" y="76157"/>
                </a:lnTo>
                <a:lnTo>
                  <a:pt x="31760" y="63495"/>
                </a:lnTo>
                <a:lnTo>
                  <a:pt x="69806" y="63495"/>
                </a:lnTo>
                <a:lnTo>
                  <a:pt x="38465"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01" name="object 86"/>
          <p:cNvSpPr>
            <a:spLocks/>
          </p:cNvSpPr>
          <p:nvPr/>
        </p:nvSpPr>
        <p:spPr bwMode="auto">
          <a:xfrm>
            <a:off x="4498975" y="5962650"/>
            <a:ext cx="345678" cy="76200"/>
          </a:xfrm>
          <a:custGeom>
            <a:avLst/>
            <a:gdLst>
              <a:gd name="T0" fmla="*/ 349239 w 425450"/>
              <a:gd name="T1" fmla="*/ 0 h 76200"/>
              <a:gd name="T2" fmla="*/ 349239 w 425450"/>
              <a:gd name="T3" fmla="*/ 76199 h 76200"/>
              <a:gd name="T4" fmla="*/ 412747 w 425450"/>
              <a:gd name="T5" fmla="*/ 44446 h 76200"/>
              <a:gd name="T6" fmla="*/ 361949 w 425450"/>
              <a:gd name="T7" fmla="*/ 44446 h 76200"/>
              <a:gd name="T8" fmla="*/ 361949 w 425450"/>
              <a:gd name="T9" fmla="*/ 31754 h 76200"/>
              <a:gd name="T10" fmla="*/ 412747 w 425450"/>
              <a:gd name="T11" fmla="*/ 31754 h 76200"/>
              <a:gd name="T12" fmla="*/ 349239 w 425450"/>
              <a:gd name="T13" fmla="*/ 0 h 76200"/>
              <a:gd name="T14" fmla="*/ 349239 w 425450"/>
              <a:gd name="T15" fmla="*/ 31754 h 76200"/>
              <a:gd name="T16" fmla="*/ 0 w 425450"/>
              <a:gd name="T17" fmla="*/ 31754 h 76200"/>
              <a:gd name="T18" fmla="*/ 0 w 425450"/>
              <a:gd name="T19" fmla="*/ 44446 h 76200"/>
              <a:gd name="T20" fmla="*/ 349239 w 425450"/>
              <a:gd name="T21" fmla="*/ 44446 h 76200"/>
              <a:gd name="T22" fmla="*/ 349239 w 425450"/>
              <a:gd name="T23" fmla="*/ 31754 h 76200"/>
              <a:gd name="T24" fmla="*/ 412747 w 425450"/>
              <a:gd name="T25" fmla="*/ 31754 h 76200"/>
              <a:gd name="T26" fmla="*/ 361949 w 425450"/>
              <a:gd name="T27" fmla="*/ 31754 h 76200"/>
              <a:gd name="T28" fmla="*/ 361949 w 425450"/>
              <a:gd name="T29" fmla="*/ 44446 h 76200"/>
              <a:gd name="T30" fmla="*/ 412747 w 425450"/>
              <a:gd name="T31" fmla="*/ 44446 h 76200"/>
              <a:gd name="T32" fmla="*/ 425439 w 425450"/>
              <a:gd name="T33" fmla="*/ 38099 h 76200"/>
              <a:gd name="T34" fmla="*/ 412747 w 425450"/>
              <a:gd name="T35" fmla="*/ 31754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5450" h="76200">
                <a:moveTo>
                  <a:pt x="349239" y="0"/>
                </a:moveTo>
                <a:lnTo>
                  <a:pt x="349239" y="76199"/>
                </a:lnTo>
                <a:lnTo>
                  <a:pt x="412747" y="44446"/>
                </a:lnTo>
                <a:lnTo>
                  <a:pt x="361949" y="44446"/>
                </a:lnTo>
                <a:lnTo>
                  <a:pt x="361949" y="31754"/>
                </a:lnTo>
                <a:lnTo>
                  <a:pt x="412747" y="31754"/>
                </a:lnTo>
                <a:lnTo>
                  <a:pt x="349239" y="0"/>
                </a:lnTo>
                <a:close/>
              </a:path>
              <a:path w="425450" h="76200">
                <a:moveTo>
                  <a:pt x="349239" y="31754"/>
                </a:moveTo>
                <a:lnTo>
                  <a:pt x="0" y="31754"/>
                </a:lnTo>
                <a:lnTo>
                  <a:pt x="0" y="44446"/>
                </a:lnTo>
                <a:lnTo>
                  <a:pt x="349239" y="44446"/>
                </a:lnTo>
                <a:lnTo>
                  <a:pt x="349239" y="31754"/>
                </a:lnTo>
                <a:close/>
              </a:path>
              <a:path w="425450" h="76200">
                <a:moveTo>
                  <a:pt x="412747" y="31754"/>
                </a:moveTo>
                <a:lnTo>
                  <a:pt x="361949" y="31754"/>
                </a:lnTo>
                <a:lnTo>
                  <a:pt x="361949" y="44446"/>
                </a:lnTo>
                <a:lnTo>
                  <a:pt x="412747" y="44446"/>
                </a:lnTo>
                <a:lnTo>
                  <a:pt x="425439" y="38099"/>
                </a:lnTo>
                <a:lnTo>
                  <a:pt x="412747" y="31754"/>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02" name="object 87"/>
          <p:cNvSpPr>
            <a:spLocks/>
          </p:cNvSpPr>
          <p:nvPr/>
        </p:nvSpPr>
        <p:spPr bwMode="auto">
          <a:xfrm>
            <a:off x="4498975" y="5426076"/>
            <a:ext cx="190897" cy="581025"/>
          </a:xfrm>
          <a:custGeom>
            <a:avLst/>
            <a:gdLst>
              <a:gd name="T0" fmla="*/ 222260 w 234950"/>
              <a:gd name="T1" fmla="*/ 569393 h 582295"/>
              <a:gd name="T2" fmla="*/ 0 w 234950"/>
              <a:gd name="T3" fmla="*/ 569393 h 582295"/>
              <a:gd name="T4" fmla="*/ 0 w 234950"/>
              <a:gd name="T5" fmla="*/ 582097 h 582295"/>
              <a:gd name="T6" fmla="*/ 234939 w 234950"/>
              <a:gd name="T7" fmla="*/ 582097 h 582295"/>
              <a:gd name="T8" fmla="*/ 234939 w 234950"/>
              <a:gd name="T9" fmla="*/ 575739 h 582295"/>
              <a:gd name="T10" fmla="*/ 222260 w 234950"/>
              <a:gd name="T11" fmla="*/ 575739 h 582295"/>
              <a:gd name="T12" fmla="*/ 222260 w 234950"/>
              <a:gd name="T13" fmla="*/ 569393 h 582295"/>
              <a:gd name="T14" fmla="*/ 222260 w 234950"/>
              <a:gd name="T15" fmla="*/ 38099 h 582295"/>
              <a:gd name="T16" fmla="*/ 222260 w 234950"/>
              <a:gd name="T17" fmla="*/ 575739 h 582295"/>
              <a:gd name="T18" fmla="*/ 228599 w 234950"/>
              <a:gd name="T19" fmla="*/ 569393 h 582295"/>
              <a:gd name="T20" fmla="*/ 234939 w 234950"/>
              <a:gd name="T21" fmla="*/ 569393 h 582295"/>
              <a:gd name="T22" fmla="*/ 234939 w 234950"/>
              <a:gd name="T23" fmla="*/ 44445 h 582295"/>
              <a:gd name="T24" fmla="*/ 228599 w 234950"/>
              <a:gd name="T25" fmla="*/ 44445 h 582295"/>
              <a:gd name="T26" fmla="*/ 222260 w 234950"/>
              <a:gd name="T27" fmla="*/ 38099 h 582295"/>
              <a:gd name="T28" fmla="*/ 234939 w 234950"/>
              <a:gd name="T29" fmla="*/ 569393 h 582295"/>
              <a:gd name="T30" fmla="*/ 228599 w 234950"/>
              <a:gd name="T31" fmla="*/ 569393 h 582295"/>
              <a:gd name="T32" fmla="*/ 222260 w 234950"/>
              <a:gd name="T33" fmla="*/ 575739 h 582295"/>
              <a:gd name="T34" fmla="*/ 234939 w 234950"/>
              <a:gd name="T35" fmla="*/ 575739 h 582295"/>
              <a:gd name="T36" fmla="*/ 234939 w 234950"/>
              <a:gd name="T37" fmla="*/ 569393 h 582295"/>
              <a:gd name="T38" fmla="*/ 88910 w 234950"/>
              <a:gd name="T39" fmla="*/ 0 h 582295"/>
              <a:gd name="T40" fmla="*/ 12710 w 234950"/>
              <a:gd name="T41" fmla="*/ 38099 h 582295"/>
              <a:gd name="T42" fmla="*/ 88910 w 234950"/>
              <a:gd name="T43" fmla="*/ 76199 h 582295"/>
              <a:gd name="T44" fmla="*/ 88910 w 234950"/>
              <a:gd name="T45" fmla="*/ 44445 h 582295"/>
              <a:gd name="T46" fmla="*/ 76199 w 234950"/>
              <a:gd name="T47" fmla="*/ 44445 h 582295"/>
              <a:gd name="T48" fmla="*/ 76199 w 234950"/>
              <a:gd name="T49" fmla="*/ 31754 h 582295"/>
              <a:gd name="T50" fmla="*/ 88910 w 234950"/>
              <a:gd name="T51" fmla="*/ 31754 h 582295"/>
              <a:gd name="T52" fmla="*/ 88910 w 234950"/>
              <a:gd name="T53" fmla="*/ 0 h 582295"/>
              <a:gd name="T54" fmla="*/ 88910 w 234950"/>
              <a:gd name="T55" fmla="*/ 31754 h 582295"/>
              <a:gd name="T56" fmla="*/ 76199 w 234950"/>
              <a:gd name="T57" fmla="*/ 31754 h 582295"/>
              <a:gd name="T58" fmla="*/ 76199 w 234950"/>
              <a:gd name="T59" fmla="*/ 44445 h 582295"/>
              <a:gd name="T60" fmla="*/ 88910 w 234950"/>
              <a:gd name="T61" fmla="*/ 44445 h 582295"/>
              <a:gd name="T62" fmla="*/ 88910 w 234950"/>
              <a:gd name="T63" fmla="*/ 31754 h 582295"/>
              <a:gd name="T64" fmla="*/ 234939 w 234950"/>
              <a:gd name="T65" fmla="*/ 31754 h 582295"/>
              <a:gd name="T66" fmla="*/ 88910 w 234950"/>
              <a:gd name="T67" fmla="*/ 31754 h 582295"/>
              <a:gd name="T68" fmla="*/ 88910 w 234950"/>
              <a:gd name="T69" fmla="*/ 44445 h 582295"/>
              <a:gd name="T70" fmla="*/ 222260 w 234950"/>
              <a:gd name="T71" fmla="*/ 44445 h 582295"/>
              <a:gd name="T72" fmla="*/ 222260 w 234950"/>
              <a:gd name="T73" fmla="*/ 38099 h 582295"/>
              <a:gd name="T74" fmla="*/ 234939 w 234950"/>
              <a:gd name="T75" fmla="*/ 38099 h 582295"/>
              <a:gd name="T76" fmla="*/ 234939 w 234950"/>
              <a:gd name="T77" fmla="*/ 31754 h 582295"/>
              <a:gd name="T78" fmla="*/ 234939 w 234950"/>
              <a:gd name="T79" fmla="*/ 38099 h 582295"/>
              <a:gd name="T80" fmla="*/ 222260 w 234950"/>
              <a:gd name="T81" fmla="*/ 38099 h 582295"/>
              <a:gd name="T82" fmla="*/ 228599 w 234950"/>
              <a:gd name="T83" fmla="*/ 44445 h 582295"/>
              <a:gd name="T84" fmla="*/ 234939 w 234950"/>
              <a:gd name="T85" fmla="*/ 44445 h 582295"/>
              <a:gd name="T86" fmla="*/ 234939 w 234950"/>
              <a:gd name="T87" fmla="*/ 38099 h 582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4950" h="582295">
                <a:moveTo>
                  <a:pt x="222260" y="569393"/>
                </a:moveTo>
                <a:lnTo>
                  <a:pt x="0" y="569393"/>
                </a:lnTo>
                <a:lnTo>
                  <a:pt x="0" y="582097"/>
                </a:lnTo>
                <a:lnTo>
                  <a:pt x="234939" y="582097"/>
                </a:lnTo>
                <a:lnTo>
                  <a:pt x="234939" y="575739"/>
                </a:lnTo>
                <a:lnTo>
                  <a:pt x="222260" y="575739"/>
                </a:lnTo>
                <a:lnTo>
                  <a:pt x="222260" y="569393"/>
                </a:lnTo>
                <a:close/>
              </a:path>
              <a:path w="234950" h="582295">
                <a:moveTo>
                  <a:pt x="222260" y="38099"/>
                </a:moveTo>
                <a:lnTo>
                  <a:pt x="222260" y="575739"/>
                </a:lnTo>
                <a:lnTo>
                  <a:pt x="228599" y="569393"/>
                </a:lnTo>
                <a:lnTo>
                  <a:pt x="234939" y="569393"/>
                </a:lnTo>
                <a:lnTo>
                  <a:pt x="234939" y="44445"/>
                </a:lnTo>
                <a:lnTo>
                  <a:pt x="228599" y="44445"/>
                </a:lnTo>
                <a:lnTo>
                  <a:pt x="222260" y="38099"/>
                </a:lnTo>
                <a:close/>
              </a:path>
              <a:path w="234950" h="582295">
                <a:moveTo>
                  <a:pt x="234939" y="569393"/>
                </a:moveTo>
                <a:lnTo>
                  <a:pt x="228599" y="569393"/>
                </a:lnTo>
                <a:lnTo>
                  <a:pt x="222260" y="575739"/>
                </a:lnTo>
                <a:lnTo>
                  <a:pt x="234939" y="575739"/>
                </a:lnTo>
                <a:lnTo>
                  <a:pt x="234939" y="569393"/>
                </a:lnTo>
                <a:close/>
              </a:path>
              <a:path w="234950" h="582295">
                <a:moveTo>
                  <a:pt x="88910" y="0"/>
                </a:moveTo>
                <a:lnTo>
                  <a:pt x="12710" y="38099"/>
                </a:lnTo>
                <a:lnTo>
                  <a:pt x="88910" y="76199"/>
                </a:lnTo>
                <a:lnTo>
                  <a:pt x="88910" y="44445"/>
                </a:lnTo>
                <a:lnTo>
                  <a:pt x="76199" y="44445"/>
                </a:lnTo>
                <a:lnTo>
                  <a:pt x="76199" y="31754"/>
                </a:lnTo>
                <a:lnTo>
                  <a:pt x="88910" y="31754"/>
                </a:lnTo>
                <a:lnTo>
                  <a:pt x="88910" y="0"/>
                </a:lnTo>
                <a:close/>
              </a:path>
              <a:path w="234950" h="582295">
                <a:moveTo>
                  <a:pt x="88910" y="31754"/>
                </a:moveTo>
                <a:lnTo>
                  <a:pt x="76199" y="31754"/>
                </a:lnTo>
                <a:lnTo>
                  <a:pt x="76199" y="44445"/>
                </a:lnTo>
                <a:lnTo>
                  <a:pt x="88910" y="44445"/>
                </a:lnTo>
                <a:lnTo>
                  <a:pt x="88910" y="31754"/>
                </a:lnTo>
                <a:close/>
              </a:path>
              <a:path w="234950" h="582295">
                <a:moveTo>
                  <a:pt x="234939" y="31754"/>
                </a:moveTo>
                <a:lnTo>
                  <a:pt x="88910" y="31754"/>
                </a:lnTo>
                <a:lnTo>
                  <a:pt x="88910" y="44445"/>
                </a:lnTo>
                <a:lnTo>
                  <a:pt x="222260" y="44445"/>
                </a:lnTo>
                <a:lnTo>
                  <a:pt x="222260" y="38099"/>
                </a:lnTo>
                <a:lnTo>
                  <a:pt x="234939" y="38099"/>
                </a:lnTo>
                <a:lnTo>
                  <a:pt x="234939" y="31754"/>
                </a:lnTo>
                <a:close/>
              </a:path>
              <a:path w="234950" h="582295">
                <a:moveTo>
                  <a:pt x="234939" y="38099"/>
                </a:moveTo>
                <a:lnTo>
                  <a:pt x="222260" y="38099"/>
                </a:lnTo>
                <a:lnTo>
                  <a:pt x="228599" y="44445"/>
                </a:lnTo>
                <a:lnTo>
                  <a:pt x="234939" y="44445"/>
                </a:lnTo>
                <a:lnTo>
                  <a:pt x="234939" y="38099"/>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03" name="object 88"/>
          <p:cNvSpPr>
            <a:spLocks/>
          </p:cNvSpPr>
          <p:nvPr/>
        </p:nvSpPr>
        <p:spPr bwMode="auto">
          <a:xfrm>
            <a:off x="3473550" y="4102101"/>
            <a:ext cx="1229221" cy="511175"/>
          </a:xfrm>
          <a:custGeom>
            <a:avLst/>
            <a:gdLst>
              <a:gd name="T0" fmla="*/ 0 w 1513839"/>
              <a:gd name="T1" fmla="*/ 510539 h 510539"/>
              <a:gd name="T2" fmla="*/ 302635 w 1513839"/>
              <a:gd name="T3" fmla="*/ 0 h 510539"/>
              <a:gd name="T4" fmla="*/ 1513331 w 1513839"/>
              <a:gd name="T5" fmla="*/ 0 h 510539"/>
              <a:gd name="T6" fmla="*/ 1210696 w 1513839"/>
              <a:gd name="T7" fmla="*/ 510539 h 510539"/>
              <a:gd name="T8" fmla="*/ 0 w 1513839"/>
              <a:gd name="T9" fmla="*/ 510539 h 510539"/>
            </a:gdLst>
            <a:ahLst/>
            <a:cxnLst>
              <a:cxn ang="0">
                <a:pos x="T0" y="T1"/>
              </a:cxn>
              <a:cxn ang="0">
                <a:pos x="T2" y="T3"/>
              </a:cxn>
              <a:cxn ang="0">
                <a:pos x="T4" y="T5"/>
              </a:cxn>
              <a:cxn ang="0">
                <a:pos x="T6" y="T7"/>
              </a:cxn>
              <a:cxn ang="0">
                <a:pos x="T8" y="T9"/>
              </a:cxn>
            </a:cxnLst>
            <a:rect l="0" t="0" r="r" b="b"/>
            <a:pathLst>
              <a:path w="1513839" h="510539">
                <a:moveTo>
                  <a:pt x="0" y="510539"/>
                </a:moveTo>
                <a:lnTo>
                  <a:pt x="302635" y="0"/>
                </a:lnTo>
                <a:lnTo>
                  <a:pt x="1513331" y="0"/>
                </a:lnTo>
                <a:lnTo>
                  <a:pt x="1210696" y="510539"/>
                </a:lnTo>
                <a:lnTo>
                  <a:pt x="0" y="510539"/>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89" name="object 89"/>
          <p:cNvSpPr txBox="1"/>
          <p:nvPr/>
        </p:nvSpPr>
        <p:spPr>
          <a:xfrm>
            <a:off x="3722762" y="4201343"/>
            <a:ext cx="726182" cy="307777"/>
          </a:xfrm>
          <a:prstGeom prst="rect">
            <a:avLst/>
          </a:prstGeom>
        </p:spPr>
        <p:txBody>
          <a:bodyPr wrap="square" lIns="0" tIns="0" rIns="0" bIns="0">
            <a:spAutoFit/>
          </a:bodyPr>
          <a:lstStyle>
            <a:lvl1pPr marL="12700" indent="155575">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indent="-12700"/>
            <a:r>
              <a:rPr lang="id-ID" altLang="id-ID" sz="1000" dirty="0">
                <a:solidFill>
                  <a:srgbClr val="44536A"/>
                </a:solidFill>
                <a:cs typeface="Calibri" pitchFamily="34" charset="0"/>
              </a:rPr>
              <a:t>Acara</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Sinkronisasi</a:t>
            </a:r>
            <a:endParaRPr lang="id-ID" altLang="id-ID" sz="1000" dirty="0">
              <a:cs typeface="Calibri" pitchFamily="34" charset="0"/>
            </a:endParaRPr>
          </a:p>
        </p:txBody>
      </p:sp>
      <p:sp>
        <p:nvSpPr>
          <p:cNvPr id="9305" name="object 90"/>
          <p:cNvSpPr>
            <a:spLocks/>
          </p:cNvSpPr>
          <p:nvPr/>
        </p:nvSpPr>
        <p:spPr bwMode="auto">
          <a:xfrm>
            <a:off x="3932734" y="4613275"/>
            <a:ext cx="61913" cy="160338"/>
          </a:xfrm>
          <a:custGeom>
            <a:avLst/>
            <a:gdLst>
              <a:gd name="T0" fmla="*/ 31740 w 76200"/>
              <a:gd name="T1" fmla="*/ 76073 h 160654"/>
              <a:gd name="T2" fmla="*/ 29992 w 76200"/>
              <a:gd name="T3" fmla="*/ 160400 h 160654"/>
              <a:gd name="T4" fmla="*/ 42671 w 76200"/>
              <a:gd name="T5" fmla="*/ 160650 h 160654"/>
              <a:gd name="T6" fmla="*/ 44446 w 76200"/>
              <a:gd name="T7" fmla="*/ 76328 h 160654"/>
              <a:gd name="T8" fmla="*/ 31740 w 76200"/>
              <a:gd name="T9" fmla="*/ 76073 h 160654"/>
              <a:gd name="T10" fmla="*/ 69643 w 76200"/>
              <a:gd name="T11" fmla="*/ 63377 h 160654"/>
              <a:gd name="T12" fmla="*/ 32003 w 76200"/>
              <a:gd name="T13" fmla="*/ 63377 h 160654"/>
              <a:gd name="T14" fmla="*/ 44714 w 76200"/>
              <a:gd name="T15" fmla="*/ 63626 h 160654"/>
              <a:gd name="T16" fmla="*/ 44446 w 76200"/>
              <a:gd name="T17" fmla="*/ 76328 h 160654"/>
              <a:gd name="T18" fmla="*/ 76078 w 76200"/>
              <a:gd name="T19" fmla="*/ 76961 h 160654"/>
              <a:gd name="T20" fmla="*/ 69643 w 76200"/>
              <a:gd name="T21" fmla="*/ 63377 h 160654"/>
              <a:gd name="T22" fmla="*/ 32003 w 76200"/>
              <a:gd name="T23" fmla="*/ 63377 h 160654"/>
              <a:gd name="T24" fmla="*/ 31740 w 76200"/>
              <a:gd name="T25" fmla="*/ 76073 h 160654"/>
              <a:gd name="T26" fmla="*/ 44446 w 76200"/>
              <a:gd name="T27" fmla="*/ 76328 h 160654"/>
              <a:gd name="T28" fmla="*/ 44714 w 76200"/>
              <a:gd name="T29" fmla="*/ 63626 h 160654"/>
              <a:gd name="T30" fmla="*/ 32003 w 76200"/>
              <a:gd name="T31" fmla="*/ 63377 h 160654"/>
              <a:gd name="T32" fmla="*/ 39623 w 76200"/>
              <a:gd name="T33" fmla="*/ 0 h 160654"/>
              <a:gd name="T34" fmla="*/ 0 w 76200"/>
              <a:gd name="T35" fmla="*/ 75437 h 160654"/>
              <a:gd name="T36" fmla="*/ 31740 w 76200"/>
              <a:gd name="T37" fmla="*/ 76073 h 160654"/>
              <a:gd name="T38" fmla="*/ 32003 w 76200"/>
              <a:gd name="T39" fmla="*/ 63377 h 160654"/>
              <a:gd name="T40" fmla="*/ 69643 w 76200"/>
              <a:gd name="T41" fmla="*/ 63377 h 160654"/>
              <a:gd name="T42" fmla="*/ 39623 w 76200"/>
              <a:gd name="T43" fmla="*/ 0 h 160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200" h="160654">
                <a:moveTo>
                  <a:pt x="31740" y="76073"/>
                </a:moveTo>
                <a:lnTo>
                  <a:pt x="29992" y="160400"/>
                </a:lnTo>
                <a:lnTo>
                  <a:pt x="42671" y="160650"/>
                </a:lnTo>
                <a:lnTo>
                  <a:pt x="44446" y="76328"/>
                </a:lnTo>
                <a:lnTo>
                  <a:pt x="31740" y="76073"/>
                </a:lnTo>
                <a:close/>
              </a:path>
              <a:path w="76200" h="160654">
                <a:moveTo>
                  <a:pt x="69643" y="63377"/>
                </a:moveTo>
                <a:lnTo>
                  <a:pt x="32003" y="63377"/>
                </a:lnTo>
                <a:lnTo>
                  <a:pt x="44714" y="63626"/>
                </a:lnTo>
                <a:lnTo>
                  <a:pt x="44446" y="76328"/>
                </a:lnTo>
                <a:lnTo>
                  <a:pt x="76078" y="76961"/>
                </a:lnTo>
                <a:lnTo>
                  <a:pt x="69643" y="63377"/>
                </a:lnTo>
                <a:close/>
              </a:path>
              <a:path w="76200" h="160654">
                <a:moveTo>
                  <a:pt x="32003" y="63377"/>
                </a:moveTo>
                <a:lnTo>
                  <a:pt x="31740" y="76073"/>
                </a:lnTo>
                <a:lnTo>
                  <a:pt x="44446" y="76328"/>
                </a:lnTo>
                <a:lnTo>
                  <a:pt x="44714" y="63626"/>
                </a:lnTo>
                <a:lnTo>
                  <a:pt x="32003" y="63377"/>
                </a:lnTo>
                <a:close/>
              </a:path>
              <a:path w="76200" h="160654">
                <a:moveTo>
                  <a:pt x="39623" y="0"/>
                </a:moveTo>
                <a:lnTo>
                  <a:pt x="0" y="75437"/>
                </a:lnTo>
                <a:lnTo>
                  <a:pt x="31740" y="76073"/>
                </a:lnTo>
                <a:lnTo>
                  <a:pt x="32003" y="63377"/>
                </a:lnTo>
                <a:lnTo>
                  <a:pt x="69643" y="63377"/>
                </a:lnTo>
                <a:lnTo>
                  <a:pt x="39623"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2" name="object 92"/>
          <p:cNvSpPr txBox="1"/>
          <p:nvPr/>
        </p:nvSpPr>
        <p:spPr>
          <a:xfrm>
            <a:off x="4844653" y="5803900"/>
            <a:ext cx="1199555" cy="461665"/>
          </a:xfrm>
          <a:prstGeom prst="rect">
            <a:avLst/>
          </a:prstGeom>
          <a:ln w="12191">
            <a:solidFill>
              <a:srgbClr val="FFC000"/>
            </a:solidFill>
          </a:ln>
        </p:spPr>
        <p:txBody>
          <a:bodyPr lIns="0" tIns="0" rIns="0" bIns="0">
            <a:spAutoFit/>
          </a:bodyPr>
          <a:lstStyle>
            <a:lvl1pPr marL="266700" indent="-128588">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a:solidFill>
                  <a:srgbClr val="44536A"/>
                </a:solidFill>
                <a:cs typeface="Calibri" pitchFamily="34" charset="0"/>
              </a:rPr>
              <a:t>Pemutakhiran</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Rencana</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Kegiatan</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(RK)</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DAK</a:t>
            </a:r>
            <a:endParaRPr lang="id-ID" altLang="id-ID" sz="1000">
              <a:cs typeface="Calibri" pitchFamily="34" charset="0"/>
            </a:endParaRPr>
          </a:p>
        </p:txBody>
      </p:sp>
      <p:sp>
        <p:nvSpPr>
          <p:cNvPr id="9307" name="object 93"/>
          <p:cNvSpPr>
            <a:spLocks/>
          </p:cNvSpPr>
          <p:nvPr/>
        </p:nvSpPr>
        <p:spPr bwMode="auto">
          <a:xfrm>
            <a:off x="5413474" y="6197601"/>
            <a:ext cx="61913" cy="233363"/>
          </a:xfrm>
          <a:custGeom>
            <a:avLst/>
            <a:gdLst>
              <a:gd name="T0" fmla="*/ 44452 w 76200"/>
              <a:gd name="T1" fmla="*/ 63495 h 232410"/>
              <a:gd name="T2" fmla="*/ 31760 w 76200"/>
              <a:gd name="T3" fmla="*/ 63495 h 232410"/>
              <a:gd name="T4" fmla="*/ 31760 w 76200"/>
              <a:gd name="T5" fmla="*/ 232421 h 232410"/>
              <a:gd name="T6" fmla="*/ 44452 w 76200"/>
              <a:gd name="T7" fmla="*/ 232421 h 232410"/>
              <a:gd name="T8" fmla="*/ 44452 w 76200"/>
              <a:gd name="T9" fmla="*/ 63495 h 232410"/>
              <a:gd name="T10" fmla="*/ 38099 w 76200"/>
              <a:gd name="T11" fmla="*/ 0 h 232410"/>
              <a:gd name="T12" fmla="*/ 0 w 76200"/>
              <a:gd name="T13" fmla="*/ 76199 h 232410"/>
              <a:gd name="T14" fmla="*/ 31760 w 76200"/>
              <a:gd name="T15" fmla="*/ 76199 h 232410"/>
              <a:gd name="T16" fmla="*/ 31760 w 76200"/>
              <a:gd name="T17" fmla="*/ 63495 h 232410"/>
              <a:gd name="T18" fmla="*/ 69847 w 76200"/>
              <a:gd name="T19" fmla="*/ 63495 h 232410"/>
              <a:gd name="T20" fmla="*/ 38099 w 76200"/>
              <a:gd name="T21" fmla="*/ 0 h 232410"/>
              <a:gd name="T22" fmla="*/ 69847 w 76200"/>
              <a:gd name="T23" fmla="*/ 63495 h 232410"/>
              <a:gd name="T24" fmla="*/ 44452 w 76200"/>
              <a:gd name="T25" fmla="*/ 63495 h 232410"/>
              <a:gd name="T26" fmla="*/ 44452 w 76200"/>
              <a:gd name="T27" fmla="*/ 76199 h 232410"/>
              <a:gd name="T28" fmla="*/ 76199 w 76200"/>
              <a:gd name="T29" fmla="*/ 76199 h 232410"/>
              <a:gd name="T30" fmla="*/ 69847 w 76200"/>
              <a:gd name="T31" fmla="*/ 63495 h 232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200" h="232410">
                <a:moveTo>
                  <a:pt x="44452" y="63495"/>
                </a:moveTo>
                <a:lnTo>
                  <a:pt x="31760" y="63495"/>
                </a:lnTo>
                <a:lnTo>
                  <a:pt x="31760" y="232421"/>
                </a:lnTo>
                <a:lnTo>
                  <a:pt x="44452" y="232421"/>
                </a:lnTo>
                <a:lnTo>
                  <a:pt x="44452" y="63495"/>
                </a:lnTo>
                <a:close/>
              </a:path>
              <a:path w="76200" h="232410">
                <a:moveTo>
                  <a:pt x="38099" y="0"/>
                </a:moveTo>
                <a:lnTo>
                  <a:pt x="0" y="76199"/>
                </a:lnTo>
                <a:lnTo>
                  <a:pt x="31760" y="76199"/>
                </a:lnTo>
                <a:lnTo>
                  <a:pt x="31760" y="63495"/>
                </a:lnTo>
                <a:lnTo>
                  <a:pt x="69847" y="63495"/>
                </a:lnTo>
                <a:lnTo>
                  <a:pt x="38099" y="0"/>
                </a:lnTo>
                <a:close/>
              </a:path>
              <a:path w="76200" h="232410">
                <a:moveTo>
                  <a:pt x="69847" y="63495"/>
                </a:moveTo>
                <a:lnTo>
                  <a:pt x="44452" y="63495"/>
                </a:lnTo>
                <a:lnTo>
                  <a:pt x="44452" y="76199"/>
                </a:lnTo>
                <a:lnTo>
                  <a:pt x="76199" y="76199"/>
                </a:lnTo>
                <a:lnTo>
                  <a:pt x="69847" y="63495"/>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08" name="object 94"/>
          <p:cNvSpPr>
            <a:spLocks/>
          </p:cNvSpPr>
          <p:nvPr/>
        </p:nvSpPr>
        <p:spPr bwMode="auto">
          <a:xfrm>
            <a:off x="9031486" y="4808538"/>
            <a:ext cx="571401" cy="246062"/>
          </a:xfrm>
          <a:custGeom>
            <a:avLst/>
            <a:gdLst>
              <a:gd name="T0" fmla="*/ 589528 w 702945"/>
              <a:gd name="T1" fmla="*/ 0 h 245745"/>
              <a:gd name="T2" fmla="*/ 113004 w 702945"/>
              <a:gd name="T3" fmla="*/ 0 h 245745"/>
              <a:gd name="T4" fmla="*/ 109398 w 702945"/>
              <a:gd name="T5" fmla="*/ 61 h 245745"/>
              <a:gd name="T6" fmla="*/ 69696 w 702945"/>
              <a:gd name="T7" fmla="*/ 9339 h 245745"/>
              <a:gd name="T8" fmla="*/ 36579 w 702945"/>
              <a:gd name="T9" fmla="*/ 32471 h 245745"/>
              <a:gd name="T10" fmla="*/ 12733 w 702945"/>
              <a:gd name="T11" fmla="*/ 66686 h 245745"/>
              <a:gd name="T12" fmla="*/ 842 w 702945"/>
              <a:gd name="T13" fmla="*/ 109214 h 245745"/>
              <a:gd name="T14" fmla="*/ 0 w 702945"/>
              <a:gd name="T15" fmla="*/ 124759 h 245745"/>
              <a:gd name="T16" fmla="*/ 1090 w 702945"/>
              <a:gd name="T17" fmla="*/ 139936 h 245745"/>
              <a:gd name="T18" fmla="*/ 13802 w 702945"/>
              <a:gd name="T19" fmla="*/ 181566 h 245745"/>
              <a:gd name="T20" fmla="*/ 38531 w 702945"/>
              <a:gd name="T21" fmla="*/ 215011 h 245745"/>
              <a:gd name="T22" fmla="*/ 72518 w 702945"/>
              <a:gd name="T23" fmla="*/ 237276 h 245745"/>
              <a:gd name="T24" fmla="*/ 113004 w 702945"/>
              <a:gd name="T25" fmla="*/ 245363 h 245745"/>
              <a:gd name="T26" fmla="*/ 593134 w 702945"/>
              <a:gd name="T27" fmla="*/ 245302 h 245745"/>
              <a:gd name="T28" fmla="*/ 632836 w 702945"/>
              <a:gd name="T29" fmla="*/ 236024 h 245745"/>
              <a:gd name="T30" fmla="*/ 665952 w 702945"/>
              <a:gd name="T31" fmla="*/ 212892 h 245745"/>
              <a:gd name="T32" fmla="*/ 689798 w 702945"/>
              <a:gd name="T33" fmla="*/ 178677 h 245745"/>
              <a:gd name="T34" fmla="*/ 701689 w 702945"/>
              <a:gd name="T35" fmla="*/ 136149 h 245745"/>
              <a:gd name="T36" fmla="*/ 702532 w 702945"/>
              <a:gd name="T37" fmla="*/ 120604 h 245745"/>
              <a:gd name="T38" fmla="*/ 701442 w 702945"/>
              <a:gd name="T39" fmla="*/ 105427 h 245745"/>
              <a:gd name="T40" fmla="*/ 688729 w 702945"/>
              <a:gd name="T41" fmla="*/ 63797 h 245745"/>
              <a:gd name="T42" fmla="*/ 664000 w 702945"/>
              <a:gd name="T43" fmla="*/ 30352 h 245745"/>
              <a:gd name="T44" fmla="*/ 630014 w 702945"/>
              <a:gd name="T45" fmla="*/ 8087 h 245745"/>
              <a:gd name="T46" fmla="*/ 589528 w 702945"/>
              <a:gd name="T47" fmla="*/ 0 h 245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2945" h="245745">
                <a:moveTo>
                  <a:pt x="589528" y="0"/>
                </a:moveTo>
                <a:lnTo>
                  <a:pt x="113004" y="0"/>
                </a:lnTo>
                <a:lnTo>
                  <a:pt x="109398" y="61"/>
                </a:lnTo>
                <a:lnTo>
                  <a:pt x="69696" y="9339"/>
                </a:lnTo>
                <a:lnTo>
                  <a:pt x="36579" y="32471"/>
                </a:lnTo>
                <a:lnTo>
                  <a:pt x="12733" y="66686"/>
                </a:lnTo>
                <a:lnTo>
                  <a:pt x="842" y="109214"/>
                </a:lnTo>
                <a:lnTo>
                  <a:pt x="0" y="124759"/>
                </a:lnTo>
                <a:lnTo>
                  <a:pt x="1090" y="139936"/>
                </a:lnTo>
                <a:lnTo>
                  <a:pt x="13802" y="181566"/>
                </a:lnTo>
                <a:lnTo>
                  <a:pt x="38531" y="215011"/>
                </a:lnTo>
                <a:lnTo>
                  <a:pt x="72518" y="237276"/>
                </a:lnTo>
                <a:lnTo>
                  <a:pt x="113004" y="245363"/>
                </a:lnTo>
                <a:lnTo>
                  <a:pt x="593134" y="245302"/>
                </a:lnTo>
                <a:lnTo>
                  <a:pt x="632836" y="236024"/>
                </a:lnTo>
                <a:lnTo>
                  <a:pt x="665952" y="212892"/>
                </a:lnTo>
                <a:lnTo>
                  <a:pt x="689798" y="178677"/>
                </a:lnTo>
                <a:lnTo>
                  <a:pt x="701689" y="136149"/>
                </a:lnTo>
                <a:lnTo>
                  <a:pt x="702532" y="120604"/>
                </a:lnTo>
                <a:lnTo>
                  <a:pt x="701442" y="105427"/>
                </a:lnTo>
                <a:lnTo>
                  <a:pt x="688729" y="63797"/>
                </a:lnTo>
                <a:lnTo>
                  <a:pt x="664000" y="30352"/>
                </a:lnTo>
                <a:lnTo>
                  <a:pt x="630014" y="8087"/>
                </a:lnTo>
                <a:lnTo>
                  <a:pt x="58952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09" name="object 95"/>
          <p:cNvSpPr>
            <a:spLocks/>
          </p:cNvSpPr>
          <p:nvPr/>
        </p:nvSpPr>
        <p:spPr bwMode="auto">
          <a:xfrm>
            <a:off x="9031486" y="4808538"/>
            <a:ext cx="571401" cy="246062"/>
          </a:xfrm>
          <a:custGeom>
            <a:avLst/>
            <a:gdLst>
              <a:gd name="T0" fmla="*/ 113004 w 702945"/>
              <a:gd name="T1" fmla="*/ 0 h 245745"/>
              <a:gd name="T2" fmla="*/ 589528 w 702945"/>
              <a:gd name="T3" fmla="*/ 0 h 245745"/>
              <a:gd name="T4" fmla="*/ 603575 w 702945"/>
              <a:gd name="T5" fmla="*/ 935 h 245745"/>
              <a:gd name="T6" fmla="*/ 642201 w 702945"/>
              <a:gd name="T7" fmla="*/ 14081 h 245745"/>
              <a:gd name="T8" fmla="*/ 673408 w 702945"/>
              <a:gd name="T9" fmla="*/ 40406 h 245745"/>
              <a:gd name="T10" fmla="*/ 694438 w 702945"/>
              <a:gd name="T11" fmla="*/ 76912 h 245745"/>
              <a:gd name="T12" fmla="*/ 702532 w 702945"/>
              <a:gd name="T13" fmla="*/ 120604 h 245745"/>
              <a:gd name="T14" fmla="*/ 701689 w 702945"/>
              <a:gd name="T15" fmla="*/ 136149 h 245745"/>
              <a:gd name="T16" fmla="*/ 689798 w 702945"/>
              <a:gd name="T17" fmla="*/ 178677 h 245745"/>
              <a:gd name="T18" fmla="*/ 665952 w 702945"/>
              <a:gd name="T19" fmla="*/ 212892 h 245745"/>
              <a:gd name="T20" fmla="*/ 632836 w 702945"/>
              <a:gd name="T21" fmla="*/ 236024 h 245745"/>
              <a:gd name="T22" fmla="*/ 593134 w 702945"/>
              <a:gd name="T23" fmla="*/ 245302 h 245745"/>
              <a:gd name="T24" fmla="*/ 113004 w 702945"/>
              <a:gd name="T25" fmla="*/ 245363 h 245745"/>
              <a:gd name="T26" fmla="*/ 98956 w 702945"/>
              <a:gd name="T27" fmla="*/ 244428 h 245745"/>
              <a:gd name="T28" fmla="*/ 60330 w 702945"/>
              <a:gd name="T29" fmla="*/ 231282 h 245745"/>
              <a:gd name="T30" fmla="*/ 29123 w 702945"/>
              <a:gd name="T31" fmla="*/ 204957 h 245745"/>
              <a:gd name="T32" fmla="*/ 8093 w 702945"/>
              <a:gd name="T33" fmla="*/ 168451 h 245745"/>
              <a:gd name="T34" fmla="*/ 0 w 702945"/>
              <a:gd name="T35" fmla="*/ 124759 h 245745"/>
              <a:gd name="T36" fmla="*/ 842 w 702945"/>
              <a:gd name="T37" fmla="*/ 109214 h 245745"/>
              <a:gd name="T38" fmla="*/ 12733 w 702945"/>
              <a:gd name="T39" fmla="*/ 66686 h 245745"/>
              <a:gd name="T40" fmla="*/ 36579 w 702945"/>
              <a:gd name="T41" fmla="*/ 32471 h 245745"/>
              <a:gd name="T42" fmla="*/ 69696 w 702945"/>
              <a:gd name="T43" fmla="*/ 9339 h 245745"/>
              <a:gd name="T44" fmla="*/ 109398 w 702945"/>
              <a:gd name="T45" fmla="*/ 61 h 245745"/>
              <a:gd name="T46" fmla="*/ 113004 w 702945"/>
              <a:gd name="T47" fmla="*/ 0 h 245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2945" h="245745">
                <a:moveTo>
                  <a:pt x="113004" y="0"/>
                </a:moveTo>
                <a:lnTo>
                  <a:pt x="589528" y="0"/>
                </a:lnTo>
                <a:lnTo>
                  <a:pt x="603575" y="935"/>
                </a:lnTo>
                <a:lnTo>
                  <a:pt x="642201" y="14081"/>
                </a:lnTo>
                <a:lnTo>
                  <a:pt x="673408" y="40406"/>
                </a:lnTo>
                <a:lnTo>
                  <a:pt x="694438" y="76912"/>
                </a:lnTo>
                <a:lnTo>
                  <a:pt x="702532" y="120604"/>
                </a:lnTo>
                <a:lnTo>
                  <a:pt x="701689" y="136149"/>
                </a:lnTo>
                <a:lnTo>
                  <a:pt x="689798" y="178677"/>
                </a:lnTo>
                <a:lnTo>
                  <a:pt x="665952" y="212892"/>
                </a:lnTo>
                <a:lnTo>
                  <a:pt x="632836" y="236024"/>
                </a:lnTo>
                <a:lnTo>
                  <a:pt x="593134" y="245302"/>
                </a:lnTo>
                <a:lnTo>
                  <a:pt x="113004" y="245363"/>
                </a:lnTo>
                <a:lnTo>
                  <a:pt x="98956" y="244428"/>
                </a:lnTo>
                <a:lnTo>
                  <a:pt x="60330" y="231282"/>
                </a:lnTo>
                <a:lnTo>
                  <a:pt x="29123" y="204957"/>
                </a:lnTo>
                <a:lnTo>
                  <a:pt x="8093" y="168451"/>
                </a:lnTo>
                <a:lnTo>
                  <a:pt x="0" y="124759"/>
                </a:lnTo>
                <a:lnTo>
                  <a:pt x="842" y="109214"/>
                </a:lnTo>
                <a:lnTo>
                  <a:pt x="12733" y="66686"/>
                </a:lnTo>
                <a:lnTo>
                  <a:pt x="36579" y="32471"/>
                </a:lnTo>
                <a:lnTo>
                  <a:pt x="69696" y="9339"/>
                </a:lnTo>
                <a:lnTo>
                  <a:pt x="109398" y="61"/>
                </a:lnTo>
                <a:lnTo>
                  <a:pt x="113004" y="0"/>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6" name="object 96"/>
          <p:cNvSpPr txBox="1"/>
          <p:nvPr/>
        </p:nvSpPr>
        <p:spPr>
          <a:xfrm>
            <a:off x="9148218" y="4867277"/>
            <a:ext cx="629318" cy="153888"/>
          </a:xfrm>
          <a:prstGeom prst="rect">
            <a:avLst/>
          </a:prstGeom>
        </p:spPr>
        <p:txBody>
          <a:bodyPr wrap="square" lIns="0" tIns="0" rIns="0" bIns="0">
            <a:spAutoFit/>
          </a:bodyPr>
          <a:lstStyle/>
          <a:p>
            <a:pPr marL="12700" fontAlgn="auto">
              <a:spcBef>
                <a:spcPts val="0"/>
              </a:spcBef>
              <a:spcAft>
                <a:spcPts val="0"/>
              </a:spcAft>
              <a:defRPr/>
            </a:pPr>
            <a:r>
              <a:rPr sz="1000" spc="-10" dirty="0">
                <a:solidFill>
                  <a:srgbClr val="44536A"/>
                </a:solidFill>
                <a:latin typeface="Calibri"/>
                <a:cs typeface="Calibri"/>
              </a:rPr>
              <a:t>Se</a:t>
            </a:r>
            <a:r>
              <a:rPr sz="1000" spc="-5" dirty="0">
                <a:solidFill>
                  <a:srgbClr val="44536A"/>
                </a:solidFill>
                <a:latin typeface="Calibri"/>
                <a:cs typeface="Calibri"/>
              </a:rPr>
              <a:t>l</a:t>
            </a:r>
            <a:r>
              <a:rPr sz="1000" spc="-10" dirty="0">
                <a:solidFill>
                  <a:srgbClr val="44536A"/>
                </a:solidFill>
                <a:latin typeface="Calibri"/>
                <a:cs typeface="Calibri"/>
              </a:rPr>
              <a:t>es</a:t>
            </a:r>
            <a:r>
              <a:rPr sz="1000" spc="-5" dirty="0">
                <a:solidFill>
                  <a:srgbClr val="44536A"/>
                </a:solidFill>
                <a:latin typeface="Calibri"/>
                <a:cs typeface="Calibri"/>
              </a:rPr>
              <a:t>ai</a:t>
            </a:r>
            <a:endParaRPr sz="1000" dirty="0">
              <a:latin typeface="Calibri"/>
              <a:cs typeface="Calibri"/>
            </a:endParaRPr>
          </a:p>
        </p:txBody>
      </p:sp>
      <p:sp>
        <p:nvSpPr>
          <p:cNvPr id="9311" name="object 97"/>
          <p:cNvSpPr>
            <a:spLocks/>
          </p:cNvSpPr>
          <p:nvPr/>
        </p:nvSpPr>
        <p:spPr bwMode="auto">
          <a:xfrm>
            <a:off x="8649692" y="4894263"/>
            <a:ext cx="381794" cy="76200"/>
          </a:xfrm>
          <a:custGeom>
            <a:avLst/>
            <a:gdLst>
              <a:gd name="T0" fmla="*/ 394959 w 471170"/>
              <a:gd name="T1" fmla="*/ 0 h 76200"/>
              <a:gd name="T2" fmla="*/ 394959 w 471170"/>
              <a:gd name="T3" fmla="*/ 76199 h 76200"/>
              <a:gd name="T4" fmla="*/ 458467 w 471170"/>
              <a:gd name="T5" fmla="*/ 44446 h 76200"/>
              <a:gd name="T6" fmla="*/ 407669 w 471170"/>
              <a:gd name="T7" fmla="*/ 44446 h 76200"/>
              <a:gd name="T8" fmla="*/ 407669 w 471170"/>
              <a:gd name="T9" fmla="*/ 31754 h 76200"/>
              <a:gd name="T10" fmla="*/ 458467 w 471170"/>
              <a:gd name="T11" fmla="*/ 31754 h 76200"/>
              <a:gd name="T12" fmla="*/ 394959 w 471170"/>
              <a:gd name="T13" fmla="*/ 0 h 76200"/>
              <a:gd name="T14" fmla="*/ 394959 w 471170"/>
              <a:gd name="T15" fmla="*/ 31754 h 76200"/>
              <a:gd name="T16" fmla="*/ 0 w 471170"/>
              <a:gd name="T17" fmla="*/ 31754 h 76200"/>
              <a:gd name="T18" fmla="*/ 0 w 471170"/>
              <a:gd name="T19" fmla="*/ 44446 h 76200"/>
              <a:gd name="T20" fmla="*/ 394959 w 471170"/>
              <a:gd name="T21" fmla="*/ 44446 h 76200"/>
              <a:gd name="T22" fmla="*/ 394959 w 471170"/>
              <a:gd name="T23" fmla="*/ 31754 h 76200"/>
              <a:gd name="T24" fmla="*/ 458467 w 471170"/>
              <a:gd name="T25" fmla="*/ 31754 h 76200"/>
              <a:gd name="T26" fmla="*/ 407669 w 471170"/>
              <a:gd name="T27" fmla="*/ 31754 h 76200"/>
              <a:gd name="T28" fmla="*/ 407669 w 471170"/>
              <a:gd name="T29" fmla="*/ 44446 h 76200"/>
              <a:gd name="T30" fmla="*/ 458467 w 471170"/>
              <a:gd name="T31" fmla="*/ 44446 h 76200"/>
              <a:gd name="T32" fmla="*/ 471159 w 471170"/>
              <a:gd name="T33" fmla="*/ 38099 h 76200"/>
              <a:gd name="T34" fmla="*/ 458467 w 471170"/>
              <a:gd name="T35" fmla="*/ 31754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1170" h="76200">
                <a:moveTo>
                  <a:pt x="394959" y="0"/>
                </a:moveTo>
                <a:lnTo>
                  <a:pt x="394959" y="76199"/>
                </a:lnTo>
                <a:lnTo>
                  <a:pt x="458467" y="44446"/>
                </a:lnTo>
                <a:lnTo>
                  <a:pt x="407669" y="44446"/>
                </a:lnTo>
                <a:lnTo>
                  <a:pt x="407669" y="31754"/>
                </a:lnTo>
                <a:lnTo>
                  <a:pt x="458467" y="31754"/>
                </a:lnTo>
                <a:lnTo>
                  <a:pt x="394959" y="0"/>
                </a:lnTo>
                <a:close/>
              </a:path>
              <a:path w="471170" h="76200">
                <a:moveTo>
                  <a:pt x="394959" y="31754"/>
                </a:moveTo>
                <a:lnTo>
                  <a:pt x="0" y="31754"/>
                </a:lnTo>
                <a:lnTo>
                  <a:pt x="0" y="44446"/>
                </a:lnTo>
                <a:lnTo>
                  <a:pt x="394959" y="44446"/>
                </a:lnTo>
                <a:lnTo>
                  <a:pt x="394959" y="31754"/>
                </a:lnTo>
                <a:close/>
              </a:path>
              <a:path w="471170" h="76200">
                <a:moveTo>
                  <a:pt x="458467" y="31754"/>
                </a:moveTo>
                <a:lnTo>
                  <a:pt x="407669" y="31754"/>
                </a:lnTo>
                <a:lnTo>
                  <a:pt x="407669" y="44446"/>
                </a:lnTo>
                <a:lnTo>
                  <a:pt x="458467" y="44446"/>
                </a:lnTo>
                <a:lnTo>
                  <a:pt x="471159" y="38099"/>
                </a:lnTo>
                <a:lnTo>
                  <a:pt x="458467" y="31754"/>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8" name="object 98"/>
          <p:cNvSpPr txBox="1"/>
          <p:nvPr/>
        </p:nvSpPr>
        <p:spPr>
          <a:xfrm>
            <a:off x="4844653" y="4779963"/>
            <a:ext cx="1199555" cy="307777"/>
          </a:xfrm>
          <a:prstGeom prst="rect">
            <a:avLst/>
          </a:prstGeom>
          <a:ln w="12191">
            <a:solidFill>
              <a:srgbClr val="FFC000"/>
            </a:solidFill>
          </a:ln>
        </p:spPr>
        <p:txBody>
          <a:bodyPr lIns="0" tIns="0" rIns="0" bIns="0">
            <a:spAutoFit/>
          </a:bodyPr>
          <a:lstStyle/>
          <a:p>
            <a:pPr marL="3175" fontAlgn="auto">
              <a:spcBef>
                <a:spcPts val="0"/>
              </a:spcBef>
              <a:spcAft>
                <a:spcPts val="0"/>
              </a:spcAft>
              <a:defRPr/>
            </a:pPr>
            <a:r>
              <a:rPr sz="1000" spc="-15" dirty="0">
                <a:solidFill>
                  <a:srgbClr val="44536A"/>
                </a:solidFill>
                <a:latin typeface="Calibri"/>
                <a:cs typeface="Calibri"/>
              </a:rPr>
              <a:t>Ce</a:t>
            </a:r>
            <a:r>
              <a:rPr sz="1000" spc="-5" dirty="0">
                <a:solidFill>
                  <a:srgbClr val="44536A"/>
                </a:solidFill>
                <a:latin typeface="Calibri"/>
                <a:cs typeface="Calibri"/>
              </a:rPr>
              <a:t>tak</a:t>
            </a:r>
            <a:r>
              <a:rPr sz="1000" spc="-20" dirty="0">
                <a:solidFill>
                  <a:srgbClr val="44536A"/>
                </a:solidFill>
                <a:latin typeface="Times New Roman"/>
                <a:cs typeface="Times New Roman"/>
              </a:rPr>
              <a:t> </a:t>
            </a:r>
            <a:r>
              <a:rPr sz="1000" spc="-15" dirty="0">
                <a:solidFill>
                  <a:srgbClr val="44536A"/>
                </a:solidFill>
                <a:latin typeface="Calibri"/>
                <a:cs typeface="Calibri"/>
              </a:rPr>
              <a:t>Be</a:t>
            </a:r>
            <a:r>
              <a:rPr sz="1000" spc="-5" dirty="0">
                <a:solidFill>
                  <a:srgbClr val="44536A"/>
                </a:solidFill>
                <a:latin typeface="Calibri"/>
                <a:cs typeface="Calibri"/>
              </a:rPr>
              <a:t>rita</a:t>
            </a:r>
            <a:r>
              <a:rPr sz="1000" spc="-10" dirty="0">
                <a:solidFill>
                  <a:srgbClr val="44536A"/>
                </a:solidFill>
                <a:latin typeface="Times New Roman"/>
                <a:cs typeface="Times New Roman"/>
              </a:rPr>
              <a:t> </a:t>
            </a:r>
            <a:r>
              <a:rPr sz="1000" spc="-10" dirty="0">
                <a:solidFill>
                  <a:srgbClr val="44536A"/>
                </a:solidFill>
                <a:latin typeface="Calibri"/>
                <a:cs typeface="Calibri"/>
              </a:rPr>
              <a:t>Ac</a:t>
            </a:r>
            <a:r>
              <a:rPr sz="1000" spc="-5" dirty="0">
                <a:solidFill>
                  <a:srgbClr val="44536A"/>
                </a:solidFill>
                <a:latin typeface="Calibri"/>
                <a:cs typeface="Calibri"/>
              </a:rPr>
              <a:t>ara</a:t>
            </a:r>
            <a:endParaRPr sz="1000" dirty="0">
              <a:latin typeface="Calibri"/>
              <a:cs typeface="Calibri"/>
            </a:endParaRPr>
          </a:p>
          <a:p>
            <a:pPr marL="3175" fontAlgn="auto">
              <a:spcBef>
                <a:spcPts val="0"/>
              </a:spcBef>
              <a:spcAft>
                <a:spcPts val="0"/>
              </a:spcAft>
              <a:defRPr/>
            </a:pPr>
            <a:r>
              <a:rPr sz="1000" spc="-10" dirty="0">
                <a:solidFill>
                  <a:srgbClr val="44536A"/>
                </a:solidFill>
                <a:latin typeface="Calibri"/>
                <a:cs typeface="Calibri"/>
              </a:rPr>
              <a:t>Pen</a:t>
            </a:r>
            <a:r>
              <a:rPr sz="1000" dirty="0">
                <a:solidFill>
                  <a:srgbClr val="44536A"/>
                </a:solidFill>
                <a:latin typeface="Calibri"/>
                <a:cs typeface="Calibri"/>
              </a:rPr>
              <a:t>y</a:t>
            </a:r>
            <a:r>
              <a:rPr sz="1000" spc="-10" dirty="0">
                <a:solidFill>
                  <a:srgbClr val="44536A"/>
                </a:solidFill>
                <a:latin typeface="Calibri"/>
                <a:cs typeface="Calibri"/>
              </a:rPr>
              <a:t>usunan</a:t>
            </a:r>
            <a:r>
              <a:rPr sz="1000" spc="-35" dirty="0">
                <a:solidFill>
                  <a:srgbClr val="44536A"/>
                </a:solidFill>
                <a:latin typeface="Times New Roman"/>
                <a:cs typeface="Times New Roman"/>
              </a:rPr>
              <a:t> </a:t>
            </a:r>
            <a:r>
              <a:rPr sz="1000" spc="-10" dirty="0">
                <a:solidFill>
                  <a:srgbClr val="44536A"/>
                </a:solidFill>
                <a:latin typeface="Calibri"/>
                <a:cs typeface="Calibri"/>
              </a:rPr>
              <a:t>RK</a:t>
            </a:r>
            <a:r>
              <a:rPr sz="1000" spc="-15" dirty="0">
                <a:solidFill>
                  <a:srgbClr val="44536A"/>
                </a:solidFill>
                <a:latin typeface="Times New Roman"/>
                <a:cs typeface="Times New Roman"/>
              </a:rPr>
              <a:t> </a:t>
            </a:r>
            <a:r>
              <a:rPr sz="1000" spc="-15" dirty="0">
                <a:solidFill>
                  <a:srgbClr val="44536A"/>
                </a:solidFill>
                <a:latin typeface="Calibri"/>
                <a:cs typeface="Calibri"/>
              </a:rPr>
              <a:t>DAK</a:t>
            </a:r>
            <a:endParaRPr sz="1000" dirty="0">
              <a:latin typeface="Calibri"/>
              <a:cs typeface="Calibri"/>
            </a:endParaRPr>
          </a:p>
        </p:txBody>
      </p:sp>
      <p:sp>
        <p:nvSpPr>
          <p:cNvPr id="99" name="object 99"/>
          <p:cNvSpPr txBox="1"/>
          <p:nvPr/>
        </p:nvSpPr>
        <p:spPr>
          <a:xfrm>
            <a:off x="6206728" y="4783138"/>
            <a:ext cx="1028006" cy="307777"/>
          </a:xfrm>
          <a:prstGeom prst="rect">
            <a:avLst/>
          </a:prstGeom>
          <a:ln w="12191">
            <a:solidFill>
              <a:srgbClr val="FFC000"/>
            </a:solidFill>
          </a:ln>
        </p:spPr>
        <p:txBody>
          <a:bodyPr lIns="0" tIns="0" rIns="0" bIns="0">
            <a:spAutoFit/>
          </a:bodyPr>
          <a:lstStyle/>
          <a:p>
            <a:pPr marL="1270" algn="ctr" fontAlgn="auto">
              <a:spcBef>
                <a:spcPts val="0"/>
              </a:spcBef>
              <a:spcAft>
                <a:spcPts val="0"/>
              </a:spcAft>
              <a:defRPr/>
            </a:pPr>
            <a:r>
              <a:rPr sz="1000" spc="-15" dirty="0">
                <a:solidFill>
                  <a:srgbClr val="44536A"/>
                </a:solidFill>
                <a:latin typeface="Calibri"/>
                <a:cs typeface="Calibri"/>
              </a:rPr>
              <a:t>T</a:t>
            </a:r>
            <a:r>
              <a:rPr sz="1000" spc="-5" dirty="0">
                <a:solidFill>
                  <a:srgbClr val="44536A"/>
                </a:solidFill>
                <a:latin typeface="Calibri"/>
                <a:cs typeface="Calibri"/>
              </a:rPr>
              <a:t>andatangan</a:t>
            </a:r>
            <a:r>
              <a:rPr sz="1000" spc="-40" dirty="0">
                <a:solidFill>
                  <a:srgbClr val="44536A"/>
                </a:solidFill>
                <a:latin typeface="Times New Roman"/>
                <a:cs typeface="Times New Roman"/>
              </a:rPr>
              <a:t> </a:t>
            </a:r>
            <a:r>
              <a:rPr sz="1000" spc="-15" dirty="0">
                <a:solidFill>
                  <a:srgbClr val="44536A"/>
                </a:solidFill>
                <a:latin typeface="Calibri"/>
                <a:cs typeface="Calibri"/>
              </a:rPr>
              <a:t>Be</a:t>
            </a:r>
            <a:r>
              <a:rPr sz="1000" spc="-5" dirty="0">
                <a:solidFill>
                  <a:srgbClr val="44536A"/>
                </a:solidFill>
                <a:latin typeface="Calibri"/>
                <a:cs typeface="Calibri"/>
              </a:rPr>
              <a:t>rita</a:t>
            </a:r>
            <a:endParaRPr sz="1000">
              <a:latin typeface="Calibri"/>
              <a:cs typeface="Calibri"/>
            </a:endParaRPr>
          </a:p>
          <a:p>
            <a:pPr marL="1270" algn="ctr" fontAlgn="auto">
              <a:lnSpc>
                <a:spcPts val="1175"/>
              </a:lnSpc>
              <a:spcBef>
                <a:spcPts val="0"/>
              </a:spcBef>
              <a:spcAft>
                <a:spcPts val="0"/>
              </a:spcAft>
              <a:defRPr/>
            </a:pPr>
            <a:r>
              <a:rPr sz="1000" spc="-5" dirty="0">
                <a:solidFill>
                  <a:srgbClr val="44536A"/>
                </a:solidFill>
                <a:latin typeface="Calibri"/>
                <a:cs typeface="Calibri"/>
              </a:rPr>
              <a:t>Acara</a:t>
            </a:r>
            <a:r>
              <a:rPr sz="1000" spc="-35" dirty="0">
                <a:solidFill>
                  <a:srgbClr val="44536A"/>
                </a:solidFill>
                <a:latin typeface="Times New Roman"/>
                <a:cs typeface="Times New Roman"/>
              </a:rPr>
              <a:t> </a:t>
            </a:r>
            <a:r>
              <a:rPr sz="1000" spc="-10" dirty="0">
                <a:solidFill>
                  <a:srgbClr val="44536A"/>
                </a:solidFill>
                <a:latin typeface="Calibri"/>
                <a:cs typeface="Calibri"/>
              </a:rPr>
              <a:t>RK</a:t>
            </a:r>
            <a:r>
              <a:rPr sz="1000" spc="-15" dirty="0">
                <a:solidFill>
                  <a:srgbClr val="44536A"/>
                </a:solidFill>
                <a:latin typeface="Times New Roman"/>
                <a:cs typeface="Times New Roman"/>
              </a:rPr>
              <a:t> </a:t>
            </a:r>
            <a:r>
              <a:rPr sz="1000" spc="-15" dirty="0">
                <a:solidFill>
                  <a:srgbClr val="44536A"/>
                </a:solidFill>
                <a:latin typeface="Calibri"/>
                <a:cs typeface="Calibri"/>
              </a:rPr>
              <a:t>DAK</a:t>
            </a:r>
            <a:endParaRPr sz="1000">
              <a:latin typeface="Calibri"/>
              <a:cs typeface="Calibri"/>
            </a:endParaRPr>
          </a:p>
        </p:txBody>
      </p:sp>
      <p:sp>
        <p:nvSpPr>
          <p:cNvPr id="9314" name="object 100"/>
          <p:cNvSpPr>
            <a:spLocks/>
          </p:cNvSpPr>
          <p:nvPr/>
        </p:nvSpPr>
        <p:spPr bwMode="auto">
          <a:xfrm>
            <a:off x="7473355" y="4675189"/>
            <a:ext cx="1307902" cy="511175"/>
          </a:xfrm>
          <a:custGeom>
            <a:avLst/>
            <a:gdLst>
              <a:gd name="T0" fmla="*/ 1609343 w 1609725"/>
              <a:gd name="T1" fmla="*/ 0 h 510539"/>
              <a:gd name="T2" fmla="*/ 321807 w 1609725"/>
              <a:gd name="T3" fmla="*/ 0 h 510539"/>
              <a:gd name="T4" fmla="*/ 0 w 1609725"/>
              <a:gd name="T5" fmla="*/ 510539 h 510539"/>
              <a:gd name="T6" fmla="*/ 1287536 w 1609725"/>
              <a:gd name="T7" fmla="*/ 510539 h 510539"/>
              <a:gd name="T8" fmla="*/ 1609343 w 1609725"/>
              <a:gd name="T9" fmla="*/ 0 h 510539"/>
            </a:gdLst>
            <a:ahLst/>
            <a:cxnLst>
              <a:cxn ang="0">
                <a:pos x="T0" y="T1"/>
              </a:cxn>
              <a:cxn ang="0">
                <a:pos x="T2" y="T3"/>
              </a:cxn>
              <a:cxn ang="0">
                <a:pos x="T4" y="T5"/>
              </a:cxn>
              <a:cxn ang="0">
                <a:pos x="T6" y="T7"/>
              </a:cxn>
              <a:cxn ang="0">
                <a:pos x="T8" y="T9"/>
              </a:cxn>
            </a:cxnLst>
            <a:rect l="0" t="0" r="r" b="b"/>
            <a:pathLst>
              <a:path w="1609725" h="510539">
                <a:moveTo>
                  <a:pt x="1609343" y="0"/>
                </a:moveTo>
                <a:lnTo>
                  <a:pt x="321807" y="0"/>
                </a:lnTo>
                <a:lnTo>
                  <a:pt x="0" y="510539"/>
                </a:lnTo>
                <a:lnTo>
                  <a:pt x="1287536" y="510539"/>
                </a:lnTo>
                <a:lnTo>
                  <a:pt x="160934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15" name="object 101"/>
          <p:cNvSpPr>
            <a:spLocks/>
          </p:cNvSpPr>
          <p:nvPr/>
        </p:nvSpPr>
        <p:spPr bwMode="auto">
          <a:xfrm>
            <a:off x="7473355" y="4675189"/>
            <a:ext cx="1307902" cy="511175"/>
          </a:xfrm>
          <a:custGeom>
            <a:avLst/>
            <a:gdLst>
              <a:gd name="T0" fmla="*/ 0 w 1609725"/>
              <a:gd name="T1" fmla="*/ 510539 h 510539"/>
              <a:gd name="T2" fmla="*/ 321807 w 1609725"/>
              <a:gd name="T3" fmla="*/ 0 h 510539"/>
              <a:gd name="T4" fmla="*/ 1609343 w 1609725"/>
              <a:gd name="T5" fmla="*/ 0 h 510539"/>
              <a:gd name="T6" fmla="*/ 1287536 w 1609725"/>
              <a:gd name="T7" fmla="*/ 510539 h 510539"/>
              <a:gd name="T8" fmla="*/ 0 w 1609725"/>
              <a:gd name="T9" fmla="*/ 510539 h 510539"/>
            </a:gdLst>
            <a:ahLst/>
            <a:cxnLst>
              <a:cxn ang="0">
                <a:pos x="T0" y="T1"/>
              </a:cxn>
              <a:cxn ang="0">
                <a:pos x="T2" y="T3"/>
              </a:cxn>
              <a:cxn ang="0">
                <a:pos x="T4" y="T5"/>
              </a:cxn>
              <a:cxn ang="0">
                <a:pos x="T6" y="T7"/>
              </a:cxn>
              <a:cxn ang="0">
                <a:pos x="T8" y="T9"/>
              </a:cxn>
            </a:cxnLst>
            <a:rect l="0" t="0" r="r" b="b"/>
            <a:pathLst>
              <a:path w="1609725" h="510539">
                <a:moveTo>
                  <a:pt x="0" y="510539"/>
                </a:moveTo>
                <a:lnTo>
                  <a:pt x="321807" y="0"/>
                </a:lnTo>
                <a:lnTo>
                  <a:pt x="1609343" y="0"/>
                </a:lnTo>
                <a:lnTo>
                  <a:pt x="1287536" y="510539"/>
                </a:lnTo>
                <a:lnTo>
                  <a:pt x="0" y="510539"/>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102" name="object 102"/>
          <p:cNvSpPr txBox="1"/>
          <p:nvPr/>
        </p:nvSpPr>
        <p:spPr>
          <a:xfrm>
            <a:off x="7861598" y="4725144"/>
            <a:ext cx="530125" cy="461665"/>
          </a:xfrm>
          <a:prstGeom prst="rect">
            <a:avLst/>
          </a:prstGeom>
        </p:spPr>
        <p:txBody>
          <a:bodyPr lIns="0" tIns="0" rIns="0" bIns="0">
            <a:spAutoFit/>
          </a:bodyPr>
          <a:lstStyle>
            <a:lvl1pPr marL="136525" indent="-123825">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indent="58738"/>
            <a:r>
              <a:rPr lang="id-ID" altLang="id-ID" sz="1000" dirty="0">
                <a:solidFill>
                  <a:srgbClr val="44536A"/>
                </a:solidFill>
                <a:cs typeface="Calibri" pitchFamily="34" charset="0"/>
              </a:rPr>
              <a:t>Acara</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Susun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RK</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DAK</a:t>
            </a:r>
            <a:endParaRPr lang="id-ID" altLang="id-ID" sz="1000" dirty="0">
              <a:cs typeface="Calibri" pitchFamily="34" charset="0"/>
            </a:endParaRPr>
          </a:p>
        </p:txBody>
      </p:sp>
      <p:sp>
        <p:nvSpPr>
          <p:cNvPr id="9317" name="object 103"/>
          <p:cNvSpPr>
            <a:spLocks/>
          </p:cNvSpPr>
          <p:nvPr/>
        </p:nvSpPr>
        <p:spPr bwMode="auto">
          <a:xfrm>
            <a:off x="6044208" y="4894263"/>
            <a:ext cx="163811" cy="76200"/>
          </a:xfrm>
          <a:custGeom>
            <a:avLst/>
            <a:gdLst>
              <a:gd name="T0" fmla="*/ 124846 w 201295"/>
              <a:gd name="T1" fmla="*/ 0 h 76200"/>
              <a:gd name="T2" fmla="*/ 124846 w 201295"/>
              <a:gd name="T3" fmla="*/ 76199 h 76200"/>
              <a:gd name="T4" fmla="*/ 188353 w 201295"/>
              <a:gd name="T5" fmla="*/ 44446 h 76200"/>
              <a:gd name="T6" fmla="*/ 137540 w 201295"/>
              <a:gd name="T7" fmla="*/ 44446 h 76200"/>
              <a:gd name="T8" fmla="*/ 137540 w 201295"/>
              <a:gd name="T9" fmla="*/ 31754 h 76200"/>
              <a:gd name="T10" fmla="*/ 188354 w 201295"/>
              <a:gd name="T11" fmla="*/ 31754 h 76200"/>
              <a:gd name="T12" fmla="*/ 124846 w 201295"/>
              <a:gd name="T13" fmla="*/ 0 h 76200"/>
              <a:gd name="T14" fmla="*/ 124846 w 201295"/>
              <a:gd name="T15" fmla="*/ 31754 h 76200"/>
              <a:gd name="T16" fmla="*/ 0 w 201295"/>
              <a:gd name="T17" fmla="*/ 31754 h 76200"/>
              <a:gd name="T18" fmla="*/ 0 w 201295"/>
              <a:gd name="T19" fmla="*/ 44446 h 76200"/>
              <a:gd name="T20" fmla="*/ 124846 w 201295"/>
              <a:gd name="T21" fmla="*/ 44446 h 76200"/>
              <a:gd name="T22" fmla="*/ 124846 w 201295"/>
              <a:gd name="T23" fmla="*/ 31754 h 76200"/>
              <a:gd name="T24" fmla="*/ 188354 w 201295"/>
              <a:gd name="T25" fmla="*/ 31754 h 76200"/>
              <a:gd name="T26" fmla="*/ 137540 w 201295"/>
              <a:gd name="T27" fmla="*/ 31754 h 76200"/>
              <a:gd name="T28" fmla="*/ 137540 w 201295"/>
              <a:gd name="T29" fmla="*/ 44446 h 76200"/>
              <a:gd name="T30" fmla="*/ 188353 w 201295"/>
              <a:gd name="T31" fmla="*/ 44446 h 76200"/>
              <a:gd name="T32" fmla="*/ 201046 w 201295"/>
              <a:gd name="T33" fmla="*/ 38099 h 76200"/>
              <a:gd name="T34" fmla="*/ 188354 w 201295"/>
              <a:gd name="T35" fmla="*/ 31754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295" h="76200">
                <a:moveTo>
                  <a:pt x="124846" y="0"/>
                </a:moveTo>
                <a:lnTo>
                  <a:pt x="124846" y="76199"/>
                </a:lnTo>
                <a:lnTo>
                  <a:pt x="188353" y="44446"/>
                </a:lnTo>
                <a:lnTo>
                  <a:pt x="137540" y="44446"/>
                </a:lnTo>
                <a:lnTo>
                  <a:pt x="137540" y="31754"/>
                </a:lnTo>
                <a:lnTo>
                  <a:pt x="188354" y="31754"/>
                </a:lnTo>
                <a:lnTo>
                  <a:pt x="124846" y="0"/>
                </a:lnTo>
                <a:close/>
              </a:path>
              <a:path w="201295" h="76200">
                <a:moveTo>
                  <a:pt x="124846" y="31754"/>
                </a:moveTo>
                <a:lnTo>
                  <a:pt x="0" y="31754"/>
                </a:lnTo>
                <a:lnTo>
                  <a:pt x="0" y="44446"/>
                </a:lnTo>
                <a:lnTo>
                  <a:pt x="124846" y="44446"/>
                </a:lnTo>
                <a:lnTo>
                  <a:pt x="124846" y="31754"/>
                </a:lnTo>
                <a:close/>
              </a:path>
              <a:path w="201295" h="76200">
                <a:moveTo>
                  <a:pt x="188354" y="31754"/>
                </a:moveTo>
                <a:lnTo>
                  <a:pt x="137540" y="31754"/>
                </a:lnTo>
                <a:lnTo>
                  <a:pt x="137540" y="44446"/>
                </a:lnTo>
                <a:lnTo>
                  <a:pt x="188353" y="44446"/>
                </a:lnTo>
                <a:lnTo>
                  <a:pt x="201046" y="38099"/>
                </a:lnTo>
                <a:lnTo>
                  <a:pt x="188354" y="31754"/>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18" name="object 104"/>
          <p:cNvSpPr>
            <a:spLocks/>
          </p:cNvSpPr>
          <p:nvPr/>
        </p:nvSpPr>
        <p:spPr bwMode="auto">
          <a:xfrm>
            <a:off x="7234734" y="4894263"/>
            <a:ext cx="370185" cy="76200"/>
          </a:xfrm>
          <a:custGeom>
            <a:avLst/>
            <a:gdLst>
              <a:gd name="T0" fmla="*/ 377951 w 454659"/>
              <a:gd name="T1" fmla="*/ 0 h 76200"/>
              <a:gd name="T2" fmla="*/ 377951 w 454659"/>
              <a:gd name="T3" fmla="*/ 76199 h 76200"/>
              <a:gd name="T4" fmla="*/ 441460 w 454659"/>
              <a:gd name="T5" fmla="*/ 44445 h 76200"/>
              <a:gd name="T6" fmla="*/ 390656 w 454659"/>
              <a:gd name="T7" fmla="*/ 44445 h 76200"/>
              <a:gd name="T8" fmla="*/ 390656 w 454659"/>
              <a:gd name="T9" fmla="*/ 31753 h 76200"/>
              <a:gd name="T10" fmla="*/ 441459 w 454659"/>
              <a:gd name="T11" fmla="*/ 31753 h 76200"/>
              <a:gd name="T12" fmla="*/ 377951 w 454659"/>
              <a:gd name="T13" fmla="*/ 0 h 76200"/>
              <a:gd name="T14" fmla="*/ 377951 w 454659"/>
              <a:gd name="T15" fmla="*/ 31753 h 76200"/>
              <a:gd name="T16" fmla="*/ 0 w 454659"/>
              <a:gd name="T17" fmla="*/ 31753 h 76200"/>
              <a:gd name="T18" fmla="*/ 0 w 454659"/>
              <a:gd name="T19" fmla="*/ 44445 h 76200"/>
              <a:gd name="T20" fmla="*/ 377951 w 454659"/>
              <a:gd name="T21" fmla="*/ 44445 h 76200"/>
              <a:gd name="T22" fmla="*/ 377951 w 454659"/>
              <a:gd name="T23" fmla="*/ 31753 h 76200"/>
              <a:gd name="T24" fmla="*/ 441459 w 454659"/>
              <a:gd name="T25" fmla="*/ 31753 h 76200"/>
              <a:gd name="T26" fmla="*/ 390656 w 454659"/>
              <a:gd name="T27" fmla="*/ 31753 h 76200"/>
              <a:gd name="T28" fmla="*/ 390656 w 454659"/>
              <a:gd name="T29" fmla="*/ 44445 h 76200"/>
              <a:gd name="T30" fmla="*/ 441460 w 454659"/>
              <a:gd name="T31" fmla="*/ 44445 h 76200"/>
              <a:gd name="T32" fmla="*/ 454151 w 454659"/>
              <a:gd name="T33" fmla="*/ 38099 h 76200"/>
              <a:gd name="T34" fmla="*/ 441459 w 454659"/>
              <a:gd name="T35" fmla="*/ 31753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4659" h="76200">
                <a:moveTo>
                  <a:pt x="377951" y="0"/>
                </a:moveTo>
                <a:lnTo>
                  <a:pt x="377951" y="76199"/>
                </a:lnTo>
                <a:lnTo>
                  <a:pt x="441460" y="44445"/>
                </a:lnTo>
                <a:lnTo>
                  <a:pt x="390656" y="44445"/>
                </a:lnTo>
                <a:lnTo>
                  <a:pt x="390656" y="31753"/>
                </a:lnTo>
                <a:lnTo>
                  <a:pt x="441459" y="31753"/>
                </a:lnTo>
                <a:lnTo>
                  <a:pt x="377951" y="0"/>
                </a:lnTo>
                <a:close/>
              </a:path>
              <a:path w="454659" h="76200">
                <a:moveTo>
                  <a:pt x="377951" y="31753"/>
                </a:moveTo>
                <a:lnTo>
                  <a:pt x="0" y="31753"/>
                </a:lnTo>
                <a:lnTo>
                  <a:pt x="0" y="44445"/>
                </a:lnTo>
                <a:lnTo>
                  <a:pt x="377951" y="44445"/>
                </a:lnTo>
                <a:lnTo>
                  <a:pt x="377951" y="31753"/>
                </a:lnTo>
                <a:close/>
              </a:path>
              <a:path w="454659" h="76200">
                <a:moveTo>
                  <a:pt x="441459" y="31753"/>
                </a:moveTo>
                <a:lnTo>
                  <a:pt x="390656" y="31753"/>
                </a:lnTo>
                <a:lnTo>
                  <a:pt x="390656" y="44445"/>
                </a:lnTo>
                <a:lnTo>
                  <a:pt x="441460" y="44445"/>
                </a:lnTo>
                <a:lnTo>
                  <a:pt x="454151" y="38099"/>
                </a:lnTo>
                <a:lnTo>
                  <a:pt x="441459" y="31753"/>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105" name="object 105"/>
          <p:cNvSpPr txBox="1"/>
          <p:nvPr/>
        </p:nvSpPr>
        <p:spPr>
          <a:xfrm>
            <a:off x="4229225" y="2060848"/>
            <a:ext cx="363735" cy="153888"/>
          </a:xfrm>
          <a:prstGeom prst="rect">
            <a:avLst/>
          </a:prstGeom>
        </p:spPr>
        <p:txBody>
          <a:bodyPr wrap="square" lIns="0" tIns="0" rIns="0" bIns="0">
            <a:spAutoFit/>
          </a:bodyPr>
          <a:lstStyle/>
          <a:p>
            <a:pPr marL="12700" fontAlgn="auto">
              <a:spcBef>
                <a:spcPts val="0"/>
              </a:spcBef>
              <a:spcAft>
                <a:spcPts val="0"/>
              </a:spcAft>
              <a:defRPr/>
            </a:pPr>
            <a:r>
              <a:rPr sz="1000" i="1" spc="-15" dirty="0">
                <a:latin typeface="Calibri"/>
                <a:cs typeface="Calibri"/>
              </a:rPr>
              <a:t>T</a:t>
            </a:r>
            <a:r>
              <a:rPr sz="1000" i="1" spc="-5" dirty="0">
                <a:latin typeface="Calibri"/>
                <a:cs typeface="Calibri"/>
              </a:rPr>
              <a:t>i</a:t>
            </a:r>
            <a:r>
              <a:rPr sz="1000" i="1" spc="-15" dirty="0">
                <a:latin typeface="Calibri"/>
                <a:cs typeface="Calibri"/>
              </a:rPr>
              <a:t>d</a:t>
            </a:r>
            <a:r>
              <a:rPr sz="1000" i="1" spc="-5" dirty="0">
                <a:latin typeface="Calibri"/>
                <a:cs typeface="Calibri"/>
              </a:rPr>
              <a:t>ak</a:t>
            </a:r>
            <a:endParaRPr sz="1000" dirty="0">
              <a:latin typeface="Calibri"/>
              <a:cs typeface="Calibri"/>
            </a:endParaRPr>
          </a:p>
        </p:txBody>
      </p:sp>
      <p:sp>
        <p:nvSpPr>
          <p:cNvPr id="106" name="object 106"/>
          <p:cNvSpPr txBox="1"/>
          <p:nvPr/>
        </p:nvSpPr>
        <p:spPr>
          <a:xfrm>
            <a:off x="5385048" y="2564904"/>
            <a:ext cx="343098" cy="153888"/>
          </a:xfrm>
          <a:prstGeom prst="rect">
            <a:avLst/>
          </a:prstGeom>
        </p:spPr>
        <p:txBody>
          <a:bodyPr wrap="square" lIns="0" tIns="0" rIns="0" bIns="0">
            <a:spAutoFit/>
          </a:bodyPr>
          <a:lstStyle/>
          <a:p>
            <a:pPr marL="12700" fontAlgn="auto">
              <a:spcBef>
                <a:spcPts val="0"/>
              </a:spcBef>
              <a:spcAft>
                <a:spcPts val="0"/>
              </a:spcAft>
              <a:defRPr/>
            </a:pPr>
            <a:r>
              <a:rPr sz="1000" i="1" spc="-15" dirty="0">
                <a:latin typeface="Calibri"/>
                <a:cs typeface="Calibri"/>
              </a:rPr>
              <a:t>Ya</a:t>
            </a:r>
            <a:endParaRPr sz="1000">
              <a:latin typeface="Calibri"/>
              <a:cs typeface="Calibri"/>
            </a:endParaRPr>
          </a:p>
        </p:txBody>
      </p:sp>
      <p:sp>
        <p:nvSpPr>
          <p:cNvPr id="107" name="object 107"/>
          <p:cNvSpPr txBox="1"/>
          <p:nvPr/>
        </p:nvSpPr>
        <p:spPr>
          <a:xfrm>
            <a:off x="2974380" y="2270125"/>
            <a:ext cx="620415" cy="307777"/>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i="1" dirty="0">
                <a:cs typeface="Calibri" pitchFamily="34" charset="0"/>
              </a:rPr>
              <a:t>Butuh</a:t>
            </a:r>
            <a:r>
              <a:rPr lang="id-ID" altLang="id-ID" sz="1000" i="1" dirty="0">
                <a:latin typeface="Times New Roman" pitchFamily="18" charset="0"/>
                <a:cs typeface="Times New Roman" pitchFamily="18" charset="0"/>
              </a:rPr>
              <a:t> </a:t>
            </a:r>
            <a:r>
              <a:rPr lang="id-ID" altLang="id-ID" sz="1000" i="1" dirty="0">
                <a:cs typeface="Calibri" pitchFamily="34" charset="0"/>
              </a:rPr>
              <a:t>Perbaikan</a:t>
            </a:r>
            <a:endParaRPr lang="id-ID" altLang="id-ID" sz="1000" dirty="0">
              <a:cs typeface="Calibri" pitchFamily="34" charset="0"/>
            </a:endParaRPr>
          </a:p>
        </p:txBody>
      </p:sp>
      <p:sp>
        <p:nvSpPr>
          <p:cNvPr id="108" name="object 108"/>
          <p:cNvSpPr txBox="1"/>
          <p:nvPr/>
        </p:nvSpPr>
        <p:spPr>
          <a:xfrm>
            <a:off x="2320430" y="3089275"/>
            <a:ext cx="505620" cy="307777"/>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i="1" dirty="0">
                <a:cs typeface="Calibri" pitchFamily="34" charset="0"/>
              </a:rPr>
              <a:t>Selesai</a:t>
            </a:r>
            <a:r>
              <a:rPr lang="id-ID" altLang="id-ID" sz="1000" i="1" dirty="0">
                <a:latin typeface="Times New Roman" pitchFamily="18" charset="0"/>
                <a:cs typeface="Times New Roman" pitchFamily="18" charset="0"/>
              </a:rPr>
              <a:t> </a:t>
            </a:r>
            <a:r>
              <a:rPr lang="id-ID" altLang="id-ID" sz="1000" i="1" dirty="0">
                <a:cs typeface="Calibri" pitchFamily="34" charset="0"/>
              </a:rPr>
              <a:t>Verifikasi</a:t>
            </a:r>
            <a:endParaRPr lang="id-ID" altLang="id-ID" sz="1000" dirty="0">
              <a:cs typeface="Calibri" pitchFamily="34" charset="0"/>
            </a:endParaRPr>
          </a:p>
        </p:txBody>
      </p:sp>
      <p:sp>
        <p:nvSpPr>
          <p:cNvPr id="109" name="object 109"/>
          <p:cNvSpPr txBox="1"/>
          <p:nvPr/>
        </p:nvSpPr>
        <p:spPr>
          <a:xfrm>
            <a:off x="975122" y="2276872"/>
            <a:ext cx="554633" cy="307777"/>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i="1" dirty="0">
                <a:cs typeface="Calibri" pitchFamily="34" charset="0"/>
              </a:rPr>
              <a:t>Login</a:t>
            </a:r>
            <a:r>
              <a:rPr lang="id-ID" altLang="id-ID" sz="1000" i="1" dirty="0">
                <a:latin typeface="Times New Roman" pitchFamily="18" charset="0"/>
                <a:cs typeface="Times New Roman" pitchFamily="18" charset="0"/>
              </a:rPr>
              <a:t> </a:t>
            </a:r>
            <a:r>
              <a:rPr lang="id-ID" altLang="id-ID" sz="1000" i="1" dirty="0">
                <a:cs typeface="Calibri" pitchFamily="34" charset="0"/>
              </a:rPr>
              <a:t>Pengusul</a:t>
            </a:r>
            <a:endParaRPr lang="id-ID" altLang="id-ID" sz="1000" dirty="0">
              <a:cs typeface="Calibri" pitchFamily="34" charset="0"/>
            </a:endParaRPr>
          </a:p>
        </p:txBody>
      </p:sp>
      <p:sp>
        <p:nvSpPr>
          <p:cNvPr id="110" name="object 110"/>
          <p:cNvSpPr txBox="1"/>
          <p:nvPr/>
        </p:nvSpPr>
        <p:spPr>
          <a:xfrm>
            <a:off x="951855" y="3183359"/>
            <a:ext cx="688777" cy="461665"/>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i="1" dirty="0">
                <a:cs typeface="Calibri" pitchFamily="34" charset="0"/>
              </a:rPr>
              <a:t>Login</a:t>
            </a:r>
            <a:r>
              <a:rPr lang="id-ID" altLang="id-ID" sz="1000" i="1" dirty="0">
                <a:latin typeface="Times New Roman" pitchFamily="18" charset="0"/>
                <a:cs typeface="Times New Roman" pitchFamily="18" charset="0"/>
              </a:rPr>
              <a:t> </a:t>
            </a:r>
            <a:r>
              <a:rPr lang="id-ID" altLang="id-ID" sz="1000" i="1" dirty="0">
                <a:cs typeface="Calibri" pitchFamily="34" charset="0"/>
              </a:rPr>
              <a:t>Penelaah/</a:t>
            </a:r>
            <a:r>
              <a:rPr lang="id-ID" altLang="id-ID" sz="1000" i="1" dirty="0">
                <a:latin typeface="Times New Roman" pitchFamily="18" charset="0"/>
                <a:cs typeface="Times New Roman" pitchFamily="18" charset="0"/>
              </a:rPr>
              <a:t> </a:t>
            </a:r>
            <a:r>
              <a:rPr lang="id-ID" altLang="id-ID" sz="1000" i="1" dirty="0">
                <a:cs typeface="Calibri" pitchFamily="34" charset="0"/>
              </a:rPr>
              <a:t>Penilai</a:t>
            </a:r>
            <a:endParaRPr lang="id-ID" altLang="id-ID" sz="1000" dirty="0">
              <a:cs typeface="Calibri" pitchFamily="34" charset="0"/>
            </a:endParaRPr>
          </a:p>
        </p:txBody>
      </p:sp>
      <p:sp>
        <p:nvSpPr>
          <p:cNvPr id="111" name="object 111"/>
          <p:cNvSpPr txBox="1"/>
          <p:nvPr/>
        </p:nvSpPr>
        <p:spPr>
          <a:xfrm>
            <a:off x="1848421" y="2545159"/>
            <a:ext cx="584299" cy="307777"/>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i="1" dirty="0">
                <a:cs typeface="Calibri" pitchFamily="34" charset="0"/>
              </a:rPr>
              <a:t>Login</a:t>
            </a:r>
            <a:r>
              <a:rPr lang="id-ID" altLang="id-ID" sz="1000" i="1" dirty="0">
                <a:latin typeface="Times New Roman" pitchFamily="18" charset="0"/>
                <a:cs typeface="Times New Roman" pitchFamily="18" charset="0"/>
              </a:rPr>
              <a:t> </a:t>
            </a:r>
            <a:r>
              <a:rPr lang="id-ID" altLang="id-ID" sz="1000" i="1" dirty="0">
                <a:cs typeface="Calibri" pitchFamily="34" charset="0"/>
              </a:rPr>
              <a:t>Verifikator</a:t>
            </a:r>
            <a:endParaRPr lang="id-ID" altLang="id-ID" sz="1000" dirty="0">
              <a:cs typeface="Calibri" pitchFamily="34" charset="0"/>
            </a:endParaRPr>
          </a:p>
        </p:txBody>
      </p:sp>
      <p:sp>
        <p:nvSpPr>
          <p:cNvPr id="112" name="object 112"/>
          <p:cNvSpPr txBox="1"/>
          <p:nvPr/>
        </p:nvSpPr>
        <p:spPr>
          <a:xfrm>
            <a:off x="8391723" y="3330575"/>
            <a:ext cx="1512988" cy="553998"/>
          </a:xfrm>
          <a:prstGeom prst="rect">
            <a:avLst/>
          </a:prstGeom>
        </p:spPr>
        <p:txBody>
          <a:bodyPr wrap="square" lIns="0" tIns="0" rIns="0" bIns="0">
            <a:spAutoFit/>
          </a:bodyPr>
          <a:lstStyle>
            <a:lvl1pPr marL="12700" indent="644525">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indent="-12700"/>
            <a:r>
              <a:rPr lang="id-ID" altLang="id-ID" b="1" i="1" dirty="0">
                <a:solidFill>
                  <a:srgbClr val="BE8F00"/>
                </a:solidFill>
                <a:latin typeface="Century Gothic" pitchFamily="34" charset="0"/>
                <a:ea typeface="Century Gothic" pitchFamily="34" charset="0"/>
                <a:cs typeface="Century Gothic" pitchFamily="34" charset="0"/>
              </a:rPr>
              <a:t>Fase</a:t>
            </a:r>
            <a:r>
              <a:rPr lang="id-ID" altLang="id-ID" b="1" i="1" dirty="0">
                <a:solidFill>
                  <a:srgbClr val="BE8F00"/>
                </a:solidFill>
                <a:latin typeface="Times New Roman" pitchFamily="18" charset="0"/>
                <a:cs typeface="Times New Roman" pitchFamily="18" charset="0"/>
              </a:rPr>
              <a:t> </a:t>
            </a:r>
            <a:r>
              <a:rPr lang="id-ID" altLang="id-ID" b="1" i="1" dirty="0">
                <a:solidFill>
                  <a:srgbClr val="BE8F00"/>
                </a:solidFill>
                <a:latin typeface="Century Gothic" pitchFamily="34" charset="0"/>
                <a:ea typeface="Century Gothic" pitchFamily="34" charset="0"/>
                <a:cs typeface="Century Gothic" pitchFamily="34" charset="0"/>
              </a:rPr>
              <a:t>I</a:t>
            </a:r>
            <a:r>
              <a:rPr lang="id-ID" altLang="id-ID" b="1" i="1" dirty="0">
                <a:solidFill>
                  <a:srgbClr val="BE8F00"/>
                </a:solidFill>
                <a:latin typeface="Times New Roman" pitchFamily="18" charset="0"/>
                <a:cs typeface="Times New Roman" pitchFamily="18" charset="0"/>
              </a:rPr>
              <a:t> </a:t>
            </a:r>
            <a:r>
              <a:rPr lang="id-ID" altLang="id-ID" b="1" i="1" dirty="0">
                <a:solidFill>
                  <a:srgbClr val="BE8F00"/>
                </a:solidFill>
                <a:latin typeface="Century Gothic" pitchFamily="34" charset="0"/>
                <a:ea typeface="Century Gothic" pitchFamily="34" charset="0"/>
                <a:cs typeface="Century Gothic" pitchFamily="34" charset="0"/>
              </a:rPr>
              <a:t>Pengusulan</a:t>
            </a:r>
            <a:endParaRPr lang="id-ID" altLang="id-ID" dirty="0">
              <a:latin typeface="Century Gothic" pitchFamily="34" charset="0"/>
              <a:ea typeface="Century Gothic" pitchFamily="34" charset="0"/>
              <a:cs typeface="Century Gothic" pitchFamily="34" charset="0"/>
            </a:endParaRPr>
          </a:p>
        </p:txBody>
      </p:sp>
      <p:sp>
        <p:nvSpPr>
          <p:cNvPr id="9327" name="object 113"/>
          <p:cNvSpPr>
            <a:spLocks/>
          </p:cNvSpPr>
          <p:nvPr/>
        </p:nvSpPr>
        <p:spPr bwMode="auto">
          <a:xfrm>
            <a:off x="5413474" y="5710238"/>
            <a:ext cx="61913" cy="93662"/>
          </a:xfrm>
          <a:custGeom>
            <a:avLst/>
            <a:gdLst>
              <a:gd name="T0" fmla="*/ 44439 w 76200"/>
              <a:gd name="T1" fmla="*/ 63495 h 92710"/>
              <a:gd name="T2" fmla="*/ 31747 w 76200"/>
              <a:gd name="T3" fmla="*/ 63495 h 92710"/>
              <a:gd name="T4" fmla="*/ 31747 w 76200"/>
              <a:gd name="T5" fmla="*/ 92642 h 92710"/>
              <a:gd name="T6" fmla="*/ 44439 w 76200"/>
              <a:gd name="T7" fmla="*/ 92642 h 92710"/>
              <a:gd name="T8" fmla="*/ 44439 w 76200"/>
              <a:gd name="T9" fmla="*/ 63495 h 92710"/>
              <a:gd name="T10" fmla="*/ 38099 w 76200"/>
              <a:gd name="T11" fmla="*/ 0 h 92710"/>
              <a:gd name="T12" fmla="*/ 0 w 76200"/>
              <a:gd name="T13" fmla="*/ 76199 h 92710"/>
              <a:gd name="T14" fmla="*/ 31747 w 76200"/>
              <a:gd name="T15" fmla="*/ 76199 h 92710"/>
              <a:gd name="T16" fmla="*/ 31747 w 76200"/>
              <a:gd name="T17" fmla="*/ 63495 h 92710"/>
              <a:gd name="T18" fmla="*/ 69847 w 76200"/>
              <a:gd name="T19" fmla="*/ 63495 h 92710"/>
              <a:gd name="T20" fmla="*/ 38099 w 76200"/>
              <a:gd name="T21" fmla="*/ 0 h 92710"/>
              <a:gd name="T22" fmla="*/ 69847 w 76200"/>
              <a:gd name="T23" fmla="*/ 63495 h 92710"/>
              <a:gd name="T24" fmla="*/ 44439 w 76200"/>
              <a:gd name="T25" fmla="*/ 63495 h 92710"/>
              <a:gd name="T26" fmla="*/ 44439 w 76200"/>
              <a:gd name="T27" fmla="*/ 76199 h 92710"/>
              <a:gd name="T28" fmla="*/ 76199 w 76200"/>
              <a:gd name="T29" fmla="*/ 76199 h 92710"/>
              <a:gd name="T30" fmla="*/ 69847 w 76200"/>
              <a:gd name="T31" fmla="*/ 63495 h 92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200" h="92710">
                <a:moveTo>
                  <a:pt x="44439" y="63495"/>
                </a:moveTo>
                <a:lnTo>
                  <a:pt x="31747" y="63495"/>
                </a:lnTo>
                <a:lnTo>
                  <a:pt x="31747" y="92642"/>
                </a:lnTo>
                <a:lnTo>
                  <a:pt x="44439" y="92642"/>
                </a:lnTo>
                <a:lnTo>
                  <a:pt x="44439" y="63495"/>
                </a:lnTo>
                <a:close/>
              </a:path>
              <a:path w="76200" h="92710">
                <a:moveTo>
                  <a:pt x="38099" y="0"/>
                </a:moveTo>
                <a:lnTo>
                  <a:pt x="0" y="76199"/>
                </a:lnTo>
                <a:lnTo>
                  <a:pt x="31747" y="76199"/>
                </a:lnTo>
                <a:lnTo>
                  <a:pt x="31747" y="63495"/>
                </a:lnTo>
                <a:lnTo>
                  <a:pt x="69847" y="63495"/>
                </a:lnTo>
                <a:lnTo>
                  <a:pt x="38099" y="0"/>
                </a:lnTo>
                <a:close/>
              </a:path>
              <a:path w="76200" h="92710">
                <a:moveTo>
                  <a:pt x="69847" y="63495"/>
                </a:moveTo>
                <a:lnTo>
                  <a:pt x="44439" y="63495"/>
                </a:lnTo>
                <a:lnTo>
                  <a:pt x="44439" y="76199"/>
                </a:lnTo>
                <a:lnTo>
                  <a:pt x="76199" y="76199"/>
                </a:lnTo>
                <a:lnTo>
                  <a:pt x="69847" y="63495"/>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114" name="object 114"/>
          <p:cNvSpPr txBox="1"/>
          <p:nvPr/>
        </p:nvSpPr>
        <p:spPr>
          <a:xfrm>
            <a:off x="306983" y="4168775"/>
            <a:ext cx="1261467" cy="553998"/>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b="1" i="1" dirty="0">
                <a:solidFill>
                  <a:srgbClr val="006AA2"/>
                </a:solidFill>
                <a:latin typeface="Century Gothic" pitchFamily="34" charset="0"/>
                <a:ea typeface="Century Gothic" pitchFamily="34" charset="0"/>
                <a:cs typeface="Century Gothic" pitchFamily="34" charset="0"/>
              </a:rPr>
              <a:t>Fase</a:t>
            </a:r>
            <a:r>
              <a:rPr lang="id-ID" altLang="id-ID" b="1" i="1" dirty="0">
                <a:solidFill>
                  <a:srgbClr val="006AA2"/>
                </a:solidFill>
                <a:latin typeface="Times New Roman" pitchFamily="18" charset="0"/>
                <a:cs typeface="Times New Roman" pitchFamily="18" charset="0"/>
              </a:rPr>
              <a:t> </a:t>
            </a:r>
            <a:r>
              <a:rPr lang="id-ID" altLang="id-ID" b="1" i="1" dirty="0">
                <a:solidFill>
                  <a:srgbClr val="BE8F00"/>
                </a:solidFill>
                <a:latin typeface="Century Gothic" pitchFamily="34" charset="0"/>
                <a:ea typeface="Century Gothic" pitchFamily="34" charset="0"/>
                <a:cs typeface="Century Gothic" pitchFamily="34" charset="0"/>
              </a:rPr>
              <a:t>II</a:t>
            </a:r>
            <a:r>
              <a:rPr lang="id-ID" altLang="id-ID" b="1" i="1" dirty="0">
                <a:solidFill>
                  <a:srgbClr val="BE8F00"/>
                </a:solidFill>
                <a:latin typeface="Times New Roman" pitchFamily="18" charset="0"/>
                <a:cs typeface="Times New Roman" pitchFamily="18" charset="0"/>
              </a:rPr>
              <a:t> </a:t>
            </a:r>
            <a:r>
              <a:rPr lang="id-ID" altLang="id-ID" b="1" i="1" dirty="0">
                <a:solidFill>
                  <a:srgbClr val="BE8F00"/>
                </a:solidFill>
                <a:latin typeface="Century Gothic" pitchFamily="34" charset="0"/>
                <a:ea typeface="Century Gothic" pitchFamily="34" charset="0"/>
                <a:cs typeface="Century Gothic" pitchFamily="34" charset="0"/>
              </a:rPr>
              <a:t>Penilaian</a:t>
            </a:r>
            <a:endParaRPr lang="id-ID" altLang="id-ID" dirty="0">
              <a:latin typeface="Century Gothic" pitchFamily="34" charset="0"/>
              <a:ea typeface="Century Gothic" pitchFamily="34" charset="0"/>
              <a:cs typeface="Century Gothic" pitchFamily="34" charset="0"/>
            </a:endParaRPr>
          </a:p>
        </p:txBody>
      </p:sp>
      <p:sp>
        <p:nvSpPr>
          <p:cNvPr id="115" name="object 115"/>
          <p:cNvSpPr txBox="1"/>
          <p:nvPr/>
        </p:nvSpPr>
        <p:spPr>
          <a:xfrm>
            <a:off x="3256558" y="6165304"/>
            <a:ext cx="544314" cy="153888"/>
          </a:xfrm>
          <a:prstGeom prst="rect">
            <a:avLst/>
          </a:prstGeom>
        </p:spPr>
        <p:txBody>
          <a:bodyPr wrap="square" lIns="0" tIns="0" rIns="0" bIns="0">
            <a:spAutoFit/>
          </a:bodyPr>
          <a:lstStyle/>
          <a:p>
            <a:pPr marL="12700" fontAlgn="auto">
              <a:spcBef>
                <a:spcPts val="0"/>
              </a:spcBef>
              <a:spcAft>
                <a:spcPts val="0"/>
              </a:spcAft>
              <a:defRPr/>
            </a:pPr>
            <a:r>
              <a:rPr sz="1000" i="1" spc="-5" dirty="0">
                <a:latin typeface="Calibri"/>
                <a:cs typeface="Calibri"/>
              </a:rPr>
              <a:t>Butuh</a:t>
            </a:r>
            <a:endParaRPr sz="1000" dirty="0">
              <a:latin typeface="Calibri"/>
              <a:cs typeface="Calibri"/>
            </a:endParaRPr>
          </a:p>
        </p:txBody>
      </p:sp>
      <p:sp>
        <p:nvSpPr>
          <p:cNvPr id="116" name="object 116"/>
          <p:cNvSpPr txBox="1"/>
          <p:nvPr/>
        </p:nvSpPr>
        <p:spPr>
          <a:xfrm>
            <a:off x="3250728" y="6299448"/>
            <a:ext cx="766168" cy="153888"/>
          </a:xfrm>
          <a:prstGeom prst="rect">
            <a:avLst/>
          </a:prstGeom>
        </p:spPr>
        <p:txBody>
          <a:bodyPr wrap="square" lIns="0" tIns="0" rIns="0" bIns="0">
            <a:spAutoFit/>
          </a:bodyPr>
          <a:lstStyle/>
          <a:p>
            <a:pPr marL="12700" fontAlgn="auto">
              <a:spcBef>
                <a:spcPts val="0"/>
              </a:spcBef>
              <a:spcAft>
                <a:spcPts val="0"/>
              </a:spcAft>
              <a:defRPr/>
            </a:pPr>
            <a:r>
              <a:rPr sz="1000" i="1" spc="-5" dirty="0">
                <a:latin typeface="Calibri"/>
                <a:cs typeface="Calibri"/>
              </a:rPr>
              <a:t>Pe</a:t>
            </a:r>
            <a:r>
              <a:rPr sz="1000" i="1" spc="-15" dirty="0">
                <a:latin typeface="Calibri"/>
                <a:cs typeface="Calibri"/>
              </a:rPr>
              <a:t>r</a:t>
            </a:r>
            <a:r>
              <a:rPr sz="1000" i="1" spc="-5" dirty="0">
                <a:latin typeface="Calibri"/>
                <a:cs typeface="Calibri"/>
              </a:rPr>
              <a:t>baikan</a:t>
            </a:r>
            <a:endParaRPr sz="1000" dirty="0">
              <a:latin typeface="Calibri"/>
              <a:cs typeface="Calibri"/>
            </a:endParaRPr>
          </a:p>
        </p:txBody>
      </p:sp>
      <p:sp>
        <p:nvSpPr>
          <p:cNvPr id="117" name="object 117"/>
          <p:cNvSpPr txBox="1"/>
          <p:nvPr/>
        </p:nvSpPr>
        <p:spPr>
          <a:xfrm>
            <a:off x="4466729" y="5767388"/>
            <a:ext cx="122535" cy="307777"/>
          </a:xfrm>
          <a:prstGeom prst="rect">
            <a:avLst/>
          </a:prstGeom>
        </p:spPr>
        <p:txBody>
          <a:bodyPr lIns="0" tIns="0" rIns="0" bIns="0">
            <a:spAutoFit/>
          </a:bodyPr>
          <a:lstStyle/>
          <a:p>
            <a:pPr marL="12700" fontAlgn="auto">
              <a:spcBef>
                <a:spcPts val="0"/>
              </a:spcBef>
              <a:spcAft>
                <a:spcPts val="0"/>
              </a:spcAft>
              <a:defRPr/>
            </a:pPr>
            <a:r>
              <a:rPr sz="1000" i="1" spc="-15" dirty="0">
                <a:latin typeface="Calibri"/>
                <a:cs typeface="Calibri"/>
              </a:rPr>
              <a:t>Ya</a:t>
            </a:r>
            <a:endParaRPr sz="1000">
              <a:latin typeface="Calibri"/>
              <a:cs typeface="Calibri"/>
            </a:endParaRPr>
          </a:p>
        </p:txBody>
      </p:sp>
      <p:sp>
        <p:nvSpPr>
          <p:cNvPr id="9332" name="object 118"/>
          <p:cNvSpPr>
            <a:spLocks/>
          </p:cNvSpPr>
          <p:nvPr/>
        </p:nvSpPr>
        <p:spPr bwMode="auto">
          <a:xfrm>
            <a:off x="6367959" y="5313364"/>
            <a:ext cx="751979" cy="407987"/>
          </a:xfrm>
          <a:custGeom>
            <a:avLst/>
            <a:gdLst>
              <a:gd name="T0" fmla="*/ 0 w 925195"/>
              <a:gd name="T1" fmla="*/ 0 h 407670"/>
              <a:gd name="T2" fmla="*/ 924946 w 925195"/>
              <a:gd name="T3" fmla="*/ 0 h 407670"/>
              <a:gd name="T4" fmla="*/ 924946 w 925195"/>
              <a:gd name="T5" fmla="*/ 327016 h 407670"/>
              <a:gd name="T6" fmla="*/ 858936 w 925195"/>
              <a:gd name="T7" fmla="*/ 327921 h 407670"/>
              <a:gd name="T8" fmla="*/ 799169 w 925195"/>
              <a:gd name="T9" fmla="*/ 330476 h 407670"/>
              <a:gd name="T10" fmla="*/ 744951 w 925195"/>
              <a:gd name="T11" fmla="*/ 334447 h 407670"/>
              <a:gd name="T12" fmla="*/ 695588 w 925195"/>
              <a:gd name="T13" fmla="*/ 339597 h 407670"/>
              <a:gd name="T14" fmla="*/ 650386 w 925195"/>
              <a:gd name="T15" fmla="*/ 345690 h 407670"/>
              <a:gd name="T16" fmla="*/ 608652 w 925195"/>
              <a:gd name="T17" fmla="*/ 352492 h 407670"/>
              <a:gd name="T18" fmla="*/ 569692 w 925195"/>
              <a:gd name="T19" fmla="*/ 359764 h 407670"/>
              <a:gd name="T20" fmla="*/ 497319 w 925195"/>
              <a:gd name="T21" fmla="*/ 374782 h 407670"/>
              <a:gd name="T22" fmla="*/ 462518 w 925195"/>
              <a:gd name="T23" fmla="*/ 382055 h 407670"/>
              <a:gd name="T24" fmla="*/ 392221 w 925195"/>
              <a:gd name="T25" fmla="*/ 394950 h 407670"/>
              <a:gd name="T26" fmla="*/ 316369 w 925195"/>
              <a:gd name="T27" fmla="*/ 404071 h 407670"/>
              <a:gd name="T28" fmla="*/ 274627 w 925195"/>
              <a:gd name="T29" fmla="*/ 406626 h 407670"/>
              <a:gd name="T30" fmla="*/ 229415 w 925195"/>
              <a:gd name="T31" fmla="*/ 407530 h 407670"/>
              <a:gd name="T32" fmla="*/ 180040 w 925195"/>
              <a:gd name="T33" fmla="*/ 406548 h 407670"/>
              <a:gd name="T34" fmla="*/ 125809 w 925195"/>
              <a:gd name="T35" fmla="*/ 403442 h 407670"/>
              <a:gd name="T36" fmla="*/ 66026 w 925195"/>
              <a:gd name="T37" fmla="*/ 397977 h 407670"/>
              <a:gd name="T38" fmla="*/ 0 w 925195"/>
              <a:gd name="T39" fmla="*/ 389918 h 407670"/>
              <a:gd name="T40" fmla="*/ 0 w 925195"/>
              <a:gd name="T41" fmla="*/ 0 h 407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5195" h="407670">
                <a:moveTo>
                  <a:pt x="0" y="0"/>
                </a:moveTo>
                <a:lnTo>
                  <a:pt x="924946" y="0"/>
                </a:lnTo>
                <a:lnTo>
                  <a:pt x="924946" y="327016"/>
                </a:lnTo>
                <a:lnTo>
                  <a:pt x="858936" y="327921"/>
                </a:lnTo>
                <a:lnTo>
                  <a:pt x="799169" y="330476"/>
                </a:lnTo>
                <a:lnTo>
                  <a:pt x="744951" y="334447"/>
                </a:lnTo>
                <a:lnTo>
                  <a:pt x="695588" y="339597"/>
                </a:lnTo>
                <a:lnTo>
                  <a:pt x="650386" y="345690"/>
                </a:lnTo>
                <a:lnTo>
                  <a:pt x="608652" y="352492"/>
                </a:lnTo>
                <a:lnTo>
                  <a:pt x="569692" y="359764"/>
                </a:lnTo>
                <a:lnTo>
                  <a:pt x="497319" y="374782"/>
                </a:lnTo>
                <a:lnTo>
                  <a:pt x="462518" y="382055"/>
                </a:lnTo>
                <a:lnTo>
                  <a:pt x="392221" y="394950"/>
                </a:lnTo>
                <a:lnTo>
                  <a:pt x="316369" y="404071"/>
                </a:lnTo>
                <a:lnTo>
                  <a:pt x="274627" y="406626"/>
                </a:lnTo>
                <a:lnTo>
                  <a:pt x="229415" y="407530"/>
                </a:lnTo>
                <a:lnTo>
                  <a:pt x="180040" y="406548"/>
                </a:lnTo>
                <a:lnTo>
                  <a:pt x="125809" y="403442"/>
                </a:lnTo>
                <a:lnTo>
                  <a:pt x="66026" y="397977"/>
                </a:lnTo>
                <a:lnTo>
                  <a:pt x="0" y="389918"/>
                </a:lnTo>
                <a:lnTo>
                  <a:pt x="0" y="0"/>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333" name="object 119"/>
          <p:cNvSpPr>
            <a:spLocks/>
          </p:cNvSpPr>
          <p:nvPr/>
        </p:nvSpPr>
        <p:spPr bwMode="auto">
          <a:xfrm>
            <a:off x="6429872" y="5272089"/>
            <a:ext cx="746819" cy="331787"/>
          </a:xfrm>
          <a:custGeom>
            <a:avLst/>
            <a:gdLst>
              <a:gd name="T0" fmla="*/ 0 w 918845"/>
              <a:gd name="T1" fmla="*/ 42290 h 331470"/>
              <a:gd name="T2" fmla="*/ 0 w 918845"/>
              <a:gd name="T3" fmla="*/ 0 h 331470"/>
              <a:gd name="T4" fmla="*/ 918606 w 918845"/>
              <a:gd name="T5" fmla="*/ 0 h 331470"/>
              <a:gd name="T6" fmla="*/ 918606 w 918845"/>
              <a:gd name="T7" fmla="*/ 328970 h 331470"/>
              <a:gd name="T8" fmla="*/ 899775 w 918845"/>
              <a:gd name="T9" fmla="*/ 329169 h 331470"/>
              <a:gd name="T10" fmla="*/ 882202 w 918845"/>
              <a:gd name="T11" fmla="*/ 329656 h 331470"/>
              <a:gd name="T12" fmla="*/ 867143 w 918845"/>
              <a:gd name="T13" fmla="*/ 330267 h 331470"/>
              <a:gd name="T14" fmla="*/ 855856 w 918845"/>
              <a:gd name="T15" fmla="*/ 330837 h 331470"/>
              <a:gd name="T16" fmla="*/ 849597 w 918845"/>
              <a:gd name="T17" fmla="*/ 331202 h 33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8845" h="331470">
                <a:moveTo>
                  <a:pt x="0" y="42290"/>
                </a:moveTo>
                <a:lnTo>
                  <a:pt x="0" y="0"/>
                </a:lnTo>
                <a:lnTo>
                  <a:pt x="918606" y="0"/>
                </a:lnTo>
                <a:lnTo>
                  <a:pt x="918606" y="328970"/>
                </a:lnTo>
                <a:lnTo>
                  <a:pt x="899775" y="329169"/>
                </a:lnTo>
                <a:lnTo>
                  <a:pt x="882202" y="329656"/>
                </a:lnTo>
                <a:lnTo>
                  <a:pt x="867143" y="330267"/>
                </a:lnTo>
                <a:lnTo>
                  <a:pt x="855856" y="330837"/>
                </a:lnTo>
                <a:lnTo>
                  <a:pt x="849597" y="331202"/>
                </a:lnTo>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9334" name="object 120"/>
          <p:cNvSpPr>
            <a:spLocks/>
          </p:cNvSpPr>
          <p:nvPr/>
        </p:nvSpPr>
        <p:spPr bwMode="auto">
          <a:xfrm>
            <a:off x="6487914" y="5230813"/>
            <a:ext cx="753269" cy="330200"/>
          </a:xfrm>
          <a:custGeom>
            <a:avLst/>
            <a:gdLst>
              <a:gd name="T0" fmla="*/ 0 w 927100"/>
              <a:gd name="T1" fmla="*/ 41397 h 330200"/>
              <a:gd name="T2" fmla="*/ 0 w 927100"/>
              <a:gd name="T3" fmla="*/ 0 h 330200"/>
              <a:gd name="T4" fmla="*/ 926591 w 927100"/>
              <a:gd name="T5" fmla="*/ 0 h 330200"/>
              <a:gd name="T6" fmla="*/ 926591 w 927100"/>
              <a:gd name="T7" fmla="*/ 328040 h 330200"/>
              <a:gd name="T8" fmla="*/ 907728 w 927100"/>
              <a:gd name="T9" fmla="*/ 328153 h 330200"/>
              <a:gd name="T10" fmla="*/ 889819 w 927100"/>
              <a:gd name="T11" fmla="*/ 328438 h 330200"/>
              <a:gd name="T12" fmla="*/ 873838 w 927100"/>
              <a:gd name="T13" fmla="*/ 328815 h 330200"/>
              <a:gd name="T14" fmla="*/ 860758 w 927100"/>
              <a:gd name="T15" fmla="*/ 329202 h 330200"/>
              <a:gd name="T16" fmla="*/ 851553 w 927100"/>
              <a:gd name="T17" fmla="*/ 329519 h 330200"/>
              <a:gd name="T18" fmla="*/ 847197 w 927100"/>
              <a:gd name="T19" fmla="*/ 329687 h 330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7100" h="330200">
                <a:moveTo>
                  <a:pt x="0" y="41397"/>
                </a:moveTo>
                <a:lnTo>
                  <a:pt x="0" y="0"/>
                </a:lnTo>
                <a:lnTo>
                  <a:pt x="926591" y="0"/>
                </a:lnTo>
                <a:lnTo>
                  <a:pt x="926591" y="328040"/>
                </a:lnTo>
                <a:lnTo>
                  <a:pt x="907728" y="328153"/>
                </a:lnTo>
                <a:lnTo>
                  <a:pt x="889819" y="328438"/>
                </a:lnTo>
                <a:lnTo>
                  <a:pt x="873838" y="328815"/>
                </a:lnTo>
                <a:lnTo>
                  <a:pt x="860758" y="329202"/>
                </a:lnTo>
                <a:lnTo>
                  <a:pt x="851553" y="329519"/>
                </a:lnTo>
                <a:lnTo>
                  <a:pt x="847197" y="329687"/>
                </a:lnTo>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121" name="object 121"/>
          <p:cNvSpPr txBox="1"/>
          <p:nvPr/>
        </p:nvSpPr>
        <p:spPr>
          <a:xfrm>
            <a:off x="6469857" y="5373216"/>
            <a:ext cx="549473" cy="307777"/>
          </a:xfrm>
          <a:prstGeom prst="rect">
            <a:avLst/>
          </a:prstGeom>
        </p:spPr>
        <p:txBody>
          <a:bodyPr lIns="0" tIns="0" rIns="0" bIns="0">
            <a:spAutoFit/>
          </a:bodyPr>
          <a:lstStyle/>
          <a:p>
            <a:pPr marL="12700" fontAlgn="auto">
              <a:spcBef>
                <a:spcPts val="0"/>
              </a:spcBef>
              <a:spcAft>
                <a:spcPts val="0"/>
              </a:spcAft>
              <a:defRPr/>
            </a:pPr>
            <a:r>
              <a:rPr sz="1000" spc="-15" dirty="0">
                <a:solidFill>
                  <a:srgbClr val="44536A"/>
                </a:solidFill>
                <a:latin typeface="Calibri"/>
                <a:cs typeface="Calibri"/>
              </a:rPr>
              <a:t>Da</a:t>
            </a:r>
            <a:r>
              <a:rPr sz="1000" spc="-5" dirty="0">
                <a:solidFill>
                  <a:srgbClr val="44536A"/>
                </a:solidFill>
                <a:latin typeface="Calibri"/>
                <a:cs typeface="Calibri"/>
              </a:rPr>
              <a:t>ta</a:t>
            </a:r>
            <a:r>
              <a:rPr sz="1000" spc="-35" dirty="0">
                <a:solidFill>
                  <a:srgbClr val="44536A"/>
                </a:solidFill>
                <a:latin typeface="Times New Roman"/>
                <a:cs typeface="Times New Roman"/>
              </a:rPr>
              <a:t> </a:t>
            </a:r>
            <a:r>
              <a:rPr sz="1000" spc="-10" dirty="0">
                <a:solidFill>
                  <a:srgbClr val="44536A"/>
                </a:solidFill>
                <a:latin typeface="Calibri"/>
                <a:cs typeface="Calibri"/>
              </a:rPr>
              <a:t>RK</a:t>
            </a:r>
            <a:r>
              <a:rPr sz="1000" spc="-25" dirty="0">
                <a:solidFill>
                  <a:srgbClr val="44536A"/>
                </a:solidFill>
                <a:latin typeface="Times New Roman"/>
                <a:cs typeface="Times New Roman"/>
              </a:rPr>
              <a:t> </a:t>
            </a:r>
            <a:r>
              <a:rPr sz="1000" spc="-15" dirty="0">
                <a:solidFill>
                  <a:srgbClr val="44536A"/>
                </a:solidFill>
                <a:latin typeface="Calibri"/>
                <a:cs typeface="Calibri"/>
              </a:rPr>
              <a:t>DAK</a:t>
            </a:r>
            <a:endParaRPr sz="1000" dirty="0">
              <a:latin typeface="Calibri"/>
              <a:cs typeface="Calibri"/>
            </a:endParaRPr>
          </a:p>
        </p:txBody>
      </p:sp>
      <p:sp>
        <p:nvSpPr>
          <p:cNvPr id="9336" name="object 122"/>
          <p:cNvSpPr>
            <a:spLocks/>
          </p:cNvSpPr>
          <p:nvPr/>
        </p:nvSpPr>
        <p:spPr bwMode="auto">
          <a:xfrm>
            <a:off x="6121599" y="5892801"/>
            <a:ext cx="1255018" cy="511175"/>
          </a:xfrm>
          <a:custGeom>
            <a:avLst/>
            <a:gdLst>
              <a:gd name="T0" fmla="*/ 0 w 1544320"/>
              <a:gd name="T1" fmla="*/ 510539 h 510539"/>
              <a:gd name="T2" fmla="*/ 308731 w 1544320"/>
              <a:gd name="T3" fmla="*/ 0 h 510539"/>
              <a:gd name="T4" fmla="*/ 1543811 w 1544320"/>
              <a:gd name="T5" fmla="*/ 0 h 510539"/>
              <a:gd name="T6" fmla="*/ 1235080 w 1544320"/>
              <a:gd name="T7" fmla="*/ 510539 h 510539"/>
              <a:gd name="T8" fmla="*/ 0 w 1544320"/>
              <a:gd name="T9" fmla="*/ 510539 h 510539"/>
            </a:gdLst>
            <a:ahLst/>
            <a:cxnLst>
              <a:cxn ang="0">
                <a:pos x="T0" y="T1"/>
              </a:cxn>
              <a:cxn ang="0">
                <a:pos x="T2" y="T3"/>
              </a:cxn>
              <a:cxn ang="0">
                <a:pos x="T4" y="T5"/>
              </a:cxn>
              <a:cxn ang="0">
                <a:pos x="T6" y="T7"/>
              </a:cxn>
              <a:cxn ang="0">
                <a:pos x="T8" y="T9"/>
              </a:cxn>
            </a:cxnLst>
            <a:rect l="0" t="0" r="r" b="b"/>
            <a:pathLst>
              <a:path w="1544320" h="510539">
                <a:moveTo>
                  <a:pt x="0" y="510539"/>
                </a:moveTo>
                <a:lnTo>
                  <a:pt x="308731" y="0"/>
                </a:lnTo>
                <a:lnTo>
                  <a:pt x="1543811" y="0"/>
                </a:lnTo>
                <a:lnTo>
                  <a:pt x="1235080" y="510539"/>
                </a:lnTo>
                <a:lnTo>
                  <a:pt x="0" y="510539"/>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123" name="object 123"/>
          <p:cNvSpPr txBox="1"/>
          <p:nvPr/>
        </p:nvSpPr>
        <p:spPr>
          <a:xfrm>
            <a:off x="6313314" y="5932488"/>
            <a:ext cx="871934" cy="461665"/>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id-ID" altLang="id-ID" sz="1000" dirty="0">
                <a:solidFill>
                  <a:srgbClr val="44536A"/>
                </a:solidFill>
                <a:cs typeface="Calibri" pitchFamily="34" charset="0"/>
              </a:rPr>
              <a:t>Storage</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OMSPAN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E-Proposal</a:t>
            </a:r>
            <a:endParaRPr lang="id-ID" altLang="id-ID" sz="1000" dirty="0">
              <a:cs typeface="Calibri" pitchFamily="34" charset="0"/>
            </a:endParaRPr>
          </a:p>
        </p:txBody>
      </p:sp>
      <p:sp>
        <p:nvSpPr>
          <p:cNvPr id="9338" name="object 124"/>
          <p:cNvSpPr>
            <a:spLocks/>
          </p:cNvSpPr>
          <p:nvPr/>
        </p:nvSpPr>
        <p:spPr bwMode="auto">
          <a:xfrm>
            <a:off x="6716217" y="5703888"/>
            <a:ext cx="61913" cy="190500"/>
          </a:xfrm>
          <a:custGeom>
            <a:avLst/>
            <a:gdLst>
              <a:gd name="T0" fmla="*/ 31709 w 76200"/>
              <a:gd name="T1" fmla="*/ 113920 h 189864"/>
              <a:gd name="T2" fmla="*/ 0 w 76200"/>
              <a:gd name="T3" fmla="*/ 115037 h 189864"/>
              <a:gd name="T4" fmla="*/ 40660 w 76200"/>
              <a:gd name="T5" fmla="*/ 189844 h 189864"/>
              <a:gd name="T6" fmla="*/ 69569 w 76200"/>
              <a:gd name="T7" fmla="*/ 126598 h 189864"/>
              <a:gd name="T8" fmla="*/ 32156 w 76200"/>
              <a:gd name="T9" fmla="*/ 126598 h 189864"/>
              <a:gd name="T10" fmla="*/ 31709 w 76200"/>
              <a:gd name="T11" fmla="*/ 113920 h 189864"/>
              <a:gd name="T12" fmla="*/ 44388 w 76200"/>
              <a:gd name="T13" fmla="*/ 113474 h 189864"/>
              <a:gd name="T14" fmla="*/ 31709 w 76200"/>
              <a:gd name="T15" fmla="*/ 113920 h 189864"/>
              <a:gd name="T16" fmla="*/ 32156 w 76200"/>
              <a:gd name="T17" fmla="*/ 126598 h 189864"/>
              <a:gd name="T18" fmla="*/ 44836 w 76200"/>
              <a:gd name="T19" fmla="*/ 126156 h 189864"/>
              <a:gd name="T20" fmla="*/ 44388 w 76200"/>
              <a:gd name="T21" fmla="*/ 113474 h 189864"/>
              <a:gd name="T22" fmla="*/ 76078 w 76200"/>
              <a:gd name="T23" fmla="*/ 112358 h 189864"/>
              <a:gd name="T24" fmla="*/ 44388 w 76200"/>
              <a:gd name="T25" fmla="*/ 113474 h 189864"/>
              <a:gd name="T26" fmla="*/ 44836 w 76200"/>
              <a:gd name="T27" fmla="*/ 126156 h 189864"/>
              <a:gd name="T28" fmla="*/ 32156 w 76200"/>
              <a:gd name="T29" fmla="*/ 126598 h 189864"/>
              <a:gd name="T30" fmla="*/ 69569 w 76200"/>
              <a:gd name="T31" fmla="*/ 126598 h 189864"/>
              <a:gd name="T32" fmla="*/ 76078 w 76200"/>
              <a:gd name="T33" fmla="*/ 112358 h 189864"/>
              <a:gd name="T34" fmla="*/ 40385 w 76200"/>
              <a:gd name="T35" fmla="*/ 0 h 189864"/>
              <a:gd name="T36" fmla="*/ 27706 w 76200"/>
              <a:gd name="T37" fmla="*/ 438 h 189864"/>
              <a:gd name="T38" fmla="*/ 31709 w 76200"/>
              <a:gd name="T39" fmla="*/ 113920 h 189864"/>
              <a:gd name="T40" fmla="*/ 44388 w 76200"/>
              <a:gd name="T41" fmla="*/ 113474 h 189864"/>
              <a:gd name="T42" fmla="*/ 40385 w 76200"/>
              <a:gd name="T43" fmla="*/ 0 h 189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200" h="189864">
                <a:moveTo>
                  <a:pt x="31709" y="113920"/>
                </a:moveTo>
                <a:lnTo>
                  <a:pt x="0" y="115037"/>
                </a:lnTo>
                <a:lnTo>
                  <a:pt x="40660" y="189844"/>
                </a:lnTo>
                <a:lnTo>
                  <a:pt x="69569" y="126598"/>
                </a:lnTo>
                <a:lnTo>
                  <a:pt x="32156" y="126598"/>
                </a:lnTo>
                <a:lnTo>
                  <a:pt x="31709" y="113920"/>
                </a:lnTo>
                <a:close/>
              </a:path>
              <a:path w="76200" h="189864">
                <a:moveTo>
                  <a:pt x="44388" y="113474"/>
                </a:moveTo>
                <a:lnTo>
                  <a:pt x="31709" y="113920"/>
                </a:lnTo>
                <a:lnTo>
                  <a:pt x="32156" y="126598"/>
                </a:lnTo>
                <a:lnTo>
                  <a:pt x="44836" y="126156"/>
                </a:lnTo>
                <a:lnTo>
                  <a:pt x="44388" y="113474"/>
                </a:lnTo>
                <a:close/>
              </a:path>
              <a:path w="76200" h="189864">
                <a:moveTo>
                  <a:pt x="76078" y="112358"/>
                </a:moveTo>
                <a:lnTo>
                  <a:pt x="44388" y="113474"/>
                </a:lnTo>
                <a:lnTo>
                  <a:pt x="44836" y="126156"/>
                </a:lnTo>
                <a:lnTo>
                  <a:pt x="32156" y="126598"/>
                </a:lnTo>
                <a:lnTo>
                  <a:pt x="69569" y="126598"/>
                </a:lnTo>
                <a:lnTo>
                  <a:pt x="76078" y="112358"/>
                </a:lnTo>
                <a:close/>
              </a:path>
              <a:path w="76200" h="189864">
                <a:moveTo>
                  <a:pt x="40385" y="0"/>
                </a:moveTo>
                <a:lnTo>
                  <a:pt x="27706" y="438"/>
                </a:lnTo>
                <a:lnTo>
                  <a:pt x="31709" y="113920"/>
                </a:lnTo>
                <a:lnTo>
                  <a:pt x="44388" y="113474"/>
                </a:lnTo>
                <a:lnTo>
                  <a:pt x="40385"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39" name="object 125"/>
          <p:cNvSpPr>
            <a:spLocks/>
          </p:cNvSpPr>
          <p:nvPr/>
        </p:nvSpPr>
        <p:spPr bwMode="auto">
          <a:xfrm>
            <a:off x="6044208" y="5437188"/>
            <a:ext cx="323751" cy="76200"/>
          </a:xfrm>
          <a:custGeom>
            <a:avLst/>
            <a:gdLst>
              <a:gd name="T0" fmla="*/ 322325 w 398779"/>
              <a:gd name="T1" fmla="*/ 0 h 76200"/>
              <a:gd name="T2" fmla="*/ 322325 w 398779"/>
              <a:gd name="T3" fmla="*/ 76199 h 76200"/>
              <a:gd name="T4" fmla="*/ 385833 w 398779"/>
              <a:gd name="T5" fmla="*/ 44446 h 76200"/>
              <a:gd name="T6" fmla="*/ 335030 w 398779"/>
              <a:gd name="T7" fmla="*/ 44446 h 76200"/>
              <a:gd name="T8" fmla="*/ 335030 w 398779"/>
              <a:gd name="T9" fmla="*/ 31754 h 76200"/>
              <a:gd name="T10" fmla="*/ 385834 w 398779"/>
              <a:gd name="T11" fmla="*/ 31754 h 76200"/>
              <a:gd name="T12" fmla="*/ 322325 w 398779"/>
              <a:gd name="T13" fmla="*/ 0 h 76200"/>
              <a:gd name="T14" fmla="*/ 322325 w 398779"/>
              <a:gd name="T15" fmla="*/ 31754 h 76200"/>
              <a:gd name="T16" fmla="*/ 0 w 398779"/>
              <a:gd name="T17" fmla="*/ 31754 h 76200"/>
              <a:gd name="T18" fmla="*/ 0 w 398779"/>
              <a:gd name="T19" fmla="*/ 44446 h 76200"/>
              <a:gd name="T20" fmla="*/ 322325 w 398779"/>
              <a:gd name="T21" fmla="*/ 44446 h 76200"/>
              <a:gd name="T22" fmla="*/ 322325 w 398779"/>
              <a:gd name="T23" fmla="*/ 31754 h 76200"/>
              <a:gd name="T24" fmla="*/ 385834 w 398779"/>
              <a:gd name="T25" fmla="*/ 31754 h 76200"/>
              <a:gd name="T26" fmla="*/ 335030 w 398779"/>
              <a:gd name="T27" fmla="*/ 31754 h 76200"/>
              <a:gd name="T28" fmla="*/ 335030 w 398779"/>
              <a:gd name="T29" fmla="*/ 44446 h 76200"/>
              <a:gd name="T30" fmla="*/ 385833 w 398779"/>
              <a:gd name="T31" fmla="*/ 44446 h 76200"/>
              <a:gd name="T32" fmla="*/ 398525 w 398779"/>
              <a:gd name="T33" fmla="*/ 38099 h 76200"/>
              <a:gd name="T34" fmla="*/ 385834 w 398779"/>
              <a:gd name="T35" fmla="*/ 31754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8779" h="76200">
                <a:moveTo>
                  <a:pt x="322325" y="0"/>
                </a:moveTo>
                <a:lnTo>
                  <a:pt x="322325" y="76199"/>
                </a:lnTo>
                <a:lnTo>
                  <a:pt x="385833" y="44446"/>
                </a:lnTo>
                <a:lnTo>
                  <a:pt x="335030" y="44446"/>
                </a:lnTo>
                <a:lnTo>
                  <a:pt x="335030" y="31754"/>
                </a:lnTo>
                <a:lnTo>
                  <a:pt x="385834" y="31754"/>
                </a:lnTo>
                <a:lnTo>
                  <a:pt x="322325" y="0"/>
                </a:lnTo>
                <a:close/>
              </a:path>
              <a:path w="398779" h="76200">
                <a:moveTo>
                  <a:pt x="322325" y="31754"/>
                </a:moveTo>
                <a:lnTo>
                  <a:pt x="0" y="31754"/>
                </a:lnTo>
                <a:lnTo>
                  <a:pt x="0" y="44446"/>
                </a:lnTo>
                <a:lnTo>
                  <a:pt x="322325" y="44446"/>
                </a:lnTo>
                <a:lnTo>
                  <a:pt x="322325" y="31754"/>
                </a:lnTo>
                <a:close/>
              </a:path>
              <a:path w="398779" h="76200">
                <a:moveTo>
                  <a:pt x="385834" y="31754"/>
                </a:moveTo>
                <a:lnTo>
                  <a:pt x="335030" y="31754"/>
                </a:lnTo>
                <a:lnTo>
                  <a:pt x="335030" y="44446"/>
                </a:lnTo>
                <a:lnTo>
                  <a:pt x="385833" y="44446"/>
                </a:lnTo>
                <a:lnTo>
                  <a:pt x="398525" y="38099"/>
                </a:lnTo>
                <a:lnTo>
                  <a:pt x="385834" y="31754"/>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126" name="object 126"/>
          <p:cNvSpPr txBox="1"/>
          <p:nvPr/>
        </p:nvSpPr>
        <p:spPr>
          <a:xfrm>
            <a:off x="4844653" y="5241926"/>
            <a:ext cx="1199555" cy="307777"/>
          </a:xfrm>
          <a:prstGeom prst="rect">
            <a:avLst/>
          </a:prstGeom>
          <a:ln w="12191">
            <a:solidFill>
              <a:srgbClr val="FFC000"/>
            </a:solidFill>
          </a:ln>
        </p:spPr>
        <p:txBody>
          <a:bodyPr lIns="0" tIns="0" rIns="0" bIns="0">
            <a:spAutoFit/>
          </a:bodyPr>
          <a:lstStyle>
            <a:lvl1pPr marL="412750" indent="-1460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88900" indent="-61913"/>
            <a:r>
              <a:rPr lang="id-ID" altLang="id-ID" sz="1000" dirty="0">
                <a:solidFill>
                  <a:srgbClr val="44536A"/>
                </a:solidFill>
                <a:cs typeface="Calibri" pitchFamily="34" charset="0"/>
              </a:rPr>
              <a:t>Kegiatan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(RK)</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DAK</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bersama</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K/L</a:t>
            </a:r>
            <a:endParaRPr lang="id-ID" altLang="id-ID" sz="1000" dirty="0">
              <a:cs typeface="Calibri" pitchFamily="34" charset="0"/>
            </a:endParaRPr>
          </a:p>
        </p:txBody>
      </p:sp>
      <p:sp>
        <p:nvSpPr>
          <p:cNvPr id="9341" name="object 127"/>
          <p:cNvSpPr>
            <a:spLocks/>
          </p:cNvSpPr>
          <p:nvPr/>
        </p:nvSpPr>
        <p:spPr bwMode="auto">
          <a:xfrm>
            <a:off x="5413474" y="5084763"/>
            <a:ext cx="61913" cy="158750"/>
          </a:xfrm>
          <a:custGeom>
            <a:avLst/>
            <a:gdLst>
              <a:gd name="T0" fmla="*/ 44439 w 76200"/>
              <a:gd name="T1" fmla="*/ 63495 h 158750"/>
              <a:gd name="T2" fmla="*/ 31747 w 76200"/>
              <a:gd name="T3" fmla="*/ 63495 h 158750"/>
              <a:gd name="T4" fmla="*/ 31747 w 76200"/>
              <a:gd name="T5" fmla="*/ 158495 h 158750"/>
              <a:gd name="T6" fmla="*/ 44439 w 76200"/>
              <a:gd name="T7" fmla="*/ 158495 h 158750"/>
              <a:gd name="T8" fmla="*/ 44439 w 76200"/>
              <a:gd name="T9" fmla="*/ 63495 h 158750"/>
              <a:gd name="T10" fmla="*/ 38099 w 76200"/>
              <a:gd name="T11" fmla="*/ 0 h 158750"/>
              <a:gd name="T12" fmla="*/ 0 w 76200"/>
              <a:gd name="T13" fmla="*/ 76199 h 158750"/>
              <a:gd name="T14" fmla="*/ 31747 w 76200"/>
              <a:gd name="T15" fmla="*/ 76199 h 158750"/>
              <a:gd name="T16" fmla="*/ 31747 w 76200"/>
              <a:gd name="T17" fmla="*/ 63495 h 158750"/>
              <a:gd name="T18" fmla="*/ 69847 w 76200"/>
              <a:gd name="T19" fmla="*/ 63495 h 158750"/>
              <a:gd name="T20" fmla="*/ 38099 w 76200"/>
              <a:gd name="T21" fmla="*/ 0 h 158750"/>
              <a:gd name="T22" fmla="*/ 69847 w 76200"/>
              <a:gd name="T23" fmla="*/ 63495 h 158750"/>
              <a:gd name="T24" fmla="*/ 44439 w 76200"/>
              <a:gd name="T25" fmla="*/ 63495 h 158750"/>
              <a:gd name="T26" fmla="*/ 44439 w 76200"/>
              <a:gd name="T27" fmla="*/ 76199 h 158750"/>
              <a:gd name="T28" fmla="*/ 76199 w 76200"/>
              <a:gd name="T29" fmla="*/ 76199 h 158750"/>
              <a:gd name="T30" fmla="*/ 69847 w 76200"/>
              <a:gd name="T31" fmla="*/ 63495 h 158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200" h="158750">
                <a:moveTo>
                  <a:pt x="44439" y="63495"/>
                </a:moveTo>
                <a:lnTo>
                  <a:pt x="31747" y="63495"/>
                </a:lnTo>
                <a:lnTo>
                  <a:pt x="31747" y="158495"/>
                </a:lnTo>
                <a:lnTo>
                  <a:pt x="44439" y="158495"/>
                </a:lnTo>
                <a:lnTo>
                  <a:pt x="44439" y="63495"/>
                </a:lnTo>
                <a:close/>
              </a:path>
              <a:path w="76200" h="158750">
                <a:moveTo>
                  <a:pt x="38099" y="0"/>
                </a:moveTo>
                <a:lnTo>
                  <a:pt x="0" y="76199"/>
                </a:lnTo>
                <a:lnTo>
                  <a:pt x="31747" y="76199"/>
                </a:lnTo>
                <a:lnTo>
                  <a:pt x="31747" y="63495"/>
                </a:lnTo>
                <a:lnTo>
                  <a:pt x="69847" y="63495"/>
                </a:lnTo>
                <a:lnTo>
                  <a:pt x="38099" y="0"/>
                </a:lnTo>
                <a:close/>
              </a:path>
              <a:path w="76200" h="158750">
                <a:moveTo>
                  <a:pt x="69847" y="63495"/>
                </a:moveTo>
                <a:lnTo>
                  <a:pt x="44439" y="63495"/>
                </a:lnTo>
                <a:lnTo>
                  <a:pt x="44439" y="76199"/>
                </a:lnTo>
                <a:lnTo>
                  <a:pt x="76199" y="76199"/>
                </a:lnTo>
                <a:lnTo>
                  <a:pt x="69847" y="63495"/>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42" name="object 128"/>
          <p:cNvSpPr>
            <a:spLocks/>
          </p:cNvSpPr>
          <p:nvPr/>
        </p:nvSpPr>
        <p:spPr bwMode="auto">
          <a:xfrm>
            <a:off x="7719716" y="5272089"/>
            <a:ext cx="884833" cy="409575"/>
          </a:xfrm>
          <a:custGeom>
            <a:avLst/>
            <a:gdLst>
              <a:gd name="T0" fmla="*/ 0 w 1089659"/>
              <a:gd name="T1" fmla="*/ 409955 h 410210"/>
              <a:gd name="T2" fmla="*/ 1089659 w 1089659"/>
              <a:gd name="T3" fmla="*/ 409955 h 410210"/>
              <a:gd name="T4" fmla="*/ 1089659 w 1089659"/>
              <a:gd name="T5" fmla="*/ 0 h 410210"/>
              <a:gd name="T6" fmla="*/ 0 w 1089659"/>
              <a:gd name="T7" fmla="*/ 0 h 410210"/>
              <a:gd name="T8" fmla="*/ 0 w 1089659"/>
              <a:gd name="T9" fmla="*/ 409955 h 410210"/>
            </a:gdLst>
            <a:ahLst/>
            <a:cxnLst>
              <a:cxn ang="0">
                <a:pos x="T0" y="T1"/>
              </a:cxn>
              <a:cxn ang="0">
                <a:pos x="T2" y="T3"/>
              </a:cxn>
              <a:cxn ang="0">
                <a:pos x="T4" y="T5"/>
              </a:cxn>
              <a:cxn ang="0">
                <a:pos x="T6" y="T7"/>
              </a:cxn>
              <a:cxn ang="0">
                <a:pos x="T8" y="T9"/>
              </a:cxn>
            </a:cxnLst>
            <a:rect l="0" t="0" r="r" b="b"/>
            <a:pathLst>
              <a:path w="1089659" h="410210">
                <a:moveTo>
                  <a:pt x="0" y="409955"/>
                </a:moveTo>
                <a:lnTo>
                  <a:pt x="1089659" y="409955"/>
                </a:lnTo>
                <a:lnTo>
                  <a:pt x="1089659" y="0"/>
                </a:lnTo>
                <a:lnTo>
                  <a:pt x="0" y="0"/>
                </a:lnTo>
                <a:lnTo>
                  <a:pt x="0" y="4099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43" name="object 130"/>
          <p:cNvSpPr>
            <a:spLocks/>
          </p:cNvSpPr>
          <p:nvPr/>
        </p:nvSpPr>
        <p:spPr bwMode="auto">
          <a:xfrm>
            <a:off x="7277299" y="5891214"/>
            <a:ext cx="1467842" cy="511175"/>
          </a:xfrm>
          <a:custGeom>
            <a:avLst/>
            <a:gdLst>
              <a:gd name="T0" fmla="*/ 1805939 w 1805940"/>
              <a:gd name="T1" fmla="*/ 0 h 510539"/>
              <a:gd name="T2" fmla="*/ 361187 w 1805940"/>
              <a:gd name="T3" fmla="*/ 0 h 510539"/>
              <a:gd name="T4" fmla="*/ 0 w 1805940"/>
              <a:gd name="T5" fmla="*/ 510539 h 510539"/>
              <a:gd name="T6" fmla="*/ 1444751 w 1805940"/>
              <a:gd name="T7" fmla="*/ 510539 h 510539"/>
              <a:gd name="T8" fmla="*/ 1805939 w 1805940"/>
              <a:gd name="T9" fmla="*/ 0 h 510539"/>
            </a:gdLst>
            <a:ahLst/>
            <a:cxnLst>
              <a:cxn ang="0">
                <a:pos x="T0" y="T1"/>
              </a:cxn>
              <a:cxn ang="0">
                <a:pos x="T2" y="T3"/>
              </a:cxn>
              <a:cxn ang="0">
                <a:pos x="T4" y="T5"/>
              </a:cxn>
              <a:cxn ang="0">
                <a:pos x="T6" y="T7"/>
              </a:cxn>
              <a:cxn ang="0">
                <a:pos x="T8" y="T9"/>
              </a:cxn>
            </a:cxnLst>
            <a:rect l="0" t="0" r="r" b="b"/>
            <a:pathLst>
              <a:path w="1805940" h="510539">
                <a:moveTo>
                  <a:pt x="1805939" y="0"/>
                </a:moveTo>
                <a:lnTo>
                  <a:pt x="361187" y="0"/>
                </a:lnTo>
                <a:lnTo>
                  <a:pt x="0" y="510539"/>
                </a:lnTo>
                <a:lnTo>
                  <a:pt x="1444751" y="510539"/>
                </a:lnTo>
                <a:lnTo>
                  <a:pt x="180593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44" name="object 131"/>
          <p:cNvSpPr>
            <a:spLocks/>
          </p:cNvSpPr>
          <p:nvPr/>
        </p:nvSpPr>
        <p:spPr bwMode="auto">
          <a:xfrm>
            <a:off x="7301582" y="5891214"/>
            <a:ext cx="1467842" cy="511175"/>
          </a:xfrm>
          <a:custGeom>
            <a:avLst/>
            <a:gdLst>
              <a:gd name="T0" fmla="*/ 0 w 1805940"/>
              <a:gd name="T1" fmla="*/ 510539 h 510539"/>
              <a:gd name="T2" fmla="*/ 361187 w 1805940"/>
              <a:gd name="T3" fmla="*/ 0 h 510539"/>
              <a:gd name="T4" fmla="*/ 1805939 w 1805940"/>
              <a:gd name="T5" fmla="*/ 0 h 510539"/>
              <a:gd name="T6" fmla="*/ 1444751 w 1805940"/>
              <a:gd name="T7" fmla="*/ 510539 h 510539"/>
              <a:gd name="T8" fmla="*/ 0 w 1805940"/>
              <a:gd name="T9" fmla="*/ 510539 h 510539"/>
            </a:gdLst>
            <a:ahLst/>
            <a:cxnLst>
              <a:cxn ang="0">
                <a:pos x="T0" y="T1"/>
              </a:cxn>
              <a:cxn ang="0">
                <a:pos x="T2" y="T3"/>
              </a:cxn>
              <a:cxn ang="0">
                <a:pos x="T4" y="T5"/>
              </a:cxn>
              <a:cxn ang="0">
                <a:pos x="T6" y="T7"/>
              </a:cxn>
              <a:cxn ang="0">
                <a:pos x="T8" y="T9"/>
              </a:cxn>
            </a:cxnLst>
            <a:rect l="0" t="0" r="r" b="b"/>
            <a:pathLst>
              <a:path w="1805940" h="510539">
                <a:moveTo>
                  <a:pt x="0" y="510539"/>
                </a:moveTo>
                <a:lnTo>
                  <a:pt x="361187" y="0"/>
                </a:lnTo>
                <a:lnTo>
                  <a:pt x="1805939" y="0"/>
                </a:lnTo>
                <a:lnTo>
                  <a:pt x="1444751" y="510539"/>
                </a:lnTo>
                <a:lnTo>
                  <a:pt x="0" y="510539"/>
                </a:lnTo>
                <a:close/>
              </a:path>
            </a:pathLst>
          </a:custGeom>
          <a:noFill/>
          <a:ln w="12191">
            <a:solidFill>
              <a:srgbClr val="FFC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d-ID"/>
          </a:p>
        </p:txBody>
      </p:sp>
      <p:sp>
        <p:nvSpPr>
          <p:cNvPr id="132" name="object 132"/>
          <p:cNvSpPr txBox="1"/>
          <p:nvPr/>
        </p:nvSpPr>
        <p:spPr>
          <a:xfrm>
            <a:off x="7473355" y="5930900"/>
            <a:ext cx="901601" cy="461665"/>
          </a:xfrm>
          <a:prstGeom prst="rect">
            <a:avLst/>
          </a:prstGeom>
        </p:spPr>
        <p:txBody>
          <a:bodyPr wrap="square" lIns="0" tIns="0" rIns="0" bIns="0">
            <a:spAutoFit/>
          </a:bodyPr>
          <a:lstStyle>
            <a:lvl1pPr marL="12700" indent="-1588">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id-ID" altLang="id-ID" sz="1000" dirty="0">
                <a:solidFill>
                  <a:srgbClr val="44536A"/>
                </a:solidFill>
                <a:cs typeface="Calibri" pitchFamily="34" charset="0"/>
              </a:rPr>
              <a:t>Upload</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Penetapan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RK</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oleh</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Menteri</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K/L</a:t>
            </a:r>
            <a:endParaRPr lang="id-ID" altLang="id-ID" sz="1000" dirty="0">
              <a:cs typeface="Calibri" pitchFamily="34" charset="0"/>
            </a:endParaRPr>
          </a:p>
        </p:txBody>
      </p:sp>
      <p:sp>
        <p:nvSpPr>
          <p:cNvPr id="9346" name="object 133"/>
          <p:cNvSpPr>
            <a:spLocks/>
          </p:cNvSpPr>
          <p:nvPr/>
        </p:nvSpPr>
        <p:spPr bwMode="auto">
          <a:xfrm>
            <a:off x="7241183" y="5437188"/>
            <a:ext cx="478532" cy="76200"/>
          </a:xfrm>
          <a:custGeom>
            <a:avLst/>
            <a:gdLst>
              <a:gd name="T0" fmla="*/ 512704 w 589279"/>
              <a:gd name="T1" fmla="*/ 0 h 76200"/>
              <a:gd name="T2" fmla="*/ 512704 w 589279"/>
              <a:gd name="T3" fmla="*/ 76199 h 76200"/>
              <a:gd name="T4" fmla="*/ 576211 w 589279"/>
              <a:gd name="T5" fmla="*/ 44446 h 76200"/>
              <a:gd name="T6" fmla="*/ 525398 w 589279"/>
              <a:gd name="T7" fmla="*/ 44446 h 76200"/>
              <a:gd name="T8" fmla="*/ 525398 w 589279"/>
              <a:gd name="T9" fmla="*/ 31754 h 76200"/>
              <a:gd name="T10" fmla="*/ 576212 w 589279"/>
              <a:gd name="T11" fmla="*/ 31754 h 76200"/>
              <a:gd name="T12" fmla="*/ 512704 w 589279"/>
              <a:gd name="T13" fmla="*/ 0 h 76200"/>
              <a:gd name="T14" fmla="*/ 512704 w 589279"/>
              <a:gd name="T15" fmla="*/ 31754 h 76200"/>
              <a:gd name="T16" fmla="*/ 0 w 589279"/>
              <a:gd name="T17" fmla="*/ 31754 h 76200"/>
              <a:gd name="T18" fmla="*/ 0 w 589279"/>
              <a:gd name="T19" fmla="*/ 44446 h 76200"/>
              <a:gd name="T20" fmla="*/ 512704 w 589279"/>
              <a:gd name="T21" fmla="*/ 44446 h 76200"/>
              <a:gd name="T22" fmla="*/ 512704 w 589279"/>
              <a:gd name="T23" fmla="*/ 31754 h 76200"/>
              <a:gd name="T24" fmla="*/ 576212 w 589279"/>
              <a:gd name="T25" fmla="*/ 31754 h 76200"/>
              <a:gd name="T26" fmla="*/ 525398 w 589279"/>
              <a:gd name="T27" fmla="*/ 31754 h 76200"/>
              <a:gd name="T28" fmla="*/ 525398 w 589279"/>
              <a:gd name="T29" fmla="*/ 44446 h 76200"/>
              <a:gd name="T30" fmla="*/ 576211 w 589279"/>
              <a:gd name="T31" fmla="*/ 44446 h 76200"/>
              <a:gd name="T32" fmla="*/ 588904 w 589279"/>
              <a:gd name="T33" fmla="*/ 38099 h 76200"/>
              <a:gd name="T34" fmla="*/ 576212 w 589279"/>
              <a:gd name="T35" fmla="*/ 31754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9279" h="76200">
                <a:moveTo>
                  <a:pt x="512704" y="0"/>
                </a:moveTo>
                <a:lnTo>
                  <a:pt x="512704" y="76199"/>
                </a:lnTo>
                <a:lnTo>
                  <a:pt x="576211" y="44446"/>
                </a:lnTo>
                <a:lnTo>
                  <a:pt x="525398" y="44446"/>
                </a:lnTo>
                <a:lnTo>
                  <a:pt x="525398" y="31754"/>
                </a:lnTo>
                <a:lnTo>
                  <a:pt x="576212" y="31754"/>
                </a:lnTo>
                <a:lnTo>
                  <a:pt x="512704" y="0"/>
                </a:lnTo>
                <a:close/>
              </a:path>
              <a:path w="589279" h="76200">
                <a:moveTo>
                  <a:pt x="512704" y="31754"/>
                </a:moveTo>
                <a:lnTo>
                  <a:pt x="0" y="31754"/>
                </a:lnTo>
                <a:lnTo>
                  <a:pt x="0" y="44446"/>
                </a:lnTo>
                <a:lnTo>
                  <a:pt x="512704" y="44446"/>
                </a:lnTo>
                <a:lnTo>
                  <a:pt x="512704" y="31754"/>
                </a:lnTo>
                <a:close/>
              </a:path>
              <a:path w="589279" h="76200">
                <a:moveTo>
                  <a:pt x="576212" y="31754"/>
                </a:moveTo>
                <a:lnTo>
                  <a:pt x="525398" y="31754"/>
                </a:lnTo>
                <a:lnTo>
                  <a:pt x="525398" y="44446"/>
                </a:lnTo>
                <a:lnTo>
                  <a:pt x="576211" y="44446"/>
                </a:lnTo>
                <a:lnTo>
                  <a:pt x="588904" y="38099"/>
                </a:lnTo>
                <a:lnTo>
                  <a:pt x="576212" y="31754"/>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47" name="object 134"/>
          <p:cNvSpPr>
            <a:spLocks/>
          </p:cNvSpPr>
          <p:nvPr/>
        </p:nvSpPr>
        <p:spPr bwMode="auto">
          <a:xfrm>
            <a:off x="8128595" y="5681664"/>
            <a:ext cx="61913" cy="211137"/>
          </a:xfrm>
          <a:custGeom>
            <a:avLst/>
            <a:gdLst>
              <a:gd name="T0" fmla="*/ 0 w 76200"/>
              <a:gd name="T1" fmla="*/ 134435 h 212089"/>
              <a:gd name="T2" fmla="*/ 35935 w 76200"/>
              <a:gd name="T3" fmla="*/ 211647 h 212089"/>
              <a:gd name="T4" fmla="*/ 69759 w 76200"/>
              <a:gd name="T5" fmla="*/ 148352 h 212089"/>
              <a:gd name="T6" fmla="*/ 44074 w 76200"/>
              <a:gd name="T7" fmla="*/ 148352 h 212089"/>
              <a:gd name="T8" fmla="*/ 31363 w 76200"/>
              <a:gd name="T9" fmla="*/ 147995 h 212089"/>
              <a:gd name="T10" fmla="*/ 31711 w 76200"/>
              <a:gd name="T11" fmla="*/ 135307 h 212089"/>
              <a:gd name="T12" fmla="*/ 0 w 76200"/>
              <a:gd name="T13" fmla="*/ 134435 h 212089"/>
              <a:gd name="T14" fmla="*/ 31711 w 76200"/>
              <a:gd name="T15" fmla="*/ 135307 h 212089"/>
              <a:gd name="T16" fmla="*/ 31363 w 76200"/>
              <a:gd name="T17" fmla="*/ 147995 h 212089"/>
              <a:gd name="T18" fmla="*/ 44074 w 76200"/>
              <a:gd name="T19" fmla="*/ 148352 h 212089"/>
              <a:gd name="T20" fmla="*/ 44421 w 76200"/>
              <a:gd name="T21" fmla="*/ 135657 h 212089"/>
              <a:gd name="T22" fmla="*/ 31711 w 76200"/>
              <a:gd name="T23" fmla="*/ 135307 h 212089"/>
              <a:gd name="T24" fmla="*/ 44421 w 76200"/>
              <a:gd name="T25" fmla="*/ 135657 h 212089"/>
              <a:gd name="T26" fmla="*/ 44074 w 76200"/>
              <a:gd name="T27" fmla="*/ 148352 h 212089"/>
              <a:gd name="T28" fmla="*/ 69759 w 76200"/>
              <a:gd name="T29" fmla="*/ 148352 h 212089"/>
              <a:gd name="T30" fmla="*/ 76078 w 76200"/>
              <a:gd name="T31" fmla="*/ 136529 h 212089"/>
              <a:gd name="T32" fmla="*/ 44421 w 76200"/>
              <a:gd name="T33" fmla="*/ 135657 h 212089"/>
              <a:gd name="T34" fmla="*/ 35417 w 76200"/>
              <a:gd name="T35" fmla="*/ 0 h 212089"/>
              <a:gd name="T36" fmla="*/ 31711 w 76200"/>
              <a:gd name="T37" fmla="*/ 135307 h 212089"/>
              <a:gd name="T38" fmla="*/ 44421 w 76200"/>
              <a:gd name="T39" fmla="*/ 135657 h 212089"/>
              <a:gd name="T40" fmla="*/ 48127 w 76200"/>
              <a:gd name="T41" fmla="*/ 359 h 212089"/>
              <a:gd name="T42" fmla="*/ 35417 w 76200"/>
              <a:gd name="T43" fmla="*/ 0 h 212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200" h="212089">
                <a:moveTo>
                  <a:pt x="0" y="134435"/>
                </a:moveTo>
                <a:lnTo>
                  <a:pt x="35935" y="211647"/>
                </a:lnTo>
                <a:lnTo>
                  <a:pt x="69759" y="148352"/>
                </a:lnTo>
                <a:lnTo>
                  <a:pt x="44074" y="148352"/>
                </a:lnTo>
                <a:lnTo>
                  <a:pt x="31363" y="147995"/>
                </a:lnTo>
                <a:lnTo>
                  <a:pt x="31711" y="135307"/>
                </a:lnTo>
                <a:lnTo>
                  <a:pt x="0" y="134435"/>
                </a:lnTo>
                <a:close/>
              </a:path>
              <a:path w="76200" h="212089">
                <a:moveTo>
                  <a:pt x="31711" y="135307"/>
                </a:moveTo>
                <a:lnTo>
                  <a:pt x="31363" y="147995"/>
                </a:lnTo>
                <a:lnTo>
                  <a:pt x="44074" y="148352"/>
                </a:lnTo>
                <a:lnTo>
                  <a:pt x="44421" y="135657"/>
                </a:lnTo>
                <a:lnTo>
                  <a:pt x="31711" y="135307"/>
                </a:lnTo>
                <a:close/>
              </a:path>
              <a:path w="76200" h="212089">
                <a:moveTo>
                  <a:pt x="44421" y="135657"/>
                </a:moveTo>
                <a:lnTo>
                  <a:pt x="44074" y="148352"/>
                </a:lnTo>
                <a:lnTo>
                  <a:pt x="69759" y="148352"/>
                </a:lnTo>
                <a:lnTo>
                  <a:pt x="76078" y="136529"/>
                </a:lnTo>
                <a:lnTo>
                  <a:pt x="44421" y="135657"/>
                </a:lnTo>
                <a:close/>
              </a:path>
              <a:path w="76200" h="212089">
                <a:moveTo>
                  <a:pt x="35417" y="0"/>
                </a:moveTo>
                <a:lnTo>
                  <a:pt x="31711" y="135307"/>
                </a:lnTo>
                <a:lnTo>
                  <a:pt x="44421" y="135657"/>
                </a:lnTo>
                <a:lnTo>
                  <a:pt x="48127" y="359"/>
                </a:lnTo>
                <a:lnTo>
                  <a:pt x="35417"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48" name="object 135"/>
          <p:cNvSpPr>
            <a:spLocks/>
          </p:cNvSpPr>
          <p:nvPr/>
        </p:nvSpPr>
        <p:spPr bwMode="auto">
          <a:xfrm>
            <a:off x="5659835" y="3481388"/>
            <a:ext cx="308273" cy="76200"/>
          </a:xfrm>
          <a:custGeom>
            <a:avLst/>
            <a:gdLst>
              <a:gd name="T0" fmla="*/ 367202 w 379729"/>
              <a:gd name="T1" fmla="*/ 31607 h 76200"/>
              <a:gd name="T2" fmla="*/ 315711 w 379729"/>
              <a:gd name="T3" fmla="*/ 31607 h 76200"/>
              <a:gd name="T4" fmla="*/ 315864 w 379729"/>
              <a:gd name="T5" fmla="*/ 44317 h 76200"/>
              <a:gd name="T6" fmla="*/ 303194 w 379729"/>
              <a:gd name="T7" fmla="*/ 44398 h 76200"/>
              <a:gd name="T8" fmla="*/ 303397 w 379729"/>
              <a:gd name="T9" fmla="*/ 76199 h 76200"/>
              <a:gd name="T10" fmla="*/ 379354 w 379729"/>
              <a:gd name="T11" fmla="*/ 37581 h 76200"/>
              <a:gd name="T12" fmla="*/ 367202 w 379729"/>
              <a:gd name="T13" fmla="*/ 31607 h 76200"/>
              <a:gd name="T14" fmla="*/ 303113 w 379729"/>
              <a:gd name="T15" fmla="*/ 31689 h 76200"/>
              <a:gd name="T16" fmla="*/ 0 w 379729"/>
              <a:gd name="T17" fmla="*/ 33649 h 76200"/>
              <a:gd name="T18" fmla="*/ 0 w 379729"/>
              <a:gd name="T19" fmla="*/ 46329 h 76200"/>
              <a:gd name="T20" fmla="*/ 303194 w 379729"/>
              <a:gd name="T21" fmla="*/ 44398 h 76200"/>
              <a:gd name="T22" fmla="*/ 303113 w 379729"/>
              <a:gd name="T23" fmla="*/ 31689 h 76200"/>
              <a:gd name="T24" fmla="*/ 315711 w 379729"/>
              <a:gd name="T25" fmla="*/ 31607 h 76200"/>
              <a:gd name="T26" fmla="*/ 303113 w 379729"/>
              <a:gd name="T27" fmla="*/ 31689 h 76200"/>
              <a:gd name="T28" fmla="*/ 303194 w 379729"/>
              <a:gd name="T29" fmla="*/ 44398 h 76200"/>
              <a:gd name="T30" fmla="*/ 315864 w 379729"/>
              <a:gd name="T31" fmla="*/ 44317 h 76200"/>
              <a:gd name="T32" fmla="*/ 315711 w 379729"/>
              <a:gd name="T33" fmla="*/ 31607 h 76200"/>
              <a:gd name="T34" fmla="*/ 302910 w 379729"/>
              <a:gd name="T35" fmla="*/ 0 h 76200"/>
              <a:gd name="T36" fmla="*/ 303113 w 379729"/>
              <a:gd name="T37" fmla="*/ 31689 h 76200"/>
              <a:gd name="T38" fmla="*/ 367202 w 379729"/>
              <a:gd name="T39" fmla="*/ 31607 h 76200"/>
              <a:gd name="T40" fmla="*/ 302910 w 379729"/>
              <a:gd name="T41" fmla="*/ 0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9729" h="76200">
                <a:moveTo>
                  <a:pt x="367202" y="31607"/>
                </a:moveTo>
                <a:lnTo>
                  <a:pt x="315711" y="31607"/>
                </a:lnTo>
                <a:lnTo>
                  <a:pt x="315864" y="44317"/>
                </a:lnTo>
                <a:lnTo>
                  <a:pt x="303194" y="44398"/>
                </a:lnTo>
                <a:lnTo>
                  <a:pt x="303397" y="76199"/>
                </a:lnTo>
                <a:lnTo>
                  <a:pt x="379354" y="37581"/>
                </a:lnTo>
                <a:lnTo>
                  <a:pt x="367202" y="31607"/>
                </a:lnTo>
                <a:close/>
              </a:path>
              <a:path w="379729" h="76200">
                <a:moveTo>
                  <a:pt x="303113" y="31689"/>
                </a:moveTo>
                <a:lnTo>
                  <a:pt x="0" y="33649"/>
                </a:lnTo>
                <a:lnTo>
                  <a:pt x="0" y="46329"/>
                </a:lnTo>
                <a:lnTo>
                  <a:pt x="303194" y="44398"/>
                </a:lnTo>
                <a:lnTo>
                  <a:pt x="303113" y="31689"/>
                </a:lnTo>
                <a:close/>
              </a:path>
              <a:path w="379729" h="76200">
                <a:moveTo>
                  <a:pt x="315711" y="31607"/>
                </a:moveTo>
                <a:lnTo>
                  <a:pt x="303113" y="31689"/>
                </a:lnTo>
                <a:lnTo>
                  <a:pt x="303194" y="44398"/>
                </a:lnTo>
                <a:lnTo>
                  <a:pt x="315864" y="44317"/>
                </a:lnTo>
                <a:lnTo>
                  <a:pt x="315711" y="31607"/>
                </a:lnTo>
                <a:close/>
              </a:path>
              <a:path w="379729" h="76200">
                <a:moveTo>
                  <a:pt x="302910" y="0"/>
                </a:moveTo>
                <a:lnTo>
                  <a:pt x="303113" y="31689"/>
                </a:lnTo>
                <a:lnTo>
                  <a:pt x="367202" y="31607"/>
                </a:lnTo>
                <a:lnTo>
                  <a:pt x="302910" y="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49" name="object 136"/>
          <p:cNvSpPr>
            <a:spLocks/>
          </p:cNvSpPr>
          <p:nvPr/>
        </p:nvSpPr>
        <p:spPr bwMode="auto">
          <a:xfrm>
            <a:off x="7103170" y="3224214"/>
            <a:ext cx="1106686" cy="604837"/>
          </a:xfrm>
          <a:custGeom>
            <a:avLst/>
            <a:gdLst>
              <a:gd name="T0" fmla="*/ 0 w 1362709"/>
              <a:gd name="T1" fmla="*/ 603503 h 603885"/>
              <a:gd name="T2" fmla="*/ 1362455 w 1362709"/>
              <a:gd name="T3" fmla="*/ 603503 h 603885"/>
              <a:gd name="T4" fmla="*/ 1362455 w 1362709"/>
              <a:gd name="T5" fmla="*/ 0 h 603885"/>
              <a:gd name="T6" fmla="*/ 0 w 1362709"/>
              <a:gd name="T7" fmla="*/ 0 h 603885"/>
              <a:gd name="T8" fmla="*/ 0 w 1362709"/>
              <a:gd name="T9" fmla="*/ 603503 h 603885"/>
            </a:gdLst>
            <a:ahLst/>
            <a:cxnLst>
              <a:cxn ang="0">
                <a:pos x="T0" y="T1"/>
              </a:cxn>
              <a:cxn ang="0">
                <a:pos x="T2" y="T3"/>
              </a:cxn>
              <a:cxn ang="0">
                <a:pos x="T4" y="T5"/>
              </a:cxn>
              <a:cxn ang="0">
                <a:pos x="T6" y="T7"/>
              </a:cxn>
              <a:cxn ang="0">
                <a:pos x="T8" y="T9"/>
              </a:cxn>
            </a:cxnLst>
            <a:rect l="0" t="0" r="r" b="b"/>
            <a:pathLst>
              <a:path w="1362709" h="603885">
                <a:moveTo>
                  <a:pt x="0" y="603503"/>
                </a:moveTo>
                <a:lnTo>
                  <a:pt x="1362455" y="603503"/>
                </a:lnTo>
                <a:lnTo>
                  <a:pt x="1362455" y="0"/>
                </a:lnTo>
                <a:lnTo>
                  <a:pt x="0" y="0"/>
                </a:lnTo>
                <a:lnTo>
                  <a:pt x="0" y="6035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137" name="object 137"/>
          <p:cNvSpPr txBox="1"/>
          <p:nvPr/>
        </p:nvSpPr>
        <p:spPr>
          <a:xfrm>
            <a:off x="7103170" y="3224214"/>
            <a:ext cx="1106686" cy="769441"/>
          </a:xfrm>
          <a:prstGeom prst="rect">
            <a:avLst/>
          </a:prstGeom>
          <a:ln w="12191">
            <a:solidFill>
              <a:srgbClr val="40709B"/>
            </a:solidFill>
          </a:ln>
        </p:spPr>
        <p:txBody>
          <a:bodyPr lIns="0" tIns="0" rIns="0" bIns="0">
            <a:spAutoFit/>
          </a:bodyPr>
          <a:lstStyle>
            <a:lvl1pPr marL="173038" indent="-444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a:solidFill>
                  <a:srgbClr val="44536A"/>
                </a:solidFill>
                <a:cs typeface="Calibri" pitchFamily="34" charset="0"/>
              </a:rPr>
              <a:t>Kirim</a:t>
            </a:r>
            <a:r>
              <a:rPr lang="id-ID" altLang="id-ID" sz="1000">
                <a:solidFill>
                  <a:srgbClr val="44536A"/>
                </a:solidFill>
                <a:latin typeface="Times New Roman" pitchFamily="18" charset="0"/>
                <a:cs typeface="Times New Roman" pitchFamily="18" charset="0"/>
              </a:rPr>
              <a:t> </a:t>
            </a:r>
            <a:r>
              <a:rPr lang="id-ID" altLang="id-ID" sz="1000" i="1">
                <a:solidFill>
                  <a:srgbClr val="44536A"/>
                </a:solidFill>
                <a:cs typeface="Calibri" pitchFamily="34" charset="0"/>
              </a:rPr>
              <a:t>Hardcopy</a:t>
            </a:r>
            <a:r>
              <a:rPr lang="id-ID" altLang="id-ID" sz="1000" i="1">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Surat</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Pengantar</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DAK</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dan</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Rekapitulasi</a:t>
            </a:r>
            <a:r>
              <a:rPr lang="id-ID" altLang="id-ID" sz="1000">
                <a:solidFill>
                  <a:srgbClr val="44536A"/>
                </a:solidFill>
                <a:latin typeface="Times New Roman" pitchFamily="18" charset="0"/>
                <a:cs typeface="Times New Roman" pitchFamily="18" charset="0"/>
              </a:rPr>
              <a:t> </a:t>
            </a:r>
            <a:r>
              <a:rPr lang="id-ID" altLang="id-ID" sz="1000">
                <a:solidFill>
                  <a:srgbClr val="44536A"/>
                </a:solidFill>
                <a:cs typeface="Calibri" pitchFamily="34" charset="0"/>
              </a:rPr>
              <a:t>Usulan</a:t>
            </a:r>
            <a:endParaRPr lang="id-ID" altLang="id-ID" sz="1000">
              <a:cs typeface="Calibri" pitchFamily="34" charset="0"/>
            </a:endParaRPr>
          </a:p>
        </p:txBody>
      </p:sp>
      <p:sp>
        <p:nvSpPr>
          <p:cNvPr id="9351" name="object 138"/>
          <p:cNvSpPr>
            <a:spLocks/>
          </p:cNvSpPr>
          <p:nvPr/>
        </p:nvSpPr>
        <p:spPr bwMode="auto">
          <a:xfrm>
            <a:off x="6823274" y="3486150"/>
            <a:ext cx="278606" cy="76200"/>
          </a:xfrm>
          <a:custGeom>
            <a:avLst/>
            <a:gdLst>
              <a:gd name="T0" fmla="*/ 267340 w 342900"/>
              <a:gd name="T1" fmla="*/ 0 h 76200"/>
              <a:gd name="T2" fmla="*/ 266755 w 342900"/>
              <a:gd name="T3" fmla="*/ 31759 h 76200"/>
              <a:gd name="T4" fmla="*/ 279532 w 342900"/>
              <a:gd name="T5" fmla="*/ 32003 h 76200"/>
              <a:gd name="T6" fmla="*/ 279257 w 342900"/>
              <a:gd name="T7" fmla="*/ 44683 h 76200"/>
              <a:gd name="T8" fmla="*/ 266517 w 342900"/>
              <a:gd name="T9" fmla="*/ 44683 h 76200"/>
              <a:gd name="T10" fmla="*/ 265937 w 342900"/>
              <a:gd name="T11" fmla="*/ 76199 h 76200"/>
              <a:gd name="T12" fmla="*/ 331978 w 342900"/>
              <a:gd name="T13" fmla="*/ 44683 h 76200"/>
              <a:gd name="T14" fmla="*/ 279257 w 342900"/>
              <a:gd name="T15" fmla="*/ 44683 h 76200"/>
              <a:gd name="T16" fmla="*/ 266522 w 342900"/>
              <a:gd name="T17" fmla="*/ 44440 h 76200"/>
              <a:gd name="T18" fmla="*/ 332488 w 342900"/>
              <a:gd name="T19" fmla="*/ 44440 h 76200"/>
              <a:gd name="T20" fmla="*/ 342899 w 342900"/>
              <a:gd name="T21" fmla="*/ 39471 h 76200"/>
              <a:gd name="T22" fmla="*/ 267340 w 342900"/>
              <a:gd name="T23" fmla="*/ 0 h 76200"/>
              <a:gd name="T24" fmla="*/ 266755 w 342900"/>
              <a:gd name="T25" fmla="*/ 31759 h 76200"/>
              <a:gd name="T26" fmla="*/ 266522 w 342900"/>
              <a:gd name="T27" fmla="*/ 44440 h 76200"/>
              <a:gd name="T28" fmla="*/ 279257 w 342900"/>
              <a:gd name="T29" fmla="*/ 44683 h 76200"/>
              <a:gd name="T30" fmla="*/ 279532 w 342900"/>
              <a:gd name="T31" fmla="*/ 32003 h 76200"/>
              <a:gd name="T32" fmla="*/ 266755 w 342900"/>
              <a:gd name="T33" fmla="*/ 31759 h 76200"/>
              <a:gd name="T34" fmla="*/ 243 w 342900"/>
              <a:gd name="T35" fmla="*/ 26669 h 76200"/>
              <a:gd name="T36" fmla="*/ 0 w 342900"/>
              <a:gd name="T37" fmla="*/ 39349 h 76200"/>
              <a:gd name="T38" fmla="*/ 266522 w 342900"/>
              <a:gd name="T39" fmla="*/ 44440 h 76200"/>
              <a:gd name="T40" fmla="*/ 266755 w 342900"/>
              <a:gd name="T41" fmla="*/ 31759 h 76200"/>
              <a:gd name="T42" fmla="*/ 243 w 342900"/>
              <a:gd name="T43" fmla="*/ 26669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2900" h="76200">
                <a:moveTo>
                  <a:pt x="267340" y="0"/>
                </a:moveTo>
                <a:lnTo>
                  <a:pt x="266755" y="31759"/>
                </a:lnTo>
                <a:lnTo>
                  <a:pt x="279532" y="32003"/>
                </a:lnTo>
                <a:lnTo>
                  <a:pt x="279257" y="44683"/>
                </a:lnTo>
                <a:lnTo>
                  <a:pt x="266517" y="44683"/>
                </a:lnTo>
                <a:lnTo>
                  <a:pt x="265937" y="76199"/>
                </a:lnTo>
                <a:lnTo>
                  <a:pt x="331978" y="44683"/>
                </a:lnTo>
                <a:lnTo>
                  <a:pt x="279257" y="44683"/>
                </a:lnTo>
                <a:lnTo>
                  <a:pt x="266522" y="44440"/>
                </a:lnTo>
                <a:lnTo>
                  <a:pt x="332488" y="44440"/>
                </a:lnTo>
                <a:lnTo>
                  <a:pt x="342899" y="39471"/>
                </a:lnTo>
                <a:lnTo>
                  <a:pt x="267340" y="0"/>
                </a:lnTo>
                <a:close/>
              </a:path>
              <a:path w="342900" h="76200">
                <a:moveTo>
                  <a:pt x="266755" y="31759"/>
                </a:moveTo>
                <a:lnTo>
                  <a:pt x="266522" y="44440"/>
                </a:lnTo>
                <a:lnTo>
                  <a:pt x="279257" y="44683"/>
                </a:lnTo>
                <a:lnTo>
                  <a:pt x="279532" y="32003"/>
                </a:lnTo>
                <a:lnTo>
                  <a:pt x="266755" y="31759"/>
                </a:lnTo>
                <a:close/>
              </a:path>
              <a:path w="342900" h="76200">
                <a:moveTo>
                  <a:pt x="243" y="26669"/>
                </a:moveTo>
                <a:lnTo>
                  <a:pt x="0" y="39349"/>
                </a:lnTo>
                <a:lnTo>
                  <a:pt x="266522" y="44440"/>
                </a:lnTo>
                <a:lnTo>
                  <a:pt x="266755" y="31759"/>
                </a:lnTo>
                <a:lnTo>
                  <a:pt x="243" y="26669"/>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139" name="object 139"/>
          <p:cNvSpPr txBox="1"/>
          <p:nvPr/>
        </p:nvSpPr>
        <p:spPr>
          <a:xfrm>
            <a:off x="4943971" y="4316413"/>
            <a:ext cx="1329829" cy="430887"/>
          </a:xfrm>
          <a:prstGeom prst="rect">
            <a:avLst/>
          </a:prstGeom>
        </p:spPr>
        <p:txBody>
          <a:bodyPr lIns="0" tIns="0" rIns="0" bIns="0">
            <a:spAutoFit/>
          </a:bodyPr>
          <a:lstStyle/>
          <a:p>
            <a:pPr marL="12700" fontAlgn="auto">
              <a:spcBef>
                <a:spcPts val="0"/>
              </a:spcBef>
              <a:spcAft>
                <a:spcPts val="0"/>
              </a:spcAft>
              <a:defRPr/>
            </a:pPr>
            <a:r>
              <a:rPr sz="1400" b="1" i="1" spc="-5" dirty="0">
                <a:solidFill>
                  <a:srgbClr val="006AA2"/>
                </a:solidFill>
                <a:latin typeface="Century Gothic"/>
                <a:cs typeface="Century Gothic"/>
              </a:rPr>
              <a:t>Rencan</a:t>
            </a:r>
            <a:r>
              <a:rPr sz="1400" b="1" i="1" dirty="0">
                <a:solidFill>
                  <a:srgbClr val="006AA2"/>
                </a:solidFill>
                <a:latin typeface="Century Gothic"/>
                <a:cs typeface="Century Gothic"/>
              </a:rPr>
              <a:t>a</a:t>
            </a:r>
            <a:r>
              <a:rPr sz="1400" b="1" i="1" spc="30" dirty="0">
                <a:solidFill>
                  <a:srgbClr val="006AA2"/>
                </a:solidFill>
                <a:latin typeface="Times New Roman"/>
                <a:cs typeface="Times New Roman"/>
              </a:rPr>
              <a:t> </a:t>
            </a:r>
            <a:r>
              <a:rPr sz="1400" b="1" i="1" dirty="0">
                <a:solidFill>
                  <a:srgbClr val="006AA2"/>
                </a:solidFill>
                <a:latin typeface="Century Gothic"/>
                <a:cs typeface="Century Gothic"/>
              </a:rPr>
              <a:t>K</a:t>
            </a:r>
            <a:r>
              <a:rPr sz="1400" b="1" i="1" spc="-5" dirty="0">
                <a:solidFill>
                  <a:srgbClr val="006AA2"/>
                </a:solidFill>
                <a:latin typeface="Century Gothic"/>
                <a:cs typeface="Century Gothic"/>
              </a:rPr>
              <a:t>egia</a:t>
            </a:r>
            <a:r>
              <a:rPr sz="1400" b="1" i="1" dirty="0">
                <a:solidFill>
                  <a:srgbClr val="006AA2"/>
                </a:solidFill>
                <a:latin typeface="Century Gothic"/>
                <a:cs typeface="Century Gothic"/>
              </a:rPr>
              <a:t>tan</a:t>
            </a:r>
            <a:endParaRPr sz="1400">
              <a:latin typeface="Century Gothic"/>
              <a:cs typeface="Century Gothic"/>
            </a:endParaRPr>
          </a:p>
        </p:txBody>
      </p:sp>
      <p:sp>
        <p:nvSpPr>
          <p:cNvPr id="140" name="object 140"/>
          <p:cNvSpPr txBox="1"/>
          <p:nvPr/>
        </p:nvSpPr>
        <p:spPr>
          <a:xfrm>
            <a:off x="1911548" y="6267451"/>
            <a:ext cx="1127323" cy="430887"/>
          </a:xfrm>
          <a:prstGeom prst="rect">
            <a:avLst/>
          </a:prstGeom>
        </p:spPr>
        <p:txBody>
          <a:bodyPr wrap="square" lIns="0" tIns="0" rIns="0" bIns="0">
            <a:spAutoFit/>
          </a:bodyPr>
          <a:lstStyle>
            <a:lvl1pPr marL="1270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400" b="1" i="1" dirty="0">
                <a:solidFill>
                  <a:srgbClr val="006AA2"/>
                </a:solidFill>
                <a:latin typeface="Century Gothic" pitchFamily="34" charset="0"/>
                <a:ea typeface="Century Gothic" pitchFamily="34" charset="0"/>
                <a:cs typeface="Century Gothic" pitchFamily="34" charset="0"/>
              </a:rPr>
              <a:t>Forum</a:t>
            </a:r>
            <a:r>
              <a:rPr lang="id-ID" altLang="id-ID" sz="1400" b="1" i="1" dirty="0">
                <a:solidFill>
                  <a:srgbClr val="006AA2"/>
                </a:solidFill>
                <a:latin typeface="Times New Roman" pitchFamily="18" charset="0"/>
                <a:cs typeface="Times New Roman" pitchFamily="18" charset="0"/>
              </a:rPr>
              <a:t> </a:t>
            </a:r>
            <a:r>
              <a:rPr lang="id-ID" altLang="id-ID" sz="1400" b="1" i="1" dirty="0">
                <a:solidFill>
                  <a:srgbClr val="006AA2"/>
                </a:solidFill>
                <a:latin typeface="Century Gothic" pitchFamily="34" charset="0"/>
                <a:ea typeface="Century Gothic" pitchFamily="34" charset="0"/>
                <a:cs typeface="Century Gothic" pitchFamily="34" charset="0"/>
              </a:rPr>
              <a:t>Sinkronisasi</a:t>
            </a:r>
            <a:endParaRPr lang="id-ID" altLang="id-ID" sz="1400" dirty="0">
              <a:latin typeface="Century Gothic" pitchFamily="34" charset="0"/>
              <a:ea typeface="Century Gothic" pitchFamily="34" charset="0"/>
              <a:cs typeface="Century Gothic" pitchFamily="34" charset="0"/>
            </a:endParaRPr>
          </a:p>
        </p:txBody>
      </p:sp>
      <p:sp>
        <p:nvSpPr>
          <p:cNvPr id="141" name="object 141"/>
          <p:cNvSpPr txBox="1"/>
          <p:nvPr/>
        </p:nvSpPr>
        <p:spPr>
          <a:xfrm>
            <a:off x="1131193" y="1060450"/>
            <a:ext cx="891282" cy="307777"/>
          </a:xfrm>
          <a:prstGeom prst="rect">
            <a:avLst/>
          </a:prstGeom>
          <a:ln w="12191">
            <a:solidFill>
              <a:srgbClr val="40709B"/>
            </a:solidFill>
          </a:ln>
        </p:spPr>
        <p:txBody>
          <a:bodyPr lIns="0" tIns="0" rIns="0" bIns="0">
            <a:spAutoFit/>
          </a:bodyPr>
          <a:lstStyle>
            <a:lvl1pPr marL="241300" indent="-428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85725" indent="-1588"/>
            <a:r>
              <a:rPr lang="id-ID" altLang="id-ID" sz="1000" dirty="0">
                <a:solidFill>
                  <a:srgbClr val="44536A"/>
                </a:solidFill>
                <a:cs typeface="Calibri" pitchFamily="34" charset="0"/>
              </a:rPr>
              <a:t>Memilih</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Sub-</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Bidang</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DAK</a:t>
            </a:r>
            <a:endParaRPr lang="id-ID" altLang="id-ID" sz="1000" dirty="0">
              <a:cs typeface="Calibri" pitchFamily="34" charset="0"/>
            </a:endParaRPr>
          </a:p>
        </p:txBody>
      </p:sp>
      <p:sp>
        <p:nvSpPr>
          <p:cNvPr id="142" name="object 142"/>
          <p:cNvSpPr txBox="1"/>
          <p:nvPr/>
        </p:nvSpPr>
        <p:spPr>
          <a:xfrm>
            <a:off x="3465811" y="1054100"/>
            <a:ext cx="1225352" cy="461665"/>
          </a:xfrm>
          <a:prstGeom prst="rect">
            <a:avLst/>
          </a:prstGeom>
          <a:ln w="12191">
            <a:solidFill>
              <a:srgbClr val="40709B"/>
            </a:solidFill>
          </a:ln>
        </p:spPr>
        <p:txBody>
          <a:bodyPr lIns="0" tIns="0" rIns="0" bIns="0">
            <a:spAutoFit/>
          </a:bodyPr>
          <a:lstStyle>
            <a:lvl1pPr marL="273050" indent="-17621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id-ID" altLang="id-ID" sz="1000" dirty="0">
                <a:solidFill>
                  <a:srgbClr val="44536A"/>
                </a:solidFill>
                <a:cs typeface="Calibri" pitchFamily="34" charset="0"/>
              </a:rPr>
              <a:t>Memilih</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Rincian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Kegiatan</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(Sub-</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Output)</a:t>
            </a:r>
            <a:r>
              <a:rPr lang="id-ID" altLang="id-ID" sz="1000" dirty="0">
                <a:solidFill>
                  <a:srgbClr val="44536A"/>
                </a:solidFill>
                <a:latin typeface="Times New Roman" pitchFamily="18" charset="0"/>
                <a:cs typeface="Times New Roman" pitchFamily="18" charset="0"/>
              </a:rPr>
              <a:t> </a:t>
            </a:r>
            <a:r>
              <a:rPr lang="id-ID" altLang="id-ID" sz="1000" dirty="0">
                <a:solidFill>
                  <a:srgbClr val="44536A"/>
                </a:solidFill>
                <a:cs typeface="Calibri" pitchFamily="34" charset="0"/>
              </a:rPr>
              <a:t>DAK</a:t>
            </a:r>
            <a:endParaRPr lang="id-ID" altLang="id-ID" sz="1000" dirty="0">
              <a:cs typeface="Calibri" pitchFamily="34" charset="0"/>
            </a:endParaRPr>
          </a:p>
        </p:txBody>
      </p:sp>
      <p:sp>
        <p:nvSpPr>
          <p:cNvPr id="9356" name="object 143"/>
          <p:cNvSpPr>
            <a:spLocks/>
          </p:cNvSpPr>
          <p:nvPr/>
        </p:nvSpPr>
        <p:spPr bwMode="auto">
          <a:xfrm>
            <a:off x="4691162" y="1227138"/>
            <a:ext cx="701675" cy="309562"/>
          </a:xfrm>
          <a:custGeom>
            <a:avLst/>
            <a:gdLst>
              <a:gd name="T0" fmla="*/ 819149 w 863600"/>
              <a:gd name="T1" fmla="*/ 234299 h 310515"/>
              <a:gd name="T2" fmla="*/ 787389 w 863600"/>
              <a:gd name="T3" fmla="*/ 234299 h 310515"/>
              <a:gd name="T4" fmla="*/ 825489 w 863600"/>
              <a:gd name="T5" fmla="*/ 310499 h 310515"/>
              <a:gd name="T6" fmla="*/ 857234 w 863600"/>
              <a:gd name="T7" fmla="*/ 247009 h 310515"/>
              <a:gd name="T8" fmla="*/ 819149 w 863600"/>
              <a:gd name="T9" fmla="*/ 247009 h 310515"/>
              <a:gd name="T10" fmla="*/ 819149 w 863600"/>
              <a:gd name="T11" fmla="*/ 234299 h 310515"/>
              <a:gd name="T12" fmla="*/ 819149 w 863600"/>
              <a:gd name="T13" fmla="*/ 6339 h 310515"/>
              <a:gd name="T14" fmla="*/ 819149 w 863600"/>
              <a:gd name="T15" fmla="*/ 247009 h 310515"/>
              <a:gd name="T16" fmla="*/ 831860 w 863600"/>
              <a:gd name="T17" fmla="*/ 247009 h 310515"/>
              <a:gd name="T18" fmla="*/ 831860 w 863600"/>
              <a:gd name="T19" fmla="*/ 12679 h 310515"/>
              <a:gd name="T20" fmla="*/ 825489 w 863600"/>
              <a:gd name="T21" fmla="*/ 12679 h 310515"/>
              <a:gd name="T22" fmla="*/ 819149 w 863600"/>
              <a:gd name="T23" fmla="*/ 6339 h 310515"/>
              <a:gd name="T24" fmla="*/ 863589 w 863600"/>
              <a:gd name="T25" fmla="*/ 234299 h 310515"/>
              <a:gd name="T26" fmla="*/ 831860 w 863600"/>
              <a:gd name="T27" fmla="*/ 234299 h 310515"/>
              <a:gd name="T28" fmla="*/ 831860 w 863600"/>
              <a:gd name="T29" fmla="*/ 247009 h 310515"/>
              <a:gd name="T30" fmla="*/ 857234 w 863600"/>
              <a:gd name="T31" fmla="*/ 247009 h 310515"/>
              <a:gd name="T32" fmla="*/ 863589 w 863600"/>
              <a:gd name="T33" fmla="*/ 234299 h 310515"/>
              <a:gd name="T34" fmla="*/ 831860 w 863600"/>
              <a:gd name="T35" fmla="*/ 0 h 310515"/>
              <a:gd name="T36" fmla="*/ 0 w 863600"/>
              <a:gd name="T37" fmla="*/ 0 h 310515"/>
              <a:gd name="T38" fmla="*/ 0 w 863600"/>
              <a:gd name="T39" fmla="*/ 12679 h 310515"/>
              <a:gd name="T40" fmla="*/ 819149 w 863600"/>
              <a:gd name="T41" fmla="*/ 12679 h 310515"/>
              <a:gd name="T42" fmla="*/ 819149 w 863600"/>
              <a:gd name="T43" fmla="*/ 6339 h 310515"/>
              <a:gd name="T44" fmla="*/ 831860 w 863600"/>
              <a:gd name="T45" fmla="*/ 6339 h 310515"/>
              <a:gd name="T46" fmla="*/ 831860 w 863600"/>
              <a:gd name="T47" fmla="*/ 0 h 310515"/>
              <a:gd name="T48" fmla="*/ 831860 w 863600"/>
              <a:gd name="T49" fmla="*/ 6339 h 310515"/>
              <a:gd name="T50" fmla="*/ 819149 w 863600"/>
              <a:gd name="T51" fmla="*/ 6339 h 310515"/>
              <a:gd name="T52" fmla="*/ 825489 w 863600"/>
              <a:gd name="T53" fmla="*/ 12679 h 310515"/>
              <a:gd name="T54" fmla="*/ 831860 w 863600"/>
              <a:gd name="T55" fmla="*/ 12679 h 310515"/>
              <a:gd name="T56" fmla="*/ 831860 w 863600"/>
              <a:gd name="T57" fmla="*/ 6339 h 310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3600" h="310515">
                <a:moveTo>
                  <a:pt x="819149" y="234299"/>
                </a:moveTo>
                <a:lnTo>
                  <a:pt x="787389" y="234299"/>
                </a:lnTo>
                <a:lnTo>
                  <a:pt x="825489" y="310499"/>
                </a:lnTo>
                <a:lnTo>
                  <a:pt x="857234" y="247009"/>
                </a:lnTo>
                <a:lnTo>
                  <a:pt x="819149" y="247009"/>
                </a:lnTo>
                <a:lnTo>
                  <a:pt x="819149" y="234299"/>
                </a:lnTo>
                <a:close/>
              </a:path>
              <a:path w="863600" h="310515">
                <a:moveTo>
                  <a:pt x="819149" y="6339"/>
                </a:moveTo>
                <a:lnTo>
                  <a:pt x="819149" y="247009"/>
                </a:lnTo>
                <a:lnTo>
                  <a:pt x="831860" y="247009"/>
                </a:lnTo>
                <a:lnTo>
                  <a:pt x="831860" y="12679"/>
                </a:lnTo>
                <a:lnTo>
                  <a:pt x="825489" y="12679"/>
                </a:lnTo>
                <a:lnTo>
                  <a:pt x="819149" y="6339"/>
                </a:lnTo>
                <a:close/>
              </a:path>
              <a:path w="863600" h="310515">
                <a:moveTo>
                  <a:pt x="863589" y="234299"/>
                </a:moveTo>
                <a:lnTo>
                  <a:pt x="831860" y="234299"/>
                </a:lnTo>
                <a:lnTo>
                  <a:pt x="831860" y="247009"/>
                </a:lnTo>
                <a:lnTo>
                  <a:pt x="857234" y="247009"/>
                </a:lnTo>
                <a:lnTo>
                  <a:pt x="863589" y="234299"/>
                </a:lnTo>
                <a:close/>
              </a:path>
              <a:path w="863600" h="310515">
                <a:moveTo>
                  <a:pt x="831860" y="0"/>
                </a:moveTo>
                <a:lnTo>
                  <a:pt x="0" y="0"/>
                </a:lnTo>
                <a:lnTo>
                  <a:pt x="0" y="12679"/>
                </a:lnTo>
                <a:lnTo>
                  <a:pt x="819149" y="12679"/>
                </a:lnTo>
                <a:lnTo>
                  <a:pt x="819149" y="6339"/>
                </a:lnTo>
                <a:lnTo>
                  <a:pt x="831860" y="6339"/>
                </a:lnTo>
                <a:lnTo>
                  <a:pt x="831860" y="0"/>
                </a:lnTo>
                <a:close/>
              </a:path>
              <a:path w="863600" h="310515">
                <a:moveTo>
                  <a:pt x="831860" y="6339"/>
                </a:moveTo>
                <a:lnTo>
                  <a:pt x="819149" y="6339"/>
                </a:lnTo>
                <a:lnTo>
                  <a:pt x="825489" y="12679"/>
                </a:lnTo>
                <a:lnTo>
                  <a:pt x="831860" y="12679"/>
                </a:lnTo>
                <a:lnTo>
                  <a:pt x="831860" y="6339"/>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57" name="object 144"/>
          <p:cNvSpPr>
            <a:spLocks/>
          </p:cNvSpPr>
          <p:nvPr/>
        </p:nvSpPr>
        <p:spPr bwMode="auto">
          <a:xfrm>
            <a:off x="2022476" y="1195388"/>
            <a:ext cx="199926" cy="76200"/>
          </a:xfrm>
          <a:custGeom>
            <a:avLst/>
            <a:gdLst>
              <a:gd name="T0" fmla="*/ 170687 w 247014"/>
              <a:gd name="T1" fmla="*/ 0 h 76200"/>
              <a:gd name="T2" fmla="*/ 170528 w 247014"/>
              <a:gd name="T3" fmla="*/ 31803 h 76200"/>
              <a:gd name="T4" fmla="*/ 183260 w 247014"/>
              <a:gd name="T5" fmla="*/ 31882 h 76200"/>
              <a:gd name="T6" fmla="*/ 183129 w 247014"/>
              <a:gd name="T7" fmla="*/ 44592 h 76200"/>
              <a:gd name="T8" fmla="*/ 170465 w 247014"/>
              <a:gd name="T9" fmla="*/ 44592 h 76200"/>
              <a:gd name="T10" fmla="*/ 170306 w 247014"/>
              <a:gd name="T11" fmla="*/ 76199 h 76200"/>
              <a:gd name="T12" fmla="*/ 234604 w 247014"/>
              <a:gd name="T13" fmla="*/ 44592 h 76200"/>
              <a:gd name="T14" fmla="*/ 183129 w 247014"/>
              <a:gd name="T15" fmla="*/ 44592 h 76200"/>
              <a:gd name="T16" fmla="*/ 234767 w 247014"/>
              <a:gd name="T17" fmla="*/ 44512 h 76200"/>
              <a:gd name="T18" fmla="*/ 246756 w 247014"/>
              <a:gd name="T19" fmla="*/ 38618 h 76200"/>
              <a:gd name="T20" fmla="*/ 170687 w 247014"/>
              <a:gd name="T21" fmla="*/ 0 h 76200"/>
              <a:gd name="T22" fmla="*/ 170528 w 247014"/>
              <a:gd name="T23" fmla="*/ 31803 h 76200"/>
              <a:gd name="T24" fmla="*/ 170465 w 247014"/>
              <a:gd name="T25" fmla="*/ 44512 h 76200"/>
              <a:gd name="T26" fmla="*/ 183129 w 247014"/>
              <a:gd name="T27" fmla="*/ 44592 h 76200"/>
              <a:gd name="T28" fmla="*/ 183260 w 247014"/>
              <a:gd name="T29" fmla="*/ 31882 h 76200"/>
              <a:gd name="T30" fmla="*/ 170528 w 247014"/>
              <a:gd name="T31" fmla="*/ 31803 h 76200"/>
              <a:gd name="T32" fmla="*/ 0 w 247014"/>
              <a:gd name="T33" fmla="*/ 30754 h 76200"/>
              <a:gd name="T34" fmla="*/ 0 w 247014"/>
              <a:gd name="T35" fmla="*/ 43433 h 76200"/>
              <a:gd name="T36" fmla="*/ 170465 w 247014"/>
              <a:gd name="T37" fmla="*/ 44512 h 76200"/>
              <a:gd name="T38" fmla="*/ 170528 w 247014"/>
              <a:gd name="T39" fmla="*/ 31803 h 76200"/>
              <a:gd name="T40" fmla="*/ 0 w 247014"/>
              <a:gd name="T41" fmla="*/ 30754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7014" h="76200">
                <a:moveTo>
                  <a:pt x="170687" y="0"/>
                </a:moveTo>
                <a:lnTo>
                  <a:pt x="170528" y="31803"/>
                </a:lnTo>
                <a:lnTo>
                  <a:pt x="183260" y="31882"/>
                </a:lnTo>
                <a:lnTo>
                  <a:pt x="183129" y="44592"/>
                </a:lnTo>
                <a:lnTo>
                  <a:pt x="170465" y="44592"/>
                </a:lnTo>
                <a:lnTo>
                  <a:pt x="170306" y="76199"/>
                </a:lnTo>
                <a:lnTo>
                  <a:pt x="234604" y="44592"/>
                </a:lnTo>
                <a:lnTo>
                  <a:pt x="183129" y="44592"/>
                </a:lnTo>
                <a:lnTo>
                  <a:pt x="234767" y="44512"/>
                </a:lnTo>
                <a:lnTo>
                  <a:pt x="246756" y="38618"/>
                </a:lnTo>
                <a:lnTo>
                  <a:pt x="170687" y="0"/>
                </a:lnTo>
                <a:close/>
              </a:path>
              <a:path w="247014" h="76200">
                <a:moveTo>
                  <a:pt x="170528" y="31803"/>
                </a:moveTo>
                <a:lnTo>
                  <a:pt x="170465" y="44512"/>
                </a:lnTo>
                <a:lnTo>
                  <a:pt x="183129" y="44592"/>
                </a:lnTo>
                <a:lnTo>
                  <a:pt x="183260" y="31882"/>
                </a:lnTo>
                <a:lnTo>
                  <a:pt x="170528" y="31803"/>
                </a:lnTo>
                <a:close/>
              </a:path>
              <a:path w="247014" h="76200">
                <a:moveTo>
                  <a:pt x="0" y="30754"/>
                </a:moveTo>
                <a:lnTo>
                  <a:pt x="0" y="43433"/>
                </a:lnTo>
                <a:lnTo>
                  <a:pt x="170465" y="44512"/>
                </a:lnTo>
                <a:lnTo>
                  <a:pt x="170528" y="31803"/>
                </a:lnTo>
                <a:lnTo>
                  <a:pt x="0" y="30754"/>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58" name="object 145"/>
          <p:cNvSpPr>
            <a:spLocks/>
          </p:cNvSpPr>
          <p:nvPr/>
        </p:nvSpPr>
        <p:spPr bwMode="auto">
          <a:xfrm>
            <a:off x="3240088" y="582614"/>
            <a:ext cx="1131193" cy="242887"/>
          </a:xfrm>
          <a:custGeom>
            <a:avLst/>
            <a:gdLst>
              <a:gd name="T0" fmla="*/ 0 w 1391920"/>
              <a:gd name="T1" fmla="*/ 242315 h 242569"/>
              <a:gd name="T2" fmla="*/ 1391411 w 1391920"/>
              <a:gd name="T3" fmla="*/ 242315 h 242569"/>
              <a:gd name="T4" fmla="*/ 1391411 w 1391920"/>
              <a:gd name="T5" fmla="*/ 0 h 242569"/>
              <a:gd name="T6" fmla="*/ 0 w 1391920"/>
              <a:gd name="T7" fmla="*/ 0 h 242569"/>
              <a:gd name="T8" fmla="*/ 0 w 1391920"/>
              <a:gd name="T9" fmla="*/ 242315 h 242569"/>
            </a:gdLst>
            <a:ahLst/>
            <a:cxnLst>
              <a:cxn ang="0">
                <a:pos x="T0" y="T1"/>
              </a:cxn>
              <a:cxn ang="0">
                <a:pos x="T2" y="T3"/>
              </a:cxn>
              <a:cxn ang="0">
                <a:pos x="T4" y="T5"/>
              </a:cxn>
              <a:cxn ang="0">
                <a:pos x="T6" y="T7"/>
              </a:cxn>
              <a:cxn ang="0">
                <a:pos x="T8" y="T9"/>
              </a:cxn>
            </a:cxnLst>
            <a:rect l="0" t="0" r="r" b="b"/>
            <a:pathLst>
              <a:path w="1391920" h="242569">
                <a:moveTo>
                  <a:pt x="0" y="242315"/>
                </a:moveTo>
                <a:lnTo>
                  <a:pt x="1391411" y="242315"/>
                </a:lnTo>
                <a:lnTo>
                  <a:pt x="1391411" y="0"/>
                </a:lnTo>
                <a:lnTo>
                  <a:pt x="0" y="0"/>
                </a:lnTo>
                <a:lnTo>
                  <a:pt x="0" y="2423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59" name="object 147"/>
          <p:cNvSpPr>
            <a:spLocks/>
          </p:cNvSpPr>
          <p:nvPr/>
        </p:nvSpPr>
        <p:spPr bwMode="auto">
          <a:xfrm>
            <a:off x="1207294" y="579439"/>
            <a:ext cx="815181" cy="249237"/>
          </a:xfrm>
          <a:custGeom>
            <a:avLst/>
            <a:gdLst>
              <a:gd name="T0" fmla="*/ 0 w 1003300"/>
              <a:gd name="T1" fmla="*/ 248411 h 248919"/>
              <a:gd name="T2" fmla="*/ 1002791 w 1003300"/>
              <a:gd name="T3" fmla="*/ 248411 h 248919"/>
              <a:gd name="T4" fmla="*/ 1002791 w 1003300"/>
              <a:gd name="T5" fmla="*/ 0 h 248919"/>
              <a:gd name="T6" fmla="*/ 0 w 1003300"/>
              <a:gd name="T7" fmla="*/ 0 h 248919"/>
              <a:gd name="T8" fmla="*/ 0 w 1003300"/>
              <a:gd name="T9" fmla="*/ 248411 h 248919"/>
            </a:gdLst>
            <a:ahLst/>
            <a:cxnLst>
              <a:cxn ang="0">
                <a:pos x="T0" y="T1"/>
              </a:cxn>
              <a:cxn ang="0">
                <a:pos x="T2" y="T3"/>
              </a:cxn>
              <a:cxn ang="0">
                <a:pos x="T4" y="T5"/>
              </a:cxn>
              <a:cxn ang="0">
                <a:pos x="T6" y="T7"/>
              </a:cxn>
              <a:cxn ang="0">
                <a:pos x="T8" y="T9"/>
              </a:cxn>
            </a:cxnLst>
            <a:rect l="0" t="0" r="r" b="b"/>
            <a:pathLst>
              <a:path w="1003300" h="248919">
                <a:moveTo>
                  <a:pt x="0" y="248411"/>
                </a:moveTo>
                <a:lnTo>
                  <a:pt x="1002791" y="248411"/>
                </a:lnTo>
                <a:lnTo>
                  <a:pt x="1002791" y="0"/>
                </a:lnTo>
                <a:lnTo>
                  <a:pt x="0" y="0"/>
                </a:lnTo>
                <a:lnTo>
                  <a:pt x="0" y="2484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60" name="object 149"/>
          <p:cNvSpPr>
            <a:spLocks/>
          </p:cNvSpPr>
          <p:nvPr/>
        </p:nvSpPr>
        <p:spPr bwMode="auto">
          <a:xfrm>
            <a:off x="975122" y="1724025"/>
            <a:ext cx="202506" cy="76200"/>
          </a:xfrm>
          <a:custGeom>
            <a:avLst/>
            <a:gdLst>
              <a:gd name="T0" fmla="*/ 76199 w 248284"/>
              <a:gd name="T1" fmla="*/ 0 h 76200"/>
              <a:gd name="T2" fmla="*/ 0 w 248284"/>
              <a:gd name="T3" fmla="*/ 38099 h 76200"/>
              <a:gd name="T4" fmla="*/ 76199 w 248284"/>
              <a:gd name="T5" fmla="*/ 76199 h 76200"/>
              <a:gd name="T6" fmla="*/ 76199 w 248284"/>
              <a:gd name="T7" fmla="*/ 44452 h 76200"/>
              <a:gd name="T8" fmla="*/ 63495 w 248284"/>
              <a:gd name="T9" fmla="*/ 44452 h 76200"/>
              <a:gd name="T10" fmla="*/ 63495 w 248284"/>
              <a:gd name="T11" fmla="*/ 31760 h 76200"/>
              <a:gd name="T12" fmla="*/ 76199 w 248284"/>
              <a:gd name="T13" fmla="*/ 31760 h 76200"/>
              <a:gd name="T14" fmla="*/ 76199 w 248284"/>
              <a:gd name="T15" fmla="*/ 0 h 76200"/>
              <a:gd name="T16" fmla="*/ 76199 w 248284"/>
              <a:gd name="T17" fmla="*/ 31760 h 76200"/>
              <a:gd name="T18" fmla="*/ 63495 w 248284"/>
              <a:gd name="T19" fmla="*/ 31760 h 76200"/>
              <a:gd name="T20" fmla="*/ 63495 w 248284"/>
              <a:gd name="T21" fmla="*/ 44452 h 76200"/>
              <a:gd name="T22" fmla="*/ 76199 w 248284"/>
              <a:gd name="T23" fmla="*/ 44452 h 76200"/>
              <a:gd name="T24" fmla="*/ 76199 w 248284"/>
              <a:gd name="T25" fmla="*/ 31760 h 76200"/>
              <a:gd name="T26" fmla="*/ 248030 w 248284"/>
              <a:gd name="T27" fmla="*/ 31760 h 76200"/>
              <a:gd name="T28" fmla="*/ 76199 w 248284"/>
              <a:gd name="T29" fmla="*/ 31760 h 76200"/>
              <a:gd name="T30" fmla="*/ 76199 w 248284"/>
              <a:gd name="T31" fmla="*/ 44452 h 76200"/>
              <a:gd name="T32" fmla="*/ 248030 w 248284"/>
              <a:gd name="T33" fmla="*/ 44452 h 76200"/>
              <a:gd name="T34" fmla="*/ 248030 w 248284"/>
              <a:gd name="T35" fmla="*/ 31760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284" h="76200">
                <a:moveTo>
                  <a:pt x="76199" y="0"/>
                </a:moveTo>
                <a:lnTo>
                  <a:pt x="0" y="38099"/>
                </a:lnTo>
                <a:lnTo>
                  <a:pt x="76199" y="76199"/>
                </a:lnTo>
                <a:lnTo>
                  <a:pt x="76199" y="44452"/>
                </a:lnTo>
                <a:lnTo>
                  <a:pt x="63495" y="44452"/>
                </a:lnTo>
                <a:lnTo>
                  <a:pt x="63495" y="31760"/>
                </a:lnTo>
                <a:lnTo>
                  <a:pt x="76199" y="31760"/>
                </a:lnTo>
                <a:lnTo>
                  <a:pt x="76199" y="0"/>
                </a:lnTo>
                <a:close/>
              </a:path>
              <a:path w="248284" h="76200">
                <a:moveTo>
                  <a:pt x="76199" y="31760"/>
                </a:moveTo>
                <a:lnTo>
                  <a:pt x="63495" y="31760"/>
                </a:lnTo>
                <a:lnTo>
                  <a:pt x="63495" y="44452"/>
                </a:lnTo>
                <a:lnTo>
                  <a:pt x="76199" y="44452"/>
                </a:lnTo>
                <a:lnTo>
                  <a:pt x="76199" y="31760"/>
                </a:lnTo>
                <a:close/>
              </a:path>
              <a:path w="248284" h="76200">
                <a:moveTo>
                  <a:pt x="248030" y="31760"/>
                </a:moveTo>
                <a:lnTo>
                  <a:pt x="76199" y="31760"/>
                </a:lnTo>
                <a:lnTo>
                  <a:pt x="76199" y="44452"/>
                </a:lnTo>
                <a:lnTo>
                  <a:pt x="248030" y="44452"/>
                </a:lnTo>
                <a:lnTo>
                  <a:pt x="248030" y="31760"/>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9361" name="object 150"/>
          <p:cNvSpPr>
            <a:spLocks/>
          </p:cNvSpPr>
          <p:nvPr/>
        </p:nvSpPr>
        <p:spPr bwMode="auto">
          <a:xfrm>
            <a:off x="3403899" y="1724025"/>
            <a:ext cx="1523305" cy="76200"/>
          </a:xfrm>
          <a:custGeom>
            <a:avLst/>
            <a:gdLst>
              <a:gd name="T0" fmla="*/ 1798838 w 1875154"/>
              <a:gd name="T1" fmla="*/ 0 h 76200"/>
              <a:gd name="T2" fmla="*/ 1798838 w 1875154"/>
              <a:gd name="T3" fmla="*/ 76199 h 76200"/>
              <a:gd name="T4" fmla="*/ 1862358 w 1875154"/>
              <a:gd name="T5" fmla="*/ 44439 h 76200"/>
              <a:gd name="T6" fmla="*/ 1811523 w 1875154"/>
              <a:gd name="T7" fmla="*/ 44439 h 76200"/>
              <a:gd name="T8" fmla="*/ 1811523 w 1875154"/>
              <a:gd name="T9" fmla="*/ 31747 h 76200"/>
              <a:gd name="T10" fmla="*/ 1862333 w 1875154"/>
              <a:gd name="T11" fmla="*/ 31747 h 76200"/>
              <a:gd name="T12" fmla="*/ 1798838 w 1875154"/>
              <a:gd name="T13" fmla="*/ 0 h 76200"/>
              <a:gd name="T14" fmla="*/ 1798838 w 1875154"/>
              <a:gd name="T15" fmla="*/ 31747 h 76200"/>
              <a:gd name="T16" fmla="*/ 0 w 1875154"/>
              <a:gd name="T17" fmla="*/ 31747 h 76200"/>
              <a:gd name="T18" fmla="*/ 0 w 1875154"/>
              <a:gd name="T19" fmla="*/ 44439 h 76200"/>
              <a:gd name="T20" fmla="*/ 1798838 w 1875154"/>
              <a:gd name="T21" fmla="*/ 44439 h 76200"/>
              <a:gd name="T22" fmla="*/ 1798838 w 1875154"/>
              <a:gd name="T23" fmla="*/ 31747 h 76200"/>
              <a:gd name="T24" fmla="*/ 1862333 w 1875154"/>
              <a:gd name="T25" fmla="*/ 31747 h 76200"/>
              <a:gd name="T26" fmla="*/ 1811523 w 1875154"/>
              <a:gd name="T27" fmla="*/ 31747 h 76200"/>
              <a:gd name="T28" fmla="*/ 1811523 w 1875154"/>
              <a:gd name="T29" fmla="*/ 44439 h 76200"/>
              <a:gd name="T30" fmla="*/ 1862358 w 1875154"/>
              <a:gd name="T31" fmla="*/ 44439 h 76200"/>
              <a:gd name="T32" fmla="*/ 1875038 w 1875154"/>
              <a:gd name="T33" fmla="*/ 38099 h 76200"/>
              <a:gd name="T34" fmla="*/ 1862333 w 1875154"/>
              <a:gd name="T35" fmla="*/ 31747 h 76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75154" h="76200">
                <a:moveTo>
                  <a:pt x="1798838" y="0"/>
                </a:moveTo>
                <a:lnTo>
                  <a:pt x="1798838" y="76199"/>
                </a:lnTo>
                <a:lnTo>
                  <a:pt x="1862358" y="44439"/>
                </a:lnTo>
                <a:lnTo>
                  <a:pt x="1811523" y="44439"/>
                </a:lnTo>
                <a:lnTo>
                  <a:pt x="1811523" y="31747"/>
                </a:lnTo>
                <a:lnTo>
                  <a:pt x="1862333" y="31747"/>
                </a:lnTo>
                <a:lnTo>
                  <a:pt x="1798838" y="0"/>
                </a:lnTo>
                <a:close/>
              </a:path>
              <a:path w="1875154" h="76200">
                <a:moveTo>
                  <a:pt x="1798838" y="31747"/>
                </a:moveTo>
                <a:lnTo>
                  <a:pt x="0" y="31747"/>
                </a:lnTo>
                <a:lnTo>
                  <a:pt x="0" y="44439"/>
                </a:lnTo>
                <a:lnTo>
                  <a:pt x="1798838" y="44439"/>
                </a:lnTo>
                <a:lnTo>
                  <a:pt x="1798838" y="31747"/>
                </a:lnTo>
                <a:close/>
              </a:path>
              <a:path w="1875154" h="76200">
                <a:moveTo>
                  <a:pt x="1862333" y="31747"/>
                </a:moveTo>
                <a:lnTo>
                  <a:pt x="1811523" y="31747"/>
                </a:lnTo>
                <a:lnTo>
                  <a:pt x="1811523" y="44439"/>
                </a:lnTo>
                <a:lnTo>
                  <a:pt x="1862358" y="44439"/>
                </a:lnTo>
                <a:lnTo>
                  <a:pt x="1875038" y="38099"/>
                </a:lnTo>
                <a:lnTo>
                  <a:pt x="1862333" y="31747"/>
                </a:lnTo>
                <a:close/>
              </a:path>
            </a:pathLst>
          </a:custGeom>
          <a:solidFill>
            <a:srgbClr val="5B9A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id-ID"/>
          </a:p>
        </p:txBody>
      </p:sp>
      <p:sp>
        <p:nvSpPr>
          <p:cNvPr id="151" name="object 151"/>
          <p:cNvSpPr>
            <a:spLocks noGrp="1"/>
          </p:cNvSpPr>
          <p:nvPr>
            <p:ph type="sldNum" sz="quarter" idx="12"/>
          </p:nvPr>
        </p:nvSpPr>
        <p:spPr/>
        <p:txBody>
          <a:bodyPr vert="horz" rtlCol="0"/>
          <a:lstStyle/>
          <a:p>
            <a:pPr>
              <a:defRPr/>
            </a:pPr>
            <a:r>
              <a:t>S</a:t>
            </a:r>
            <a:r>
              <a:rPr spc="0"/>
              <a:t>li</a:t>
            </a:r>
            <a:r>
              <a:rPr spc="5"/>
              <a:t>d</a:t>
            </a:r>
            <a:r>
              <a:rPr spc="-10"/>
              <a:t>e</a:t>
            </a:r>
            <a:r>
              <a:rPr spc="-35">
                <a:latin typeface="Times New Roman"/>
                <a:cs typeface="Times New Roman"/>
              </a:rPr>
              <a:t> </a:t>
            </a:r>
            <a:r>
              <a:rPr spc="0"/>
              <a:t>-</a:t>
            </a:r>
            <a:r>
              <a:rPr spc="-35">
                <a:latin typeface="Times New Roman"/>
                <a:cs typeface="Times New Roman"/>
              </a:rPr>
              <a:t> </a:t>
            </a:r>
            <a:fld id="{B63FA301-701B-4ECE-B1D4-9FCEA9578300}" type="slidenum">
              <a:rPr spc="-10"/>
              <a:pPr>
                <a:defRPr/>
              </a:pPr>
              <a:t>8</a:t>
            </a:fld>
            <a:endParaRPr spc="-10"/>
          </a:p>
        </p:txBody>
      </p:sp>
      <p:graphicFrame>
        <p:nvGraphicFramePr>
          <p:cNvPr id="26" name="object 26"/>
          <p:cNvGraphicFramePr>
            <a:graphicFrameLocks noGrp="1"/>
          </p:cNvGraphicFramePr>
          <p:nvPr>
            <p:extLst>
              <p:ext uri="{D42A27DB-BD31-4B8C-83A1-F6EECF244321}">
                <p14:modId xmlns:p14="http://schemas.microsoft.com/office/powerpoint/2010/main" val="3720455454"/>
              </p:ext>
            </p:extLst>
          </p:nvPr>
        </p:nvGraphicFramePr>
        <p:xfrm>
          <a:off x="2218531" y="573088"/>
          <a:ext cx="815181" cy="304800"/>
        </p:xfrm>
        <a:graphic>
          <a:graphicData uri="http://schemas.openxmlformats.org/drawingml/2006/table">
            <a:tbl>
              <a:tblPr/>
              <a:tblGrid>
                <a:gridCol w="101898">
                  <a:extLst>
                    <a:ext uri="{9D8B030D-6E8A-4147-A177-3AD203B41FA5}">
                      <a16:colId xmlns:a16="http://schemas.microsoft.com/office/drawing/2014/main" val="20000"/>
                    </a:ext>
                  </a:extLst>
                </a:gridCol>
                <a:gridCol w="611386">
                  <a:extLst>
                    <a:ext uri="{9D8B030D-6E8A-4147-A177-3AD203B41FA5}">
                      <a16:colId xmlns:a16="http://schemas.microsoft.com/office/drawing/2014/main" val="20001"/>
                    </a:ext>
                  </a:extLst>
                </a:gridCol>
                <a:gridCol w="101897">
                  <a:extLst>
                    <a:ext uri="{9D8B030D-6E8A-4147-A177-3AD203B41FA5}">
                      <a16:colId xmlns:a16="http://schemas.microsoft.com/office/drawing/2014/main" val="20002"/>
                    </a:ext>
                  </a:extLst>
                </a:gridCol>
              </a:tblGrid>
              <a:tr h="247650">
                <a:tc>
                  <a:txBody>
                    <a:bodyPr/>
                    <a:lstStyle>
                      <a:lvl1pPr eaLnBrk="0" hangingPunct="0">
                        <a:spcBef>
                          <a:spcPct val="20000"/>
                        </a:spcBef>
                        <a:defRPr sz="1600">
                          <a:solidFill>
                            <a:schemeClr val="tx1"/>
                          </a:solidFill>
                          <a:latin typeface="Calibri" pitchFamily="34" charset="0"/>
                        </a:defRPr>
                      </a:lvl1pPr>
                      <a:lvl2pPr marL="742950" indent="-285750" eaLnBrk="0" hangingPunct="0">
                        <a:spcBef>
                          <a:spcPct val="20000"/>
                        </a:spcBef>
                        <a:defRPr sz="1600">
                          <a:solidFill>
                            <a:schemeClr val="tx1"/>
                          </a:solidFill>
                          <a:latin typeface="Calibri" pitchFamily="34" charset="0"/>
                        </a:defRPr>
                      </a:lvl2pPr>
                      <a:lvl3pPr marL="1143000" indent="-228600" eaLnBrk="0" hangingPunct="0">
                        <a:spcBef>
                          <a:spcPct val="20000"/>
                        </a:spcBef>
                        <a:defRPr sz="1600">
                          <a:solidFill>
                            <a:schemeClr val="tx1"/>
                          </a:solidFill>
                          <a:latin typeface="Calibri" pitchFamily="34" charset="0"/>
                        </a:defRPr>
                      </a:lvl3pPr>
                      <a:lvl4pPr marL="1600200" indent="-228600" eaLnBrk="0" hangingPunct="0">
                        <a:spcBef>
                          <a:spcPct val="20000"/>
                        </a:spcBef>
                        <a:defRPr sz="1600">
                          <a:solidFill>
                            <a:schemeClr val="tx1"/>
                          </a:solidFill>
                          <a:latin typeface="Calibri" pitchFamily="34" charset="0"/>
                        </a:defRPr>
                      </a:lvl4pPr>
                      <a:lvl5pPr marL="2057400" indent="-228600" eaLnBrk="0" hangingPunct="0">
                        <a:spcBef>
                          <a:spcPct val="20000"/>
                        </a:spcBef>
                        <a:defRPr sz="1600">
                          <a:solidFill>
                            <a:schemeClr val="tx1"/>
                          </a:solidFill>
                          <a:latin typeface="Calibri" pitchFamily="34" charset="0"/>
                        </a:defRPr>
                      </a:lvl5pPr>
                      <a:lvl6pPr marL="2514600" indent="-228600" eaLnBrk="0" fontAlgn="base" hangingPunct="0">
                        <a:spcBef>
                          <a:spcPct val="20000"/>
                        </a:spcBef>
                        <a:spcAft>
                          <a:spcPct val="0"/>
                        </a:spcAft>
                        <a:defRPr sz="1600">
                          <a:solidFill>
                            <a:schemeClr val="tx1"/>
                          </a:solidFill>
                          <a:latin typeface="Calibri" pitchFamily="34" charset="0"/>
                        </a:defRPr>
                      </a:lvl6pPr>
                      <a:lvl7pPr marL="2971800" indent="-228600" eaLnBrk="0" fontAlgn="base" hangingPunct="0">
                        <a:spcBef>
                          <a:spcPct val="20000"/>
                        </a:spcBef>
                        <a:spcAft>
                          <a:spcPct val="0"/>
                        </a:spcAft>
                        <a:defRPr sz="1600">
                          <a:solidFill>
                            <a:schemeClr val="tx1"/>
                          </a:solidFill>
                          <a:latin typeface="Calibri" pitchFamily="34" charset="0"/>
                        </a:defRPr>
                      </a:lvl7pPr>
                      <a:lvl8pPr marL="3429000" indent="-228600" eaLnBrk="0" fontAlgn="base" hangingPunct="0">
                        <a:spcBef>
                          <a:spcPct val="20000"/>
                        </a:spcBef>
                        <a:spcAft>
                          <a:spcPct val="0"/>
                        </a:spcAft>
                        <a:defRPr sz="1600">
                          <a:solidFill>
                            <a:schemeClr val="tx1"/>
                          </a:solidFill>
                          <a:latin typeface="Calibri" pitchFamily="34" charset="0"/>
                        </a:defRPr>
                      </a:lvl8pPr>
                      <a:lvl9pPr marL="3886200" indent="-228600" eaLnBrk="0" fontAlgn="base" hangingPunct="0">
                        <a:spcBef>
                          <a:spcPct val="20000"/>
                        </a:spcBef>
                        <a:spcAft>
                          <a:spcPct val="0"/>
                        </a:spcAft>
                        <a:defRPr sz="16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d-ID" altLang="id-ID" sz="1000" b="0" i="0" u="none" strike="noStrike" cap="none" normalizeH="0" baseline="0" dirty="0" smtClean="0">
                        <a:ln>
                          <a:noFill/>
                        </a:ln>
                        <a:solidFill>
                          <a:schemeClr val="tx1"/>
                        </a:solidFill>
                        <a:effectLst/>
                        <a:latin typeface="Calibri" pitchFamily="34" charset="0"/>
                        <a:cs typeface="Calibri" pitchFamily="34" charset="0"/>
                      </a:endParaRPr>
                    </a:p>
                  </a:txBody>
                  <a:tcPr marL="0" marR="0" marT="0" marB="0" horzOverflow="overflow">
                    <a:lnL w="12191" cap="flat" cmpd="sng" algn="ctr">
                      <a:solidFill>
                        <a:srgbClr val="40709B"/>
                      </a:solidFill>
                      <a:prstDash val="solid"/>
                      <a:round/>
                      <a:headEnd type="none" w="med" len="med"/>
                      <a:tailEnd type="none" w="med" len="med"/>
                    </a:lnL>
                    <a:lnR w="12191" cap="flat" cmpd="sng" algn="ctr">
                      <a:solidFill>
                        <a:srgbClr val="40709B"/>
                      </a:solidFill>
                      <a:prstDash val="solid"/>
                      <a:round/>
                      <a:headEnd type="none" w="med" len="med"/>
                      <a:tailEnd type="none" w="med" len="med"/>
                    </a:lnR>
                    <a:lnT w="12191" cap="flat" cmpd="sng" algn="ctr">
                      <a:solidFill>
                        <a:srgbClr val="40709B"/>
                      </a:solidFill>
                      <a:prstDash val="solid"/>
                      <a:round/>
                      <a:headEnd type="none" w="med" len="med"/>
                      <a:tailEnd type="none" w="med" len="med"/>
                    </a:lnT>
                    <a:lnB w="12191" cap="flat" cmpd="sng" algn="ctr">
                      <a:solidFill>
                        <a:srgbClr val="40709B"/>
                      </a:solidFill>
                      <a:prstDash val="solid"/>
                      <a:round/>
                      <a:headEnd type="none" w="med" len="med"/>
                      <a:tailEnd type="none" w="med" len="med"/>
                    </a:lnB>
                    <a:lnTlToBr>
                      <a:noFill/>
                    </a:lnTlToBr>
                    <a:lnBlToTr>
                      <a:noFill/>
                    </a:lnBlToTr>
                    <a:noFill/>
                  </a:tcPr>
                </a:tc>
                <a:tc>
                  <a:txBody>
                    <a:bodyPr/>
                    <a:lstStyle>
                      <a:lvl1pPr marL="153988" indent="55563" eaLnBrk="0" hangingPunct="0">
                        <a:spcBef>
                          <a:spcPct val="20000"/>
                        </a:spcBef>
                        <a:defRPr sz="1600">
                          <a:solidFill>
                            <a:schemeClr val="tx1"/>
                          </a:solidFill>
                          <a:latin typeface="Calibri" pitchFamily="34" charset="0"/>
                        </a:defRPr>
                      </a:lvl1pPr>
                      <a:lvl2pPr marL="742950" indent="-285750" eaLnBrk="0" hangingPunct="0">
                        <a:spcBef>
                          <a:spcPct val="20000"/>
                        </a:spcBef>
                        <a:defRPr sz="1600">
                          <a:solidFill>
                            <a:schemeClr val="tx1"/>
                          </a:solidFill>
                          <a:latin typeface="Calibri" pitchFamily="34" charset="0"/>
                        </a:defRPr>
                      </a:lvl2pPr>
                      <a:lvl3pPr marL="1143000" indent="-228600" eaLnBrk="0" hangingPunct="0">
                        <a:spcBef>
                          <a:spcPct val="20000"/>
                        </a:spcBef>
                        <a:defRPr sz="1600">
                          <a:solidFill>
                            <a:schemeClr val="tx1"/>
                          </a:solidFill>
                          <a:latin typeface="Calibri" pitchFamily="34" charset="0"/>
                        </a:defRPr>
                      </a:lvl3pPr>
                      <a:lvl4pPr marL="1600200" indent="-228600" eaLnBrk="0" hangingPunct="0">
                        <a:spcBef>
                          <a:spcPct val="20000"/>
                        </a:spcBef>
                        <a:defRPr sz="1600">
                          <a:solidFill>
                            <a:schemeClr val="tx1"/>
                          </a:solidFill>
                          <a:latin typeface="Calibri" pitchFamily="34" charset="0"/>
                        </a:defRPr>
                      </a:lvl4pPr>
                      <a:lvl5pPr marL="2057400" indent="-228600" eaLnBrk="0" hangingPunct="0">
                        <a:spcBef>
                          <a:spcPct val="20000"/>
                        </a:spcBef>
                        <a:defRPr sz="1600">
                          <a:solidFill>
                            <a:schemeClr val="tx1"/>
                          </a:solidFill>
                          <a:latin typeface="Calibri" pitchFamily="34" charset="0"/>
                        </a:defRPr>
                      </a:lvl5pPr>
                      <a:lvl6pPr marL="2514600" indent="-228600" eaLnBrk="0" fontAlgn="base" hangingPunct="0">
                        <a:spcBef>
                          <a:spcPct val="20000"/>
                        </a:spcBef>
                        <a:spcAft>
                          <a:spcPct val="0"/>
                        </a:spcAft>
                        <a:defRPr sz="1600">
                          <a:solidFill>
                            <a:schemeClr val="tx1"/>
                          </a:solidFill>
                          <a:latin typeface="Calibri" pitchFamily="34" charset="0"/>
                        </a:defRPr>
                      </a:lvl6pPr>
                      <a:lvl7pPr marL="2971800" indent="-228600" eaLnBrk="0" fontAlgn="base" hangingPunct="0">
                        <a:spcBef>
                          <a:spcPct val="20000"/>
                        </a:spcBef>
                        <a:spcAft>
                          <a:spcPct val="0"/>
                        </a:spcAft>
                        <a:defRPr sz="1600">
                          <a:solidFill>
                            <a:schemeClr val="tx1"/>
                          </a:solidFill>
                          <a:latin typeface="Calibri" pitchFamily="34" charset="0"/>
                        </a:defRPr>
                      </a:lvl7pPr>
                      <a:lvl8pPr marL="3429000" indent="-228600" eaLnBrk="0" fontAlgn="base" hangingPunct="0">
                        <a:spcBef>
                          <a:spcPct val="20000"/>
                        </a:spcBef>
                        <a:spcAft>
                          <a:spcPct val="0"/>
                        </a:spcAft>
                        <a:defRPr sz="1600">
                          <a:solidFill>
                            <a:schemeClr val="tx1"/>
                          </a:solidFill>
                          <a:latin typeface="Calibri" pitchFamily="34" charset="0"/>
                        </a:defRPr>
                      </a:lvl8pPr>
                      <a:lvl9pPr marL="3886200" indent="-228600" eaLnBrk="0" fontAlgn="base" hangingPunct="0">
                        <a:spcBef>
                          <a:spcPct val="20000"/>
                        </a:spcBef>
                        <a:spcAft>
                          <a:spcPct val="0"/>
                        </a:spcAft>
                        <a:defRPr sz="1600">
                          <a:solidFill>
                            <a:schemeClr val="tx1"/>
                          </a:solidFill>
                          <a:latin typeface="Calibri" pitchFamily="34" charset="0"/>
                        </a:defRPr>
                      </a:lvl9pPr>
                    </a:lstStyle>
                    <a:p>
                      <a:pPr marL="0" marR="0" lvl="0" indent="55563" algn="l" defTabSz="914400" rtl="0" eaLnBrk="1" fontAlgn="base" latinLnBrk="0" hangingPunct="1">
                        <a:lnSpc>
                          <a:spcPct val="100000"/>
                        </a:lnSpc>
                        <a:spcBef>
                          <a:spcPct val="0"/>
                        </a:spcBef>
                        <a:spcAft>
                          <a:spcPct val="0"/>
                        </a:spcAft>
                        <a:buClrTx/>
                        <a:buSzTx/>
                        <a:buFontTx/>
                        <a:buNone/>
                        <a:tabLst/>
                      </a:pPr>
                      <a:r>
                        <a:rPr kumimoji="0" lang="id-ID" altLang="id-ID" sz="1000" b="0" i="0" u="none" strike="noStrike" cap="none" normalizeH="0" baseline="0" dirty="0" smtClean="0">
                          <a:ln>
                            <a:noFill/>
                          </a:ln>
                          <a:solidFill>
                            <a:srgbClr val="44536A"/>
                          </a:solidFill>
                          <a:effectLst/>
                          <a:latin typeface="Calibri" pitchFamily="34" charset="0"/>
                          <a:cs typeface="Calibri" pitchFamily="34" charset="0"/>
                        </a:rPr>
                        <a:t>Lokasi</a:t>
                      </a:r>
                      <a:r>
                        <a:rPr kumimoji="0" lang="id-ID" altLang="id-ID" sz="1000" b="0" i="0" u="none" strike="noStrike" cap="none" normalizeH="0" baseline="0" dirty="0" smtClean="0">
                          <a:ln>
                            <a:noFill/>
                          </a:ln>
                          <a:solidFill>
                            <a:srgbClr val="44536A"/>
                          </a:solidFill>
                          <a:effectLst/>
                          <a:latin typeface="Times New Roman" pitchFamily="18" charset="0"/>
                          <a:cs typeface="Times New Roman" pitchFamily="18" charset="0"/>
                        </a:rPr>
                        <a:t> </a:t>
                      </a:r>
                      <a:r>
                        <a:rPr kumimoji="0" lang="id-ID" altLang="id-ID" sz="1000" b="0" i="0" u="none" strike="noStrike" cap="none" normalizeH="0" baseline="0" dirty="0" smtClean="0">
                          <a:ln>
                            <a:noFill/>
                          </a:ln>
                          <a:solidFill>
                            <a:srgbClr val="44536A"/>
                          </a:solidFill>
                          <a:effectLst/>
                          <a:latin typeface="Calibri" pitchFamily="34" charset="0"/>
                          <a:cs typeface="Calibri" pitchFamily="34" charset="0"/>
                        </a:rPr>
                        <a:t>Prioritas</a:t>
                      </a:r>
                      <a:endParaRPr kumimoji="0" lang="id-ID" altLang="id-ID" sz="1000" b="0" i="0" u="none" strike="noStrike" cap="none" normalizeH="0" baseline="0" dirty="0" smtClean="0">
                        <a:ln>
                          <a:noFill/>
                        </a:ln>
                        <a:solidFill>
                          <a:schemeClr val="tx1"/>
                        </a:solidFill>
                        <a:effectLst/>
                        <a:latin typeface="Calibri" pitchFamily="34" charset="0"/>
                        <a:cs typeface="Calibri" pitchFamily="34" charset="0"/>
                      </a:endParaRPr>
                    </a:p>
                  </a:txBody>
                  <a:tcPr marL="0" marR="0" marT="0" marB="0" horzOverflow="overflow">
                    <a:lnL w="12191" cap="flat" cmpd="sng" algn="ctr">
                      <a:solidFill>
                        <a:srgbClr val="40709B"/>
                      </a:solidFill>
                      <a:prstDash val="solid"/>
                      <a:round/>
                      <a:headEnd type="none" w="med" len="med"/>
                      <a:tailEnd type="none" w="med" len="med"/>
                    </a:lnL>
                    <a:lnR w="12191" cap="flat" cmpd="sng" algn="ctr">
                      <a:solidFill>
                        <a:srgbClr val="40709B"/>
                      </a:solidFill>
                      <a:prstDash val="solid"/>
                      <a:round/>
                      <a:headEnd type="none" w="med" len="med"/>
                      <a:tailEnd type="none" w="med" len="med"/>
                    </a:lnR>
                    <a:lnT w="12191" cap="flat" cmpd="sng" algn="ctr">
                      <a:solidFill>
                        <a:srgbClr val="40709B"/>
                      </a:solidFill>
                      <a:prstDash val="solid"/>
                      <a:round/>
                      <a:headEnd type="none" w="med" len="med"/>
                      <a:tailEnd type="none" w="med" len="med"/>
                    </a:lnT>
                    <a:lnB w="12191" cap="flat" cmpd="sng" algn="ctr">
                      <a:solidFill>
                        <a:srgbClr val="40709B"/>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1600">
                          <a:solidFill>
                            <a:schemeClr val="tx1"/>
                          </a:solidFill>
                          <a:latin typeface="Calibri" pitchFamily="34" charset="0"/>
                        </a:defRPr>
                      </a:lvl1pPr>
                      <a:lvl2pPr marL="742950" indent="-285750" eaLnBrk="0" hangingPunct="0">
                        <a:spcBef>
                          <a:spcPct val="20000"/>
                        </a:spcBef>
                        <a:defRPr sz="1600">
                          <a:solidFill>
                            <a:schemeClr val="tx1"/>
                          </a:solidFill>
                          <a:latin typeface="Calibri" pitchFamily="34" charset="0"/>
                        </a:defRPr>
                      </a:lvl2pPr>
                      <a:lvl3pPr marL="1143000" indent="-228600" eaLnBrk="0" hangingPunct="0">
                        <a:spcBef>
                          <a:spcPct val="20000"/>
                        </a:spcBef>
                        <a:defRPr sz="1600">
                          <a:solidFill>
                            <a:schemeClr val="tx1"/>
                          </a:solidFill>
                          <a:latin typeface="Calibri" pitchFamily="34" charset="0"/>
                        </a:defRPr>
                      </a:lvl3pPr>
                      <a:lvl4pPr marL="1600200" indent="-228600" eaLnBrk="0" hangingPunct="0">
                        <a:spcBef>
                          <a:spcPct val="20000"/>
                        </a:spcBef>
                        <a:defRPr sz="1600">
                          <a:solidFill>
                            <a:schemeClr val="tx1"/>
                          </a:solidFill>
                          <a:latin typeface="Calibri" pitchFamily="34" charset="0"/>
                        </a:defRPr>
                      </a:lvl4pPr>
                      <a:lvl5pPr marL="2057400" indent="-228600" eaLnBrk="0" hangingPunct="0">
                        <a:spcBef>
                          <a:spcPct val="20000"/>
                        </a:spcBef>
                        <a:defRPr sz="1600">
                          <a:solidFill>
                            <a:schemeClr val="tx1"/>
                          </a:solidFill>
                          <a:latin typeface="Calibri" pitchFamily="34" charset="0"/>
                        </a:defRPr>
                      </a:lvl5pPr>
                      <a:lvl6pPr marL="2514600" indent="-228600" eaLnBrk="0" fontAlgn="base" hangingPunct="0">
                        <a:spcBef>
                          <a:spcPct val="20000"/>
                        </a:spcBef>
                        <a:spcAft>
                          <a:spcPct val="0"/>
                        </a:spcAft>
                        <a:defRPr sz="1600">
                          <a:solidFill>
                            <a:schemeClr val="tx1"/>
                          </a:solidFill>
                          <a:latin typeface="Calibri" pitchFamily="34" charset="0"/>
                        </a:defRPr>
                      </a:lvl6pPr>
                      <a:lvl7pPr marL="2971800" indent="-228600" eaLnBrk="0" fontAlgn="base" hangingPunct="0">
                        <a:spcBef>
                          <a:spcPct val="20000"/>
                        </a:spcBef>
                        <a:spcAft>
                          <a:spcPct val="0"/>
                        </a:spcAft>
                        <a:defRPr sz="1600">
                          <a:solidFill>
                            <a:schemeClr val="tx1"/>
                          </a:solidFill>
                          <a:latin typeface="Calibri" pitchFamily="34" charset="0"/>
                        </a:defRPr>
                      </a:lvl7pPr>
                      <a:lvl8pPr marL="3429000" indent="-228600" eaLnBrk="0" fontAlgn="base" hangingPunct="0">
                        <a:spcBef>
                          <a:spcPct val="20000"/>
                        </a:spcBef>
                        <a:spcAft>
                          <a:spcPct val="0"/>
                        </a:spcAft>
                        <a:defRPr sz="1600">
                          <a:solidFill>
                            <a:schemeClr val="tx1"/>
                          </a:solidFill>
                          <a:latin typeface="Calibri" pitchFamily="34" charset="0"/>
                        </a:defRPr>
                      </a:lvl8pPr>
                      <a:lvl9pPr marL="3886200" indent="-228600" eaLnBrk="0" fontAlgn="base" hangingPunct="0">
                        <a:spcBef>
                          <a:spcPct val="20000"/>
                        </a:spcBef>
                        <a:spcAft>
                          <a:spcPct val="0"/>
                        </a:spcAft>
                        <a:defRPr sz="16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d-ID" altLang="id-ID" sz="1000" b="0" i="0" u="none" strike="noStrike" cap="none" normalizeH="0" baseline="0" smtClean="0">
                        <a:ln>
                          <a:noFill/>
                        </a:ln>
                        <a:solidFill>
                          <a:schemeClr val="tx1"/>
                        </a:solidFill>
                        <a:effectLst/>
                        <a:latin typeface="Calibri" pitchFamily="34" charset="0"/>
                        <a:cs typeface="Calibri" pitchFamily="34" charset="0"/>
                      </a:endParaRPr>
                    </a:p>
                  </a:txBody>
                  <a:tcPr marL="0" marR="0" marT="0" marB="0" horzOverflow="overflow">
                    <a:lnL w="12191" cap="flat" cmpd="sng" algn="ctr">
                      <a:solidFill>
                        <a:srgbClr val="40709B"/>
                      </a:solidFill>
                      <a:prstDash val="solid"/>
                      <a:round/>
                      <a:headEnd type="none" w="med" len="med"/>
                      <a:tailEnd type="none" w="med" len="med"/>
                    </a:lnL>
                    <a:lnR w="12191" cap="flat" cmpd="sng" algn="ctr">
                      <a:solidFill>
                        <a:srgbClr val="40709B"/>
                      </a:solidFill>
                      <a:prstDash val="solid"/>
                      <a:round/>
                      <a:headEnd type="none" w="med" len="med"/>
                      <a:tailEnd type="none" w="med" len="med"/>
                    </a:lnR>
                    <a:lnT w="12191" cap="flat" cmpd="sng" algn="ctr">
                      <a:solidFill>
                        <a:srgbClr val="40709B"/>
                      </a:solidFill>
                      <a:prstDash val="solid"/>
                      <a:round/>
                      <a:headEnd type="none" w="med" len="med"/>
                      <a:tailEnd type="none" w="med" len="med"/>
                    </a:lnT>
                    <a:lnB w="12191" cap="flat" cmpd="sng" algn="ctr">
                      <a:solidFill>
                        <a:srgbClr val="40709B"/>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91" name="object 91"/>
          <p:cNvGraphicFramePr>
            <a:graphicFrameLocks noGrp="1"/>
          </p:cNvGraphicFramePr>
          <p:nvPr/>
        </p:nvGraphicFramePr>
        <p:xfrm>
          <a:off x="4839494" y="6424613"/>
          <a:ext cx="1199556" cy="304800"/>
        </p:xfrm>
        <a:graphic>
          <a:graphicData uri="http://schemas.openxmlformats.org/drawingml/2006/table">
            <a:tbl>
              <a:tblPr firstRow="1" bandRow="1">
                <a:tableStyleId>{2D5ABB26-0587-4C30-8999-92F81FD0307C}</a:tableStyleId>
              </a:tblPr>
              <a:tblGrid>
                <a:gridCol w="149888">
                  <a:extLst>
                    <a:ext uri="{9D8B030D-6E8A-4147-A177-3AD203B41FA5}">
                      <a16:colId xmlns:a16="http://schemas.microsoft.com/office/drawing/2014/main" val="20000"/>
                    </a:ext>
                  </a:extLst>
                </a:gridCol>
                <a:gridCol w="899680">
                  <a:extLst>
                    <a:ext uri="{9D8B030D-6E8A-4147-A177-3AD203B41FA5}">
                      <a16:colId xmlns:a16="http://schemas.microsoft.com/office/drawing/2014/main" val="20001"/>
                    </a:ext>
                  </a:extLst>
                </a:gridCol>
                <a:gridCol w="149988">
                  <a:extLst>
                    <a:ext uri="{9D8B030D-6E8A-4147-A177-3AD203B41FA5}">
                      <a16:colId xmlns:a16="http://schemas.microsoft.com/office/drawing/2014/main" val="20002"/>
                    </a:ext>
                  </a:extLst>
                </a:gridCol>
              </a:tblGrid>
              <a:tr h="258762">
                <a:tc>
                  <a:txBody>
                    <a:bodyPr/>
                    <a:lstStyle/>
                    <a:p>
                      <a:endParaRPr sz="1000">
                        <a:latin typeface="Calibri"/>
                        <a:cs typeface="Calibri"/>
                      </a:endParaRPr>
                    </a:p>
                  </a:txBody>
                  <a:tcPr marL="0" marR="0" marT="0" marB="0">
                    <a:lnL w="12191">
                      <a:solidFill>
                        <a:srgbClr val="FFC000"/>
                      </a:solidFill>
                      <a:prstDash val="solid"/>
                    </a:lnL>
                    <a:lnR w="12191">
                      <a:solidFill>
                        <a:srgbClr val="FFC000"/>
                      </a:solidFill>
                      <a:prstDash val="solid"/>
                    </a:lnR>
                    <a:lnT w="12191">
                      <a:solidFill>
                        <a:srgbClr val="FFC000"/>
                      </a:solidFill>
                      <a:prstDash val="solid"/>
                    </a:lnT>
                    <a:lnB w="12191">
                      <a:solidFill>
                        <a:srgbClr val="FFC000"/>
                      </a:solidFill>
                      <a:prstDash val="solid"/>
                    </a:lnB>
                  </a:tcPr>
                </a:tc>
                <a:tc>
                  <a:txBody>
                    <a:bodyPr/>
                    <a:lstStyle/>
                    <a:p>
                      <a:pPr marL="106680">
                        <a:lnSpc>
                          <a:spcPct val="100000"/>
                        </a:lnSpc>
                      </a:pPr>
                      <a:r>
                        <a:rPr sz="1000" dirty="0">
                          <a:solidFill>
                            <a:srgbClr val="44536A"/>
                          </a:solidFill>
                          <a:latin typeface="Calibri"/>
                          <a:cs typeface="Calibri"/>
                        </a:rPr>
                        <a:t>In</a:t>
                      </a:r>
                      <a:r>
                        <a:rPr sz="1000" spc="-5" dirty="0">
                          <a:solidFill>
                            <a:srgbClr val="44536A"/>
                          </a:solidFill>
                          <a:latin typeface="Calibri"/>
                          <a:cs typeface="Calibri"/>
                        </a:rPr>
                        <a:t>f</a:t>
                      </a:r>
                      <a:r>
                        <a:rPr sz="1000" dirty="0">
                          <a:solidFill>
                            <a:srgbClr val="44536A"/>
                          </a:solidFill>
                          <a:latin typeface="Calibri"/>
                          <a:cs typeface="Calibri"/>
                        </a:rPr>
                        <a:t>or</a:t>
                      </a:r>
                      <a:r>
                        <a:rPr sz="1000" spc="-5" dirty="0">
                          <a:solidFill>
                            <a:srgbClr val="44536A"/>
                          </a:solidFill>
                          <a:latin typeface="Calibri"/>
                          <a:cs typeface="Calibri"/>
                        </a:rPr>
                        <a:t>m</a:t>
                      </a:r>
                      <a:r>
                        <a:rPr sz="1000" dirty="0">
                          <a:solidFill>
                            <a:srgbClr val="44536A"/>
                          </a:solidFill>
                          <a:latin typeface="Calibri"/>
                          <a:cs typeface="Calibri"/>
                        </a:rPr>
                        <a:t>asi</a:t>
                      </a:r>
                      <a:r>
                        <a:rPr sz="1000" spc="-25" dirty="0">
                          <a:solidFill>
                            <a:srgbClr val="44536A"/>
                          </a:solidFill>
                          <a:latin typeface="Times New Roman"/>
                          <a:cs typeface="Times New Roman"/>
                        </a:rPr>
                        <a:t> </a:t>
                      </a:r>
                      <a:r>
                        <a:rPr sz="1000" dirty="0">
                          <a:solidFill>
                            <a:srgbClr val="44536A"/>
                          </a:solidFill>
                          <a:latin typeface="Calibri"/>
                          <a:cs typeface="Calibri"/>
                        </a:rPr>
                        <a:t>Al</a:t>
                      </a:r>
                      <a:r>
                        <a:rPr sz="1000" spc="-5" dirty="0">
                          <a:solidFill>
                            <a:srgbClr val="44536A"/>
                          </a:solidFill>
                          <a:latin typeface="Calibri"/>
                          <a:cs typeface="Calibri"/>
                        </a:rPr>
                        <a:t>o</a:t>
                      </a:r>
                      <a:r>
                        <a:rPr sz="1000" dirty="0">
                          <a:solidFill>
                            <a:srgbClr val="44536A"/>
                          </a:solidFill>
                          <a:latin typeface="Calibri"/>
                          <a:cs typeface="Calibri"/>
                        </a:rPr>
                        <a:t>kasi</a:t>
                      </a:r>
                      <a:endParaRPr sz="1000">
                        <a:latin typeface="Calibri"/>
                        <a:cs typeface="Calibri"/>
                      </a:endParaRPr>
                    </a:p>
                  </a:txBody>
                  <a:tcPr marL="0" marR="0" marT="0" marB="0">
                    <a:lnL w="12191">
                      <a:solidFill>
                        <a:srgbClr val="FFC000"/>
                      </a:solidFill>
                      <a:prstDash val="solid"/>
                    </a:lnL>
                    <a:lnR w="12191">
                      <a:solidFill>
                        <a:srgbClr val="FFC000"/>
                      </a:solidFill>
                      <a:prstDash val="solid"/>
                    </a:lnR>
                    <a:lnT w="12191">
                      <a:solidFill>
                        <a:srgbClr val="FFC000"/>
                      </a:solidFill>
                      <a:prstDash val="solid"/>
                    </a:lnT>
                    <a:lnB w="12191">
                      <a:solidFill>
                        <a:srgbClr val="FFC000"/>
                      </a:solidFill>
                      <a:prstDash val="solid"/>
                    </a:lnB>
                  </a:tcPr>
                </a:tc>
                <a:tc>
                  <a:txBody>
                    <a:bodyPr/>
                    <a:lstStyle/>
                    <a:p>
                      <a:endParaRPr sz="1000">
                        <a:latin typeface="Calibri"/>
                        <a:cs typeface="Calibri"/>
                      </a:endParaRPr>
                    </a:p>
                  </a:txBody>
                  <a:tcPr marL="0" marR="0" marT="0" marB="0">
                    <a:lnL w="12191">
                      <a:solidFill>
                        <a:srgbClr val="FFC000"/>
                      </a:solidFill>
                      <a:prstDash val="solid"/>
                    </a:lnL>
                    <a:lnR w="12191">
                      <a:solidFill>
                        <a:srgbClr val="FFC000"/>
                      </a:solidFill>
                      <a:prstDash val="solid"/>
                    </a:lnR>
                    <a:lnT w="12191">
                      <a:solidFill>
                        <a:srgbClr val="FFC000"/>
                      </a:solidFill>
                      <a:prstDash val="solid"/>
                    </a:lnT>
                    <a:lnB w="12191">
                      <a:solidFill>
                        <a:srgbClr val="FFC000"/>
                      </a:solidFill>
                      <a:prstDash val="solid"/>
                    </a:lnB>
                  </a:tcPr>
                </a:tc>
                <a:extLst>
                  <a:ext uri="{0D108BD9-81ED-4DB2-BD59-A6C34878D82A}">
                    <a16:rowId xmlns:a16="http://schemas.microsoft.com/office/drawing/2014/main" val="10000"/>
                  </a:ext>
                </a:extLst>
              </a:tr>
            </a:tbl>
          </a:graphicData>
        </a:graphic>
      </p:graphicFrame>
      <p:graphicFrame>
        <p:nvGraphicFramePr>
          <p:cNvPr id="129" name="object 129"/>
          <p:cNvGraphicFramePr>
            <a:graphicFrameLocks noGrp="1"/>
          </p:cNvGraphicFramePr>
          <p:nvPr/>
        </p:nvGraphicFramePr>
        <p:xfrm>
          <a:off x="7714556" y="5265739"/>
          <a:ext cx="884834" cy="457200"/>
        </p:xfrm>
        <a:graphic>
          <a:graphicData uri="http://schemas.openxmlformats.org/drawingml/2006/table">
            <a:tbl>
              <a:tblPr/>
              <a:tblGrid>
                <a:gridCol w="110927">
                  <a:extLst>
                    <a:ext uri="{9D8B030D-6E8A-4147-A177-3AD203B41FA5}">
                      <a16:colId xmlns:a16="http://schemas.microsoft.com/office/drawing/2014/main" val="20000"/>
                    </a:ext>
                  </a:extLst>
                </a:gridCol>
                <a:gridCol w="662980">
                  <a:extLst>
                    <a:ext uri="{9D8B030D-6E8A-4147-A177-3AD203B41FA5}">
                      <a16:colId xmlns:a16="http://schemas.microsoft.com/office/drawing/2014/main" val="20001"/>
                    </a:ext>
                  </a:extLst>
                </a:gridCol>
                <a:gridCol w="110927">
                  <a:extLst>
                    <a:ext uri="{9D8B030D-6E8A-4147-A177-3AD203B41FA5}">
                      <a16:colId xmlns:a16="http://schemas.microsoft.com/office/drawing/2014/main" val="20002"/>
                    </a:ext>
                  </a:extLst>
                </a:gridCol>
              </a:tblGrid>
              <a:tr h="409575">
                <a:tc>
                  <a:txBody>
                    <a:bodyPr/>
                    <a:lstStyle>
                      <a:lvl1pPr eaLnBrk="0" hangingPunct="0">
                        <a:spcBef>
                          <a:spcPct val="20000"/>
                        </a:spcBef>
                        <a:defRPr sz="1600">
                          <a:solidFill>
                            <a:schemeClr val="tx1"/>
                          </a:solidFill>
                          <a:latin typeface="Calibri" pitchFamily="34" charset="0"/>
                        </a:defRPr>
                      </a:lvl1pPr>
                      <a:lvl2pPr marL="742950" indent="-285750" eaLnBrk="0" hangingPunct="0">
                        <a:spcBef>
                          <a:spcPct val="20000"/>
                        </a:spcBef>
                        <a:defRPr sz="1600">
                          <a:solidFill>
                            <a:schemeClr val="tx1"/>
                          </a:solidFill>
                          <a:latin typeface="Calibri" pitchFamily="34" charset="0"/>
                        </a:defRPr>
                      </a:lvl2pPr>
                      <a:lvl3pPr marL="1143000" indent="-228600" eaLnBrk="0" hangingPunct="0">
                        <a:spcBef>
                          <a:spcPct val="20000"/>
                        </a:spcBef>
                        <a:defRPr sz="1600">
                          <a:solidFill>
                            <a:schemeClr val="tx1"/>
                          </a:solidFill>
                          <a:latin typeface="Calibri" pitchFamily="34" charset="0"/>
                        </a:defRPr>
                      </a:lvl3pPr>
                      <a:lvl4pPr marL="1600200" indent="-228600" eaLnBrk="0" hangingPunct="0">
                        <a:spcBef>
                          <a:spcPct val="20000"/>
                        </a:spcBef>
                        <a:defRPr sz="1600">
                          <a:solidFill>
                            <a:schemeClr val="tx1"/>
                          </a:solidFill>
                          <a:latin typeface="Calibri" pitchFamily="34" charset="0"/>
                        </a:defRPr>
                      </a:lvl4pPr>
                      <a:lvl5pPr marL="2057400" indent="-228600" eaLnBrk="0" hangingPunct="0">
                        <a:spcBef>
                          <a:spcPct val="20000"/>
                        </a:spcBef>
                        <a:defRPr sz="1600">
                          <a:solidFill>
                            <a:schemeClr val="tx1"/>
                          </a:solidFill>
                          <a:latin typeface="Calibri" pitchFamily="34" charset="0"/>
                        </a:defRPr>
                      </a:lvl5pPr>
                      <a:lvl6pPr marL="2514600" indent="-228600" eaLnBrk="0" fontAlgn="base" hangingPunct="0">
                        <a:spcBef>
                          <a:spcPct val="20000"/>
                        </a:spcBef>
                        <a:spcAft>
                          <a:spcPct val="0"/>
                        </a:spcAft>
                        <a:defRPr sz="1600">
                          <a:solidFill>
                            <a:schemeClr val="tx1"/>
                          </a:solidFill>
                          <a:latin typeface="Calibri" pitchFamily="34" charset="0"/>
                        </a:defRPr>
                      </a:lvl6pPr>
                      <a:lvl7pPr marL="2971800" indent="-228600" eaLnBrk="0" fontAlgn="base" hangingPunct="0">
                        <a:spcBef>
                          <a:spcPct val="20000"/>
                        </a:spcBef>
                        <a:spcAft>
                          <a:spcPct val="0"/>
                        </a:spcAft>
                        <a:defRPr sz="1600">
                          <a:solidFill>
                            <a:schemeClr val="tx1"/>
                          </a:solidFill>
                          <a:latin typeface="Calibri" pitchFamily="34" charset="0"/>
                        </a:defRPr>
                      </a:lvl7pPr>
                      <a:lvl8pPr marL="3429000" indent="-228600" eaLnBrk="0" fontAlgn="base" hangingPunct="0">
                        <a:spcBef>
                          <a:spcPct val="20000"/>
                        </a:spcBef>
                        <a:spcAft>
                          <a:spcPct val="0"/>
                        </a:spcAft>
                        <a:defRPr sz="1600">
                          <a:solidFill>
                            <a:schemeClr val="tx1"/>
                          </a:solidFill>
                          <a:latin typeface="Calibri" pitchFamily="34" charset="0"/>
                        </a:defRPr>
                      </a:lvl8pPr>
                      <a:lvl9pPr marL="3886200" indent="-228600" eaLnBrk="0" fontAlgn="base" hangingPunct="0">
                        <a:spcBef>
                          <a:spcPct val="20000"/>
                        </a:spcBef>
                        <a:spcAft>
                          <a:spcPct val="0"/>
                        </a:spcAft>
                        <a:defRPr sz="16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d-ID" altLang="id-ID" sz="1000" b="0" i="0" u="none" strike="noStrike" cap="none" normalizeH="0" baseline="0" smtClean="0">
                        <a:ln>
                          <a:noFill/>
                        </a:ln>
                        <a:solidFill>
                          <a:schemeClr val="tx1"/>
                        </a:solidFill>
                        <a:effectLst/>
                        <a:latin typeface="Calibri" pitchFamily="34" charset="0"/>
                        <a:cs typeface="Calibri" pitchFamily="34" charset="0"/>
                      </a:endParaRPr>
                    </a:p>
                  </a:txBody>
                  <a:tcPr marL="0" marR="0" marT="0" marB="0" horzOverflow="overflow">
                    <a:lnL w="12191" cap="flat" cmpd="sng" algn="ctr">
                      <a:solidFill>
                        <a:srgbClr val="FFC000"/>
                      </a:solidFill>
                      <a:prstDash val="solid"/>
                      <a:round/>
                      <a:headEnd type="none" w="med" len="med"/>
                      <a:tailEnd type="none" w="med" len="med"/>
                    </a:lnL>
                    <a:lnR w="12191" cap="flat" cmpd="sng" algn="ctr">
                      <a:solidFill>
                        <a:srgbClr val="FFC000"/>
                      </a:solidFill>
                      <a:prstDash val="solid"/>
                      <a:round/>
                      <a:headEnd type="none" w="med" len="med"/>
                      <a:tailEnd type="none" w="med" len="med"/>
                    </a:lnR>
                    <a:lnT w="12191" cap="flat" cmpd="sng" algn="ctr">
                      <a:solidFill>
                        <a:srgbClr val="FFC000"/>
                      </a:solidFill>
                      <a:prstDash val="solid"/>
                      <a:round/>
                      <a:headEnd type="none" w="med" len="med"/>
                      <a:tailEnd type="none" w="med" len="med"/>
                    </a:lnT>
                    <a:lnB w="12191" cap="flat" cmpd="sng" algn="ctr">
                      <a:solidFill>
                        <a:srgbClr val="FFC000"/>
                      </a:solidFill>
                      <a:prstDash val="solid"/>
                      <a:round/>
                      <a:headEnd type="none" w="med" len="med"/>
                      <a:tailEnd type="none" w="med" len="med"/>
                    </a:lnB>
                    <a:lnTlToBr>
                      <a:noFill/>
                    </a:lnTlToBr>
                    <a:lnBlToTr>
                      <a:noFill/>
                    </a:lnBlToTr>
                    <a:noFill/>
                  </a:tcPr>
                </a:tc>
                <a:tc>
                  <a:txBody>
                    <a:bodyPr/>
                    <a:lstStyle>
                      <a:lvl1pPr marL="95250" indent="28575" eaLnBrk="0" hangingPunct="0">
                        <a:spcBef>
                          <a:spcPct val="20000"/>
                        </a:spcBef>
                        <a:defRPr sz="1600">
                          <a:solidFill>
                            <a:schemeClr val="tx1"/>
                          </a:solidFill>
                          <a:latin typeface="Calibri" pitchFamily="34" charset="0"/>
                        </a:defRPr>
                      </a:lvl1pPr>
                      <a:lvl2pPr marL="742950" indent="-285750" eaLnBrk="0" hangingPunct="0">
                        <a:spcBef>
                          <a:spcPct val="20000"/>
                        </a:spcBef>
                        <a:defRPr sz="1600">
                          <a:solidFill>
                            <a:schemeClr val="tx1"/>
                          </a:solidFill>
                          <a:latin typeface="Calibri" pitchFamily="34" charset="0"/>
                        </a:defRPr>
                      </a:lvl2pPr>
                      <a:lvl3pPr marL="1143000" indent="-228600" eaLnBrk="0" hangingPunct="0">
                        <a:spcBef>
                          <a:spcPct val="20000"/>
                        </a:spcBef>
                        <a:defRPr sz="1600">
                          <a:solidFill>
                            <a:schemeClr val="tx1"/>
                          </a:solidFill>
                          <a:latin typeface="Calibri" pitchFamily="34" charset="0"/>
                        </a:defRPr>
                      </a:lvl3pPr>
                      <a:lvl4pPr marL="1600200" indent="-228600" eaLnBrk="0" hangingPunct="0">
                        <a:spcBef>
                          <a:spcPct val="20000"/>
                        </a:spcBef>
                        <a:defRPr sz="1600">
                          <a:solidFill>
                            <a:schemeClr val="tx1"/>
                          </a:solidFill>
                          <a:latin typeface="Calibri" pitchFamily="34" charset="0"/>
                        </a:defRPr>
                      </a:lvl4pPr>
                      <a:lvl5pPr marL="2057400" indent="-228600" eaLnBrk="0" hangingPunct="0">
                        <a:spcBef>
                          <a:spcPct val="20000"/>
                        </a:spcBef>
                        <a:defRPr sz="1600">
                          <a:solidFill>
                            <a:schemeClr val="tx1"/>
                          </a:solidFill>
                          <a:latin typeface="Calibri" pitchFamily="34" charset="0"/>
                        </a:defRPr>
                      </a:lvl5pPr>
                      <a:lvl6pPr marL="2514600" indent="-228600" eaLnBrk="0" fontAlgn="base" hangingPunct="0">
                        <a:spcBef>
                          <a:spcPct val="20000"/>
                        </a:spcBef>
                        <a:spcAft>
                          <a:spcPct val="0"/>
                        </a:spcAft>
                        <a:defRPr sz="1600">
                          <a:solidFill>
                            <a:schemeClr val="tx1"/>
                          </a:solidFill>
                          <a:latin typeface="Calibri" pitchFamily="34" charset="0"/>
                        </a:defRPr>
                      </a:lvl6pPr>
                      <a:lvl7pPr marL="2971800" indent="-228600" eaLnBrk="0" fontAlgn="base" hangingPunct="0">
                        <a:spcBef>
                          <a:spcPct val="20000"/>
                        </a:spcBef>
                        <a:spcAft>
                          <a:spcPct val="0"/>
                        </a:spcAft>
                        <a:defRPr sz="1600">
                          <a:solidFill>
                            <a:schemeClr val="tx1"/>
                          </a:solidFill>
                          <a:latin typeface="Calibri" pitchFamily="34" charset="0"/>
                        </a:defRPr>
                      </a:lvl7pPr>
                      <a:lvl8pPr marL="3429000" indent="-228600" eaLnBrk="0" fontAlgn="base" hangingPunct="0">
                        <a:spcBef>
                          <a:spcPct val="20000"/>
                        </a:spcBef>
                        <a:spcAft>
                          <a:spcPct val="0"/>
                        </a:spcAft>
                        <a:defRPr sz="1600">
                          <a:solidFill>
                            <a:schemeClr val="tx1"/>
                          </a:solidFill>
                          <a:latin typeface="Calibri" pitchFamily="34" charset="0"/>
                        </a:defRPr>
                      </a:lvl8pPr>
                      <a:lvl9pPr marL="3886200" indent="-228600" eaLnBrk="0" fontAlgn="base" hangingPunct="0">
                        <a:spcBef>
                          <a:spcPct val="20000"/>
                        </a:spcBef>
                        <a:spcAft>
                          <a:spcPct val="0"/>
                        </a:spcAft>
                        <a:defRPr sz="1600">
                          <a:solidFill>
                            <a:schemeClr val="tx1"/>
                          </a:solidFill>
                          <a:latin typeface="Calibri" pitchFamily="34" charset="0"/>
                        </a:defRPr>
                      </a:lvl9pPr>
                    </a:lstStyle>
                    <a:p>
                      <a:pPr marL="95250" marR="0" lvl="0" indent="28575" algn="l" defTabSz="914400" rtl="0" eaLnBrk="1" fontAlgn="base" latinLnBrk="0" hangingPunct="1">
                        <a:lnSpc>
                          <a:spcPct val="100000"/>
                        </a:lnSpc>
                        <a:spcBef>
                          <a:spcPct val="0"/>
                        </a:spcBef>
                        <a:spcAft>
                          <a:spcPct val="0"/>
                        </a:spcAft>
                        <a:buClrTx/>
                        <a:buSzTx/>
                        <a:buFontTx/>
                        <a:buNone/>
                        <a:tabLst/>
                      </a:pPr>
                      <a:r>
                        <a:rPr kumimoji="0" lang="id-ID" altLang="id-ID" sz="1000" b="0" i="0" u="none" strike="noStrike" cap="none" normalizeH="0" baseline="0" smtClean="0">
                          <a:ln>
                            <a:noFill/>
                          </a:ln>
                          <a:solidFill>
                            <a:srgbClr val="44536A"/>
                          </a:solidFill>
                          <a:effectLst/>
                          <a:latin typeface="Calibri" pitchFamily="34" charset="0"/>
                          <a:cs typeface="Calibri" pitchFamily="34" charset="0"/>
                        </a:rPr>
                        <a:t>Penetapan</a:t>
                      </a:r>
                      <a:r>
                        <a:rPr kumimoji="0" lang="id-ID" altLang="id-ID" sz="1000" b="0" i="0" u="none" strike="noStrike" cap="none" normalizeH="0" baseline="0" smtClean="0">
                          <a:ln>
                            <a:noFill/>
                          </a:ln>
                          <a:solidFill>
                            <a:srgbClr val="44536A"/>
                          </a:solidFill>
                          <a:effectLst/>
                          <a:latin typeface="Times New Roman" pitchFamily="18" charset="0"/>
                          <a:cs typeface="Times New Roman" pitchFamily="18" charset="0"/>
                        </a:rPr>
                        <a:t> </a:t>
                      </a:r>
                      <a:r>
                        <a:rPr kumimoji="0" lang="id-ID" altLang="id-ID" sz="1000" b="0" i="0" u="none" strike="noStrike" cap="none" normalizeH="0" baseline="0" smtClean="0">
                          <a:ln>
                            <a:noFill/>
                          </a:ln>
                          <a:solidFill>
                            <a:srgbClr val="44536A"/>
                          </a:solidFill>
                          <a:effectLst/>
                          <a:latin typeface="Calibri" pitchFamily="34" charset="0"/>
                          <a:cs typeface="Calibri" pitchFamily="34" charset="0"/>
                        </a:rPr>
                        <a:t>Menteri</a:t>
                      </a:r>
                      <a:r>
                        <a:rPr kumimoji="0" lang="id-ID" altLang="id-ID" sz="1000" b="0" i="0" u="none" strike="noStrike" cap="none" normalizeH="0" baseline="0" smtClean="0">
                          <a:ln>
                            <a:noFill/>
                          </a:ln>
                          <a:solidFill>
                            <a:srgbClr val="44536A"/>
                          </a:solidFill>
                          <a:effectLst/>
                          <a:latin typeface="Times New Roman" pitchFamily="18" charset="0"/>
                          <a:cs typeface="Times New Roman" pitchFamily="18" charset="0"/>
                        </a:rPr>
                        <a:t> </a:t>
                      </a:r>
                      <a:r>
                        <a:rPr kumimoji="0" lang="id-ID" altLang="id-ID" sz="1000" b="0" i="0" u="none" strike="noStrike" cap="none" normalizeH="0" baseline="0" smtClean="0">
                          <a:ln>
                            <a:noFill/>
                          </a:ln>
                          <a:solidFill>
                            <a:srgbClr val="44536A"/>
                          </a:solidFill>
                          <a:effectLst/>
                          <a:latin typeface="Calibri" pitchFamily="34" charset="0"/>
                          <a:cs typeface="Calibri" pitchFamily="34" charset="0"/>
                        </a:rPr>
                        <a:t>K/L</a:t>
                      </a:r>
                      <a:endParaRPr kumimoji="0" lang="id-ID" altLang="id-ID" sz="1000" b="0" i="0" u="none" strike="noStrike" cap="none" normalizeH="0" baseline="0" smtClean="0">
                        <a:ln>
                          <a:noFill/>
                        </a:ln>
                        <a:solidFill>
                          <a:schemeClr val="tx1"/>
                        </a:solidFill>
                        <a:effectLst/>
                        <a:latin typeface="Calibri" pitchFamily="34" charset="0"/>
                        <a:cs typeface="Calibri" pitchFamily="34" charset="0"/>
                      </a:endParaRPr>
                    </a:p>
                  </a:txBody>
                  <a:tcPr marL="0" marR="0" marT="0" marB="0" horzOverflow="overflow">
                    <a:lnL w="12191" cap="flat" cmpd="sng" algn="ctr">
                      <a:solidFill>
                        <a:srgbClr val="FFC000"/>
                      </a:solidFill>
                      <a:prstDash val="solid"/>
                      <a:round/>
                      <a:headEnd type="none" w="med" len="med"/>
                      <a:tailEnd type="none" w="med" len="med"/>
                    </a:lnL>
                    <a:lnR w="12191" cap="flat" cmpd="sng" algn="ctr">
                      <a:solidFill>
                        <a:srgbClr val="FFC000"/>
                      </a:solidFill>
                      <a:prstDash val="solid"/>
                      <a:round/>
                      <a:headEnd type="none" w="med" len="med"/>
                      <a:tailEnd type="none" w="med" len="med"/>
                    </a:lnR>
                    <a:lnT w="12191" cap="flat" cmpd="sng" algn="ctr">
                      <a:solidFill>
                        <a:srgbClr val="FFC000"/>
                      </a:solidFill>
                      <a:prstDash val="solid"/>
                      <a:round/>
                      <a:headEnd type="none" w="med" len="med"/>
                      <a:tailEnd type="none" w="med" len="med"/>
                    </a:lnT>
                    <a:lnB w="12191" cap="flat" cmpd="sng" algn="ctr">
                      <a:solidFill>
                        <a:srgbClr val="FFC000"/>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defRPr sz="1600">
                          <a:solidFill>
                            <a:schemeClr val="tx1"/>
                          </a:solidFill>
                          <a:latin typeface="Calibri" pitchFamily="34" charset="0"/>
                        </a:defRPr>
                      </a:lvl1pPr>
                      <a:lvl2pPr marL="742950" indent="-285750" eaLnBrk="0" hangingPunct="0">
                        <a:spcBef>
                          <a:spcPct val="20000"/>
                        </a:spcBef>
                        <a:defRPr sz="1600">
                          <a:solidFill>
                            <a:schemeClr val="tx1"/>
                          </a:solidFill>
                          <a:latin typeface="Calibri" pitchFamily="34" charset="0"/>
                        </a:defRPr>
                      </a:lvl2pPr>
                      <a:lvl3pPr marL="1143000" indent="-228600" eaLnBrk="0" hangingPunct="0">
                        <a:spcBef>
                          <a:spcPct val="20000"/>
                        </a:spcBef>
                        <a:defRPr sz="1600">
                          <a:solidFill>
                            <a:schemeClr val="tx1"/>
                          </a:solidFill>
                          <a:latin typeface="Calibri" pitchFamily="34" charset="0"/>
                        </a:defRPr>
                      </a:lvl3pPr>
                      <a:lvl4pPr marL="1600200" indent="-228600" eaLnBrk="0" hangingPunct="0">
                        <a:spcBef>
                          <a:spcPct val="20000"/>
                        </a:spcBef>
                        <a:defRPr sz="1600">
                          <a:solidFill>
                            <a:schemeClr val="tx1"/>
                          </a:solidFill>
                          <a:latin typeface="Calibri" pitchFamily="34" charset="0"/>
                        </a:defRPr>
                      </a:lvl4pPr>
                      <a:lvl5pPr marL="2057400" indent="-228600" eaLnBrk="0" hangingPunct="0">
                        <a:spcBef>
                          <a:spcPct val="20000"/>
                        </a:spcBef>
                        <a:defRPr sz="1600">
                          <a:solidFill>
                            <a:schemeClr val="tx1"/>
                          </a:solidFill>
                          <a:latin typeface="Calibri" pitchFamily="34" charset="0"/>
                        </a:defRPr>
                      </a:lvl5pPr>
                      <a:lvl6pPr marL="2514600" indent="-228600" eaLnBrk="0" fontAlgn="base" hangingPunct="0">
                        <a:spcBef>
                          <a:spcPct val="20000"/>
                        </a:spcBef>
                        <a:spcAft>
                          <a:spcPct val="0"/>
                        </a:spcAft>
                        <a:defRPr sz="1600">
                          <a:solidFill>
                            <a:schemeClr val="tx1"/>
                          </a:solidFill>
                          <a:latin typeface="Calibri" pitchFamily="34" charset="0"/>
                        </a:defRPr>
                      </a:lvl6pPr>
                      <a:lvl7pPr marL="2971800" indent="-228600" eaLnBrk="0" fontAlgn="base" hangingPunct="0">
                        <a:spcBef>
                          <a:spcPct val="20000"/>
                        </a:spcBef>
                        <a:spcAft>
                          <a:spcPct val="0"/>
                        </a:spcAft>
                        <a:defRPr sz="1600">
                          <a:solidFill>
                            <a:schemeClr val="tx1"/>
                          </a:solidFill>
                          <a:latin typeface="Calibri" pitchFamily="34" charset="0"/>
                        </a:defRPr>
                      </a:lvl7pPr>
                      <a:lvl8pPr marL="3429000" indent="-228600" eaLnBrk="0" fontAlgn="base" hangingPunct="0">
                        <a:spcBef>
                          <a:spcPct val="20000"/>
                        </a:spcBef>
                        <a:spcAft>
                          <a:spcPct val="0"/>
                        </a:spcAft>
                        <a:defRPr sz="1600">
                          <a:solidFill>
                            <a:schemeClr val="tx1"/>
                          </a:solidFill>
                          <a:latin typeface="Calibri" pitchFamily="34" charset="0"/>
                        </a:defRPr>
                      </a:lvl8pPr>
                      <a:lvl9pPr marL="3886200" indent="-228600" eaLnBrk="0" fontAlgn="base" hangingPunct="0">
                        <a:spcBef>
                          <a:spcPct val="20000"/>
                        </a:spcBef>
                        <a:spcAft>
                          <a:spcPct val="0"/>
                        </a:spcAft>
                        <a:defRPr sz="16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d-ID" altLang="id-ID" sz="1000" b="0" i="0" u="none" strike="noStrike" cap="none" normalizeH="0" baseline="0" smtClean="0">
                        <a:ln>
                          <a:noFill/>
                        </a:ln>
                        <a:solidFill>
                          <a:schemeClr val="tx1"/>
                        </a:solidFill>
                        <a:effectLst/>
                        <a:latin typeface="Calibri" pitchFamily="34" charset="0"/>
                        <a:cs typeface="Calibri" pitchFamily="34" charset="0"/>
                      </a:endParaRPr>
                    </a:p>
                  </a:txBody>
                  <a:tcPr marL="0" marR="0" marT="0" marB="0" horzOverflow="overflow">
                    <a:lnL w="12191" cap="flat" cmpd="sng" algn="ctr">
                      <a:solidFill>
                        <a:srgbClr val="FFC000"/>
                      </a:solidFill>
                      <a:prstDash val="solid"/>
                      <a:round/>
                      <a:headEnd type="none" w="med" len="med"/>
                      <a:tailEnd type="none" w="med" len="med"/>
                    </a:lnL>
                    <a:lnR w="12191" cap="flat" cmpd="sng" algn="ctr">
                      <a:solidFill>
                        <a:srgbClr val="FFC000"/>
                      </a:solidFill>
                      <a:prstDash val="solid"/>
                      <a:round/>
                      <a:headEnd type="none" w="med" len="med"/>
                      <a:tailEnd type="none" w="med" len="med"/>
                    </a:lnR>
                    <a:lnT w="12191" cap="flat" cmpd="sng" algn="ctr">
                      <a:solidFill>
                        <a:srgbClr val="FFC000"/>
                      </a:solidFill>
                      <a:prstDash val="solid"/>
                      <a:round/>
                      <a:headEnd type="none" w="med" len="med"/>
                      <a:tailEnd type="none" w="med" len="med"/>
                    </a:lnT>
                    <a:lnB w="12191" cap="flat" cmpd="sng" algn="ctr">
                      <a:solidFill>
                        <a:srgbClr val="FFC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0"/>
                  </a:ext>
                </a:extLst>
              </a:tr>
            </a:tbl>
          </a:graphicData>
        </a:graphic>
      </p:graphicFrame>
      <p:graphicFrame>
        <p:nvGraphicFramePr>
          <p:cNvPr id="146" name="object 146"/>
          <p:cNvGraphicFramePr>
            <a:graphicFrameLocks noGrp="1"/>
          </p:cNvGraphicFramePr>
          <p:nvPr>
            <p:extLst>
              <p:ext uri="{D42A27DB-BD31-4B8C-83A1-F6EECF244321}">
                <p14:modId xmlns:p14="http://schemas.microsoft.com/office/powerpoint/2010/main" val="4026296728"/>
              </p:ext>
            </p:extLst>
          </p:nvPr>
        </p:nvGraphicFramePr>
        <p:xfrm>
          <a:off x="3234928" y="576264"/>
          <a:ext cx="1131193" cy="242887"/>
        </p:xfrm>
        <a:graphic>
          <a:graphicData uri="http://schemas.openxmlformats.org/drawingml/2006/table">
            <a:tbl>
              <a:tblPr firstRow="1" bandRow="1">
                <a:tableStyleId>{2D5ABB26-0587-4C30-8999-92F81FD0307C}</a:tableStyleId>
              </a:tblPr>
              <a:tblGrid>
                <a:gridCol w="141343">
                  <a:extLst>
                    <a:ext uri="{9D8B030D-6E8A-4147-A177-3AD203B41FA5}">
                      <a16:colId xmlns:a16="http://schemas.microsoft.com/office/drawing/2014/main" val="20000"/>
                    </a:ext>
                  </a:extLst>
                </a:gridCol>
                <a:gridCol w="848408">
                  <a:extLst>
                    <a:ext uri="{9D8B030D-6E8A-4147-A177-3AD203B41FA5}">
                      <a16:colId xmlns:a16="http://schemas.microsoft.com/office/drawing/2014/main" val="20001"/>
                    </a:ext>
                  </a:extLst>
                </a:gridCol>
                <a:gridCol w="141442">
                  <a:extLst>
                    <a:ext uri="{9D8B030D-6E8A-4147-A177-3AD203B41FA5}">
                      <a16:colId xmlns:a16="http://schemas.microsoft.com/office/drawing/2014/main" val="20002"/>
                    </a:ext>
                  </a:extLst>
                </a:gridCol>
              </a:tblGrid>
              <a:tr h="242887">
                <a:tc>
                  <a:txBody>
                    <a:bodyPr/>
                    <a:lstStyle/>
                    <a:p>
                      <a:endParaRPr sz="1000" dirty="0">
                        <a:latin typeface="Calibri"/>
                        <a:cs typeface="Calibri"/>
                      </a:endParaRPr>
                    </a:p>
                  </a:txBody>
                  <a:tcPr marL="0" marR="0" marT="0" marB="0">
                    <a:lnL w="12191">
                      <a:solidFill>
                        <a:srgbClr val="40709B"/>
                      </a:solidFill>
                      <a:prstDash val="solid"/>
                    </a:lnL>
                    <a:lnR w="12191">
                      <a:solidFill>
                        <a:srgbClr val="40709B"/>
                      </a:solidFill>
                      <a:prstDash val="solid"/>
                    </a:lnR>
                    <a:lnT w="12191">
                      <a:solidFill>
                        <a:srgbClr val="40709B"/>
                      </a:solidFill>
                      <a:prstDash val="solid"/>
                    </a:lnT>
                    <a:lnB w="12191">
                      <a:solidFill>
                        <a:srgbClr val="40709B"/>
                      </a:solidFill>
                      <a:prstDash val="solid"/>
                    </a:lnB>
                  </a:tcPr>
                </a:tc>
                <a:tc>
                  <a:txBody>
                    <a:bodyPr/>
                    <a:lstStyle/>
                    <a:p>
                      <a:pPr marL="0" indent="0">
                        <a:lnSpc>
                          <a:spcPct val="100000"/>
                        </a:lnSpc>
                      </a:pPr>
                      <a:r>
                        <a:rPr sz="1000" spc="-10" dirty="0">
                          <a:solidFill>
                            <a:srgbClr val="44536A"/>
                          </a:solidFill>
                          <a:latin typeface="Calibri"/>
                          <a:cs typeface="Calibri"/>
                        </a:rPr>
                        <a:t>T</a:t>
                      </a:r>
                      <a:r>
                        <a:rPr sz="1000" dirty="0">
                          <a:solidFill>
                            <a:srgbClr val="44536A"/>
                          </a:solidFill>
                          <a:latin typeface="Calibri"/>
                          <a:cs typeface="Calibri"/>
                        </a:rPr>
                        <a:t>ag</a:t>
                      </a:r>
                      <a:r>
                        <a:rPr sz="1000" spc="-10" dirty="0">
                          <a:solidFill>
                            <a:srgbClr val="44536A"/>
                          </a:solidFill>
                          <a:latin typeface="Times New Roman"/>
                          <a:cs typeface="Times New Roman"/>
                        </a:rPr>
                        <a:t> </a:t>
                      </a:r>
                      <a:r>
                        <a:rPr sz="1000" dirty="0">
                          <a:solidFill>
                            <a:srgbClr val="44536A"/>
                          </a:solidFill>
                          <a:latin typeface="Calibri"/>
                          <a:cs typeface="Calibri"/>
                        </a:rPr>
                        <a:t>PN</a:t>
                      </a:r>
                      <a:r>
                        <a:rPr sz="1000" spc="-30" dirty="0">
                          <a:solidFill>
                            <a:srgbClr val="44536A"/>
                          </a:solidFill>
                          <a:latin typeface="Times New Roman"/>
                          <a:cs typeface="Times New Roman"/>
                        </a:rPr>
                        <a:t> </a:t>
                      </a:r>
                      <a:r>
                        <a:rPr sz="1000" dirty="0">
                          <a:solidFill>
                            <a:srgbClr val="44536A"/>
                          </a:solidFill>
                          <a:latin typeface="Calibri"/>
                          <a:cs typeface="Calibri"/>
                        </a:rPr>
                        <a:t>–</a:t>
                      </a:r>
                      <a:r>
                        <a:rPr sz="1000" spc="10" dirty="0">
                          <a:solidFill>
                            <a:srgbClr val="44536A"/>
                          </a:solidFill>
                          <a:latin typeface="Calibri"/>
                          <a:cs typeface="Calibri"/>
                        </a:rPr>
                        <a:t> </a:t>
                      </a:r>
                      <a:r>
                        <a:rPr sz="1000" dirty="0">
                          <a:solidFill>
                            <a:srgbClr val="44536A"/>
                          </a:solidFill>
                          <a:latin typeface="Calibri"/>
                          <a:cs typeface="Calibri"/>
                        </a:rPr>
                        <a:t>PP</a:t>
                      </a:r>
                      <a:r>
                        <a:rPr sz="1000" spc="-35" dirty="0">
                          <a:solidFill>
                            <a:srgbClr val="44536A"/>
                          </a:solidFill>
                          <a:latin typeface="Times New Roman"/>
                          <a:cs typeface="Times New Roman"/>
                        </a:rPr>
                        <a:t> </a:t>
                      </a:r>
                      <a:r>
                        <a:rPr sz="1000" dirty="0">
                          <a:solidFill>
                            <a:srgbClr val="44536A"/>
                          </a:solidFill>
                          <a:latin typeface="Calibri"/>
                          <a:cs typeface="Calibri"/>
                        </a:rPr>
                        <a:t>-</a:t>
                      </a:r>
                      <a:r>
                        <a:rPr sz="1000" spc="-40" dirty="0">
                          <a:solidFill>
                            <a:srgbClr val="44536A"/>
                          </a:solidFill>
                          <a:latin typeface="Times New Roman"/>
                          <a:cs typeface="Times New Roman"/>
                        </a:rPr>
                        <a:t> </a:t>
                      </a:r>
                      <a:r>
                        <a:rPr sz="1000" spc="-5" dirty="0">
                          <a:solidFill>
                            <a:srgbClr val="44536A"/>
                          </a:solidFill>
                          <a:latin typeface="Calibri"/>
                          <a:cs typeface="Calibri"/>
                        </a:rPr>
                        <a:t>KP</a:t>
                      </a:r>
                      <a:endParaRPr sz="1000" dirty="0">
                        <a:latin typeface="Calibri"/>
                        <a:cs typeface="Calibri"/>
                      </a:endParaRPr>
                    </a:p>
                  </a:txBody>
                  <a:tcPr marL="0" marR="0" marT="0" marB="0">
                    <a:lnL w="12191">
                      <a:solidFill>
                        <a:srgbClr val="40709B"/>
                      </a:solidFill>
                      <a:prstDash val="solid"/>
                    </a:lnL>
                    <a:lnR w="12191">
                      <a:solidFill>
                        <a:srgbClr val="40709B"/>
                      </a:solidFill>
                      <a:prstDash val="solid"/>
                    </a:lnR>
                    <a:lnT w="12191">
                      <a:solidFill>
                        <a:srgbClr val="40709B"/>
                      </a:solidFill>
                      <a:prstDash val="solid"/>
                    </a:lnT>
                    <a:lnB w="12191">
                      <a:solidFill>
                        <a:srgbClr val="40709B"/>
                      </a:solidFill>
                      <a:prstDash val="solid"/>
                    </a:lnB>
                  </a:tcPr>
                </a:tc>
                <a:tc>
                  <a:txBody>
                    <a:bodyPr/>
                    <a:lstStyle/>
                    <a:p>
                      <a:endParaRPr sz="1000">
                        <a:latin typeface="Calibri"/>
                        <a:cs typeface="Calibri"/>
                      </a:endParaRPr>
                    </a:p>
                  </a:txBody>
                  <a:tcPr marL="0" marR="0" marT="0" marB="0">
                    <a:lnL w="12191">
                      <a:solidFill>
                        <a:srgbClr val="40709B"/>
                      </a:solidFill>
                      <a:prstDash val="solid"/>
                    </a:lnL>
                    <a:lnR w="12191">
                      <a:solidFill>
                        <a:srgbClr val="40709B"/>
                      </a:solidFill>
                      <a:prstDash val="solid"/>
                    </a:lnR>
                    <a:lnT w="12191">
                      <a:solidFill>
                        <a:srgbClr val="40709B"/>
                      </a:solidFill>
                      <a:prstDash val="solid"/>
                    </a:lnT>
                    <a:lnB w="12191">
                      <a:solidFill>
                        <a:srgbClr val="40709B"/>
                      </a:solidFill>
                      <a:prstDash val="solid"/>
                    </a:lnB>
                  </a:tcPr>
                </a:tc>
                <a:extLst>
                  <a:ext uri="{0D108BD9-81ED-4DB2-BD59-A6C34878D82A}">
                    <a16:rowId xmlns:a16="http://schemas.microsoft.com/office/drawing/2014/main" val="10000"/>
                  </a:ext>
                </a:extLst>
              </a:tr>
            </a:tbl>
          </a:graphicData>
        </a:graphic>
      </p:graphicFrame>
      <p:graphicFrame>
        <p:nvGraphicFramePr>
          <p:cNvPr id="148" name="object 148"/>
          <p:cNvGraphicFramePr>
            <a:graphicFrameLocks noGrp="1"/>
          </p:cNvGraphicFramePr>
          <p:nvPr>
            <p:extLst>
              <p:ext uri="{D42A27DB-BD31-4B8C-83A1-F6EECF244321}">
                <p14:modId xmlns:p14="http://schemas.microsoft.com/office/powerpoint/2010/main" val="597985827"/>
              </p:ext>
            </p:extLst>
          </p:nvPr>
        </p:nvGraphicFramePr>
        <p:xfrm>
          <a:off x="1202135" y="573088"/>
          <a:ext cx="815181" cy="247650"/>
        </p:xfrm>
        <a:graphic>
          <a:graphicData uri="http://schemas.openxmlformats.org/drawingml/2006/table">
            <a:tbl>
              <a:tblPr firstRow="1" bandRow="1">
                <a:tableStyleId>{2D5ABB26-0587-4C30-8999-92F81FD0307C}</a:tableStyleId>
              </a:tblPr>
              <a:tblGrid>
                <a:gridCol w="101897">
                  <a:extLst>
                    <a:ext uri="{9D8B030D-6E8A-4147-A177-3AD203B41FA5}">
                      <a16:colId xmlns:a16="http://schemas.microsoft.com/office/drawing/2014/main" val="20000"/>
                    </a:ext>
                  </a:extLst>
                </a:gridCol>
                <a:gridCol w="611387">
                  <a:extLst>
                    <a:ext uri="{9D8B030D-6E8A-4147-A177-3AD203B41FA5}">
                      <a16:colId xmlns:a16="http://schemas.microsoft.com/office/drawing/2014/main" val="20001"/>
                    </a:ext>
                  </a:extLst>
                </a:gridCol>
                <a:gridCol w="101897">
                  <a:extLst>
                    <a:ext uri="{9D8B030D-6E8A-4147-A177-3AD203B41FA5}">
                      <a16:colId xmlns:a16="http://schemas.microsoft.com/office/drawing/2014/main" val="20002"/>
                    </a:ext>
                  </a:extLst>
                </a:gridCol>
              </a:tblGrid>
              <a:tr h="247650">
                <a:tc>
                  <a:txBody>
                    <a:bodyPr/>
                    <a:lstStyle/>
                    <a:p>
                      <a:endParaRPr sz="1000">
                        <a:latin typeface="Calibri"/>
                        <a:cs typeface="Calibri"/>
                      </a:endParaRPr>
                    </a:p>
                  </a:txBody>
                  <a:tcPr marL="0" marR="0" marT="0" marB="0">
                    <a:lnL w="12191">
                      <a:solidFill>
                        <a:srgbClr val="40709B"/>
                      </a:solidFill>
                      <a:prstDash val="solid"/>
                    </a:lnL>
                    <a:lnR w="12191">
                      <a:solidFill>
                        <a:srgbClr val="40709B"/>
                      </a:solidFill>
                      <a:prstDash val="solid"/>
                    </a:lnR>
                    <a:lnT w="12191">
                      <a:solidFill>
                        <a:srgbClr val="40709B"/>
                      </a:solidFill>
                      <a:prstDash val="solid"/>
                    </a:lnT>
                    <a:lnB w="12191">
                      <a:solidFill>
                        <a:srgbClr val="40709B"/>
                      </a:solidFill>
                      <a:prstDash val="solid"/>
                    </a:lnB>
                    <a:solidFill>
                      <a:srgbClr val="FFFFFF"/>
                    </a:solidFill>
                  </a:tcPr>
                </a:tc>
                <a:tc>
                  <a:txBody>
                    <a:bodyPr/>
                    <a:lstStyle/>
                    <a:p>
                      <a:pPr marL="0" indent="0">
                        <a:lnSpc>
                          <a:spcPct val="100000"/>
                        </a:lnSpc>
                      </a:pPr>
                      <a:r>
                        <a:rPr sz="1000" spc="-10" dirty="0">
                          <a:solidFill>
                            <a:srgbClr val="44536A"/>
                          </a:solidFill>
                          <a:latin typeface="Calibri"/>
                          <a:cs typeface="Calibri"/>
                        </a:rPr>
                        <a:t>T</a:t>
                      </a:r>
                      <a:r>
                        <a:rPr sz="1000" dirty="0">
                          <a:solidFill>
                            <a:srgbClr val="44536A"/>
                          </a:solidFill>
                          <a:latin typeface="Calibri"/>
                          <a:cs typeface="Calibri"/>
                        </a:rPr>
                        <a:t>ag</a:t>
                      </a:r>
                      <a:r>
                        <a:rPr sz="1000" spc="-10" dirty="0">
                          <a:solidFill>
                            <a:srgbClr val="44536A"/>
                          </a:solidFill>
                          <a:latin typeface="Times New Roman"/>
                          <a:cs typeface="Times New Roman"/>
                        </a:rPr>
                        <a:t> </a:t>
                      </a:r>
                      <a:r>
                        <a:rPr sz="1000" spc="-10" dirty="0">
                          <a:solidFill>
                            <a:srgbClr val="44536A"/>
                          </a:solidFill>
                          <a:latin typeface="Calibri"/>
                          <a:cs typeface="Calibri"/>
                        </a:rPr>
                        <a:t>J</a:t>
                      </a:r>
                      <a:r>
                        <a:rPr sz="1000" spc="-5" dirty="0">
                          <a:solidFill>
                            <a:srgbClr val="44536A"/>
                          </a:solidFill>
                          <a:latin typeface="Calibri"/>
                          <a:cs typeface="Calibri"/>
                        </a:rPr>
                        <a:t>e</a:t>
                      </a:r>
                      <a:r>
                        <a:rPr sz="1000" dirty="0">
                          <a:solidFill>
                            <a:srgbClr val="44536A"/>
                          </a:solidFill>
                          <a:latin typeface="Calibri"/>
                          <a:cs typeface="Calibri"/>
                        </a:rPr>
                        <a:t>nis</a:t>
                      </a:r>
                      <a:endParaRPr sz="1000" dirty="0">
                        <a:latin typeface="Calibri"/>
                        <a:cs typeface="Calibri"/>
                      </a:endParaRPr>
                    </a:p>
                  </a:txBody>
                  <a:tcPr marL="0" marR="0" marT="0" marB="0">
                    <a:lnL w="12191">
                      <a:solidFill>
                        <a:srgbClr val="40709B"/>
                      </a:solidFill>
                      <a:prstDash val="solid"/>
                    </a:lnL>
                    <a:lnR w="12191">
                      <a:solidFill>
                        <a:srgbClr val="40709B"/>
                      </a:solidFill>
                      <a:prstDash val="solid"/>
                    </a:lnR>
                    <a:lnT w="12191">
                      <a:solidFill>
                        <a:srgbClr val="40709B"/>
                      </a:solidFill>
                      <a:prstDash val="solid"/>
                    </a:lnT>
                    <a:lnB w="12191">
                      <a:solidFill>
                        <a:srgbClr val="40709B"/>
                      </a:solidFill>
                      <a:prstDash val="solid"/>
                    </a:lnB>
                  </a:tcPr>
                </a:tc>
                <a:tc>
                  <a:txBody>
                    <a:bodyPr/>
                    <a:lstStyle/>
                    <a:p>
                      <a:endParaRPr sz="1000" dirty="0">
                        <a:latin typeface="Calibri"/>
                        <a:cs typeface="Calibri"/>
                      </a:endParaRPr>
                    </a:p>
                  </a:txBody>
                  <a:tcPr marL="0" marR="0" marT="0" marB="0">
                    <a:lnL w="12191">
                      <a:solidFill>
                        <a:srgbClr val="40709B"/>
                      </a:solidFill>
                      <a:prstDash val="solid"/>
                    </a:lnL>
                    <a:lnR w="12191">
                      <a:solidFill>
                        <a:srgbClr val="40709B"/>
                      </a:solidFill>
                      <a:prstDash val="solid"/>
                    </a:lnR>
                    <a:lnT w="12191">
                      <a:solidFill>
                        <a:srgbClr val="40709B"/>
                      </a:solidFill>
                      <a:prstDash val="solid"/>
                    </a:lnT>
                    <a:lnB w="12191">
                      <a:solidFill>
                        <a:srgbClr val="40709B"/>
                      </a:solidFill>
                      <a:prstDash val="soli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968501546"/>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a:spLocks noGrp="1"/>
          </p:cNvSpPr>
          <p:nvPr>
            <p:ph type="sldNum" sz="quarter" idx="12"/>
          </p:nvPr>
        </p:nvSpPr>
        <p:spPr/>
        <p:txBody>
          <a:bodyPr vert="horz" rtlCol="0"/>
          <a:lstStyle/>
          <a:p>
            <a:pPr>
              <a:defRPr/>
            </a:pPr>
            <a:r>
              <a:t>S</a:t>
            </a:r>
            <a:r>
              <a:rPr spc="0"/>
              <a:t>li</a:t>
            </a:r>
            <a:r>
              <a:rPr spc="5"/>
              <a:t>d</a:t>
            </a:r>
            <a:r>
              <a:rPr spc="-10"/>
              <a:t>e</a:t>
            </a:r>
            <a:r>
              <a:rPr spc="-35">
                <a:latin typeface="Times New Roman"/>
                <a:cs typeface="Times New Roman"/>
              </a:rPr>
              <a:t> </a:t>
            </a:r>
            <a:r>
              <a:rPr spc="0"/>
              <a:t>-</a:t>
            </a:r>
            <a:r>
              <a:rPr spc="-35">
                <a:latin typeface="Times New Roman"/>
                <a:cs typeface="Times New Roman"/>
              </a:rPr>
              <a:t> </a:t>
            </a:r>
            <a:fld id="{CED5FFFE-E3C2-40F5-A4C9-810CFAD9BC5C}" type="slidenum">
              <a:rPr spc="-10"/>
              <a:pPr>
                <a:defRPr/>
              </a:pPr>
              <a:t>9</a:t>
            </a:fld>
            <a:endParaRPr spc="-10"/>
          </a:p>
        </p:txBody>
      </p:sp>
      <p:sp>
        <p:nvSpPr>
          <p:cNvPr id="9" name="object 6"/>
          <p:cNvSpPr>
            <a:spLocks noChangeArrowheads="1"/>
          </p:cNvSpPr>
          <p:nvPr/>
        </p:nvSpPr>
        <p:spPr bwMode="auto">
          <a:xfrm>
            <a:off x="128464" y="2924944"/>
            <a:ext cx="8154987" cy="1667828"/>
          </a:xfrm>
          <a:prstGeom prst="rect">
            <a:avLst/>
          </a:prstGeom>
          <a:blipFill dpi="0" rotWithShape="1">
            <a:blip r:embed="rId3"/>
            <a:srcRect/>
            <a:stretch>
              <a:fillRect t="-85418"/>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id-ID" altLang="id-ID"/>
          </a:p>
        </p:txBody>
      </p:sp>
    </p:spTree>
    <p:extLst>
      <p:ext uri="{BB962C8B-B14F-4D97-AF65-F5344CB8AC3E}">
        <p14:creationId xmlns:p14="http://schemas.microsoft.com/office/powerpoint/2010/main" val="2210981460"/>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2926</Words>
  <Application>Microsoft Office PowerPoint</Application>
  <PresentationFormat>A4 Paper (210x297 mm)</PresentationFormat>
  <Paragraphs>523</Paragraphs>
  <Slides>32</Slides>
  <Notes>8</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32</vt:i4>
      </vt:variant>
    </vt:vector>
  </HeadingPairs>
  <TitlesOfParts>
    <vt:vector size="47" baseType="lpstr">
      <vt:lpstr>MS PGothic</vt:lpstr>
      <vt:lpstr>MS PGothic</vt:lpstr>
      <vt:lpstr>Arial</vt:lpstr>
      <vt:lpstr>Arial Narrow</vt:lpstr>
      <vt:lpstr>Calibri</vt:lpstr>
      <vt:lpstr>Calibri Light</vt:lpstr>
      <vt:lpstr>Cambria</vt:lpstr>
      <vt:lpstr>Cambria Math</vt:lpstr>
      <vt:lpstr>Century Gothic</vt:lpstr>
      <vt:lpstr>Lato</vt:lpstr>
      <vt:lpstr>Tahoma</vt:lpstr>
      <vt:lpstr>Times New Roman</vt:lpstr>
      <vt:lpstr>Verdana</vt:lpstr>
      <vt:lpstr>Wingdings</vt:lpstr>
      <vt:lpstr>1_Office Theme</vt:lpstr>
      <vt:lpstr>Perencanaan DAK Fisik Bidang Pendidikan Tahun 2019</vt:lpstr>
      <vt:lpstr>Arahan umum</vt:lpstr>
      <vt:lpstr>PowerPoint Presentation</vt:lpstr>
      <vt:lpstr>PowerPoint Presentation</vt:lpstr>
      <vt:lpstr>PowerPoint Presentation</vt:lpstr>
      <vt:lpstr>PowerPoint Presentation</vt:lpstr>
      <vt:lpstr>Jadwal Pengusulan DAK Fisik Tahun 2019</vt:lpstr>
      <vt:lpstr>PowerPoint Presentation</vt:lpstr>
      <vt:lpstr>PowerPoint Presentation</vt:lpstr>
      <vt:lpstr>JENIS USER ROLE DAN AKSINYA DALAM APLIKASI KRISNA-DAK (1)</vt:lpstr>
      <vt:lpstr>JENIS USER ROLE DAN AKSINYA DALAM APLIKASI KRISNA-DAK (2)</vt:lpstr>
      <vt:lpstr>RINGKASAN USER ROLE APLIKASI KRISNA-DAK PROVINSI</vt:lpstr>
      <vt:lpstr>RINGKASAN USER ROLE APLIKASI KRISNA-DAK PROVINSI</vt:lpstr>
      <vt:lpstr>Arah kebijakan dan rincian dak bidang pendidikan </vt:lpstr>
      <vt:lpstr>DAK Bidang Pendidikan</vt:lpstr>
      <vt:lpstr>Dak REGULER BIDANG PENDIDIKAN</vt:lpstr>
      <vt:lpstr>Arah Kebijakan</vt:lpstr>
      <vt:lpstr>SubBidang, Menu dan SubMenu</vt:lpstr>
      <vt:lpstr>SubBidang, Menu dan SubMenu</vt:lpstr>
      <vt:lpstr>SubBidang, Menu dan SubMenu</vt:lpstr>
      <vt:lpstr>PowerPoint Presentation</vt:lpstr>
      <vt:lpstr>Dak AFIRMASI BIDANG PENDIDIKAN</vt:lpstr>
      <vt:lpstr>Arah Kebijakan</vt:lpstr>
      <vt:lpstr>SubBidang, Menu dan SubMenu</vt:lpstr>
      <vt:lpstr>Lokasi Prioritas DAK Afirmasi</vt:lpstr>
      <vt:lpstr>Dak PENUGASAN BIDANG PENDIDIKAN</vt:lpstr>
      <vt:lpstr>Arah Kebijakan</vt:lpstr>
      <vt:lpstr>SubBidang, Menu dan SubMenu</vt:lpstr>
      <vt:lpstr>Lokasi DAK Penugasan</vt:lpstr>
      <vt:lpstr>HAL-Hal yang perlu diperhatikan TERKAIT pengusulan DAK SUB BIDANG SMA</vt:lpstr>
      <vt:lpstr>Hal-Hal yang perlu diperhatikan terkait pengusulan DAK SUB BIDANG SMA</vt:lpstr>
      <vt:lpstr>TERIMA KASIH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Perencanaan DAK Fisik Bidang Pendidikan Tahun 2019</dc:title>
  <cp:lastModifiedBy>program-03</cp:lastModifiedBy>
  <cp:revision>1</cp:revision>
  <dcterms:modified xsi:type="dcterms:W3CDTF">2018-03-13T11:12:09Z</dcterms:modified>
</cp:coreProperties>
</file>