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  <p:sldMasterId id="2147483852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85" r:id="rId21"/>
    <p:sldId id="279" r:id="rId22"/>
    <p:sldId id="284" r:id="rId23"/>
    <p:sldId id="281" r:id="rId24"/>
    <p:sldId id="282" r:id="rId25"/>
    <p:sldId id="27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7918"/>
    <a:srgbClr val="73FDD6"/>
    <a:srgbClr val="FF85FF"/>
    <a:srgbClr val="FFD579"/>
    <a:srgbClr val="FF9300"/>
    <a:srgbClr val="009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4"/>
    <p:restoredTop sz="93399"/>
  </p:normalViewPr>
  <p:slideViewPr>
    <p:cSldViewPr snapToGrid="0" snapToObjects="1">
      <p:cViewPr varScale="1">
        <p:scale>
          <a:sx n="82" d="100"/>
          <a:sy n="82" d="100"/>
        </p:scale>
        <p:origin x="-186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untuk%20lampiran%20propinsi%20141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ma%20PC\OneDrive\Data\Data%20Belum%20Laporan\Rekap%20Belum%20Laporan%20Per%20Provinsi%2020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d-ID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Jumlah Sekolah yang Mendapat Bantuan Per Provinsi</c:v>
          </c:tx>
          <c:spPr>
            <a:solidFill>
              <a:srgbClr val="FFCC6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chart!$A$4:$A$37</c:f>
              <c:strCache>
                <c:ptCount val="34"/>
                <c:pt idx="0">
                  <c:v>ACEH</c:v>
                </c:pt>
                <c:pt idx="1">
                  <c:v>BALI</c:v>
                </c:pt>
                <c:pt idx="2">
                  <c:v>BANGKA BELITUNG</c:v>
                </c:pt>
                <c:pt idx="3">
                  <c:v>BANTEN</c:v>
                </c:pt>
                <c:pt idx="4">
                  <c:v>BENGKULU</c:v>
                </c:pt>
                <c:pt idx="5">
                  <c:v>D.I. YOGYAKARTA</c:v>
                </c:pt>
                <c:pt idx="6">
                  <c:v>D.K.I. JAKARTA</c:v>
                </c:pt>
                <c:pt idx="7">
                  <c:v>GORONTALO</c:v>
                </c:pt>
                <c:pt idx="8">
                  <c:v>JAMBI</c:v>
                </c:pt>
                <c:pt idx="9">
                  <c:v>JAWA BARAT</c:v>
                </c:pt>
                <c:pt idx="10">
                  <c:v>JAWA TENGAH</c:v>
                </c:pt>
                <c:pt idx="11">
                  <c:v>JAWA TIMUR</c:v>
                </c:pt>
                <c:pt idx="12">
                  <c:v>KALIMANTAN BARAT</c:v>
                </c:pt>
                <c:pt idx="13">
                  <c:v>KALIMANTAN SELATAN</c:v>
                </c:pt>
                <c:pt idx="14">
                  <c:v>KALIMANTAN TENGAH</c:v>
                </c:pt>
                <c:pt idx="15">
                  <c:v>KALIMANTAN TIMUR</c:v>
                </c:pt>
                <c:pt idx="16">
                  <c:v>KALIMANTAN UTARA</c:v>
                </c:pt>
                <c:pt idx="17">
                  <c:v>KEPULAUAN RIAU</c:v>
                </c:pt>
                <c:pt idx="18">
                  <c:v>LAMPUNG</c:v>
                </c:pt>
                <c:pt idx="19">
                  <c:v>MALUKU</c:v>
                </c:pt>
                <c:pt idx="20">
                  <c:v>MALUKU UTARA</c:v>
                </c:pt>
                <c:pt idx="21">
                  <c:v>NUSA TENGGARA BARAT</c:v>
                </c:pt>
                <c:pt idx="22">
                  <c:v>NUSA TENGGARA TIMUR</c:v>
                </c:pt>
                <c:pt idx="23">
                  <c:v>PAPUA</c:v>
                </c:pt>
                <c:pt idx="24">
                  <c:v>PAPUA BARAT</c:v>
                </c:pt>
                <c:pt idx="25">
                  <c:v>RIAU</c:v>
                </c:pt>
                <c:pt idx="26">
                  <c:v>SULAWESI BARAT</c:v>
                </c:pt>
                <c:pt idx="27">
                  <c:v>SULAWESI SELATAN</c:v>
                </c:pt>
                <c:pt idx="28">
                  <c:v>SULAWESI TENGAH</c:v>
                </c:pt>
                <c:pt idx="29">
                  <c:v>SULAWESI TENGGARA</c:v>
                </c:pt>
                <c:pt idx="30">
                  <c:v>SULAWESI UTARA</c:v>
                </c:pt>
                <c:pt idx="31">
                  <c:v>SUMATERA BARAT</c:v>
                </c:pt>
                <c:pt idx="32">
                  <c:v>SUMATERA SELATAN</c:v>
                </c:pt>
                <c:pt idx="33">
                  <c:v>SUMATERA UTARA</c:v>
                </c:pt>
              </c:strCache>
            </c:strRef>
          </c:cat>
          <c:val>
            <c:numRef>
              <c:f>chart!$B$4:$B$37</c:f>
              <c:numCache>
                <c:formatCode>General</c:formatCode>
                <c:ptCount val="34"/>
                <c:pt idx="0">
                  <c:v>115</c:v>
                </c:pt>
                <c:pt idx="1">
                  <c:v>16</c:v>
                </c:pt>
                <c:pt idx="2">
                  <c:v>18</c:v>
                </c:pt>
                <c:pt idx="3">
                  <c:v>107</c:v>
                </c:pt>
                <c:pt idx="4">
                  <c:v>48</c:v>
                </c:pt>
                <c:pt idx="5">
                  <c:v>39</c:v>
                </c:pt>
                <c:pt idx="6">
                  <c:v>9</c:v>
                </c:pt>
                <c:pt idx="7">
                  <c:v>29</c:v>
                </c:pt>
                <c:pt idx="8">
                  <c:v>61</c:v>
                </c:pt>
                <c:pt idx="9">
                  <c:v>334</c:v>
                </c:pt>
                <c:pt idx="10">
                  <c:v>219</c:v>
                </c:pt>
                <c:pt idx="11">
                  <c:v>306</c:v>
                </c:pt>
                <c:pt idx="12">
                  <c:v>107</c:v>
                </c:pt>
                <c:pt idx="13">
                  <c:v>52</c:v>
                </c:pt>
                <c:pt idx="14">
                  <c:v>49</c:v>
                </c:pt>
                <c:pt idx="15">
                  <c:v>31</c:v>
                </c:pt>
                <c:pt idx="16">
                  <c:v>4</c:v>
                </c:pt>
                <c:pt idx="17">
                  <c:v>21</c:v>
                </c:pt>
                <c:pt idx="18">
                  <c:v>145</c:v>
                </c:pt>
                <c:pt idx="19">
                  <c:v>77</c:v>
                </c:pt>
                <c:pt idx="20">
                  <c:v>28</c:v>
                </c:pt>
                <c:pt idx="21">
                  <c:v>74</c:v>
                </c:pt>
                <c:pt idx="22">
                  <c:v>153</c:v>
                </c:pt>
                <c:pt idx="23">
                  <c:v>42</c:v>
                </c:pt>
                <c:pt idx="24">
                  <c:v>22</c:v>
                </c:pt>
                <c:pt idx="25">
                  <c:v>135</c:v>
                </c:pt>
                <c:pt idx="26">
                  <c:v>27</c:v>
                </c:pt>
                <c:pt idx="27">
                  <c:v>132</c:v>
                </c:pt>
                <c:pt idx="28">
                  <c:v>75</c:v>
                </c:pt>
                <c:pt idx="29">
                  <c:v>139</c:v>
                </c:pt>
                <c:pt idx="30">
                  <c:v>72</c:v>
                </c:pt>
                <c:pt idx="31">
                  <c:v>89</c:v>
                </c:pt>
                <c:pt idx="32">
                  <c:v>183</c:v>
                </c:pt>
                <c:pt idx="33">
                  <c:v>145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66F-41C9-8563-EFDF783AAAF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2513024"/>
        <c:axId val="92515712"/>
        <c:axId val="0"/>
      </c:bar3DChart>
      <c:catAx>
        <c:axId val="925130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id-ID"/>
          </a:p>
        </c:txPr>
        <c:crossAx val="92515712"/>
        <c:crosses val="autoZero"/>
        <c:auto val="1"/>
        <c:lblAlgn val="ctr"/>
        <c:lblOffset val="100"/>
        <c:noMultiLvlLbl val="0"/>
      </c:catAx>
      <c:valAx>
        <c:axId val="925157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513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d-ID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Rekap!$C$4:$C$5</c:f>
              <c:strCache>
                <c:ptCount val="2"/>
                <c:pt idx="0">
                  <c:v>Jumlah Sekolah</c:v>
                </c:pt>
                <c:pt idx="1">
                  <c:v>Negeri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Rekap!$B$6:$B$39</c:f>
              <c:strCache>
                <c:ptCount val="34"/>
                <c:pt idx="0">
                  <c:v>Aceh</c:v>
                </c:pt>
                <c:pt idx="1">
                  <c:v>Banten</c:v>
                </c:pt>
                <c:pt idx="2">
                  <c:v>Bali</c:v>
                </c:pt>
                <c:pt idx="3">
                  <c:v>Bangka Belitung</c:v>
                </c:pt>
                <c:pt idx="4">
                  <c:v>Bengkulu</c:v>
                </c:pt>
                <c:pt idx="5">
                  <c:v>D.I. Yogyakarta</c:v>
                </c:pt>
                <c:pt idx="6">
                  <c:v>D.K.I. Jakarta</c:v>
                </c:pt>
                <c:pt idx="7">
                  <c:v>Gorontalo</c:v>
                </c:pt>
                <c:pt idx="8">
                  <c:v>Jambi</c:v>
                </c:pt>
                <c:pt idx="9">
                  <c:v>Jawa Barat</c:v>
                </c:pt>
                <c:pt idx="10">
                  <c:v>Jawa Tengah</c:v>
                </c:pt>
                <c:pt idx="11">
                  <c:v>Jawa Timur</c:v>
                </c:pt>
                <c:pt idx="12">
                  <c:v>Kalimantan Timur</c:v>
                </c:pt>
                <c:pt idx="13">
                  <c:v>Kalimantan Tengah</c:v>
                </c:pt>
                <c:pt idx="14">
                  <c:v>Kalimantan Utara</c:v>
                </c:pt>
                <c:pt idx="15">
                  <c:v>Kalimantan Selatan</c:v>
                </c:pt>
                <c:pt idx="16">
                  <c:v>Kalimantan Barat</c:v>
                </c:pt>
                <c:pt idx="17">
                  <c:v>Kepulauan Riau</c:v>
                </c:pt>
                <c:pt idx="18">
                  <c:v>Lampung</c:v>
                </c:pt>
                <c:pt idx="19">
                  <c:v>Maluku</c:v>
                </c:pt>
                <c:pt idx="20">
                  <c:v>Maluku Utara</c:v>
                </c:pt>
                <c:pt idx="21">
                  <c:v>Nusa Tenggara Timur</c:v>
                </c:pt>
                <c:pt idx="22">
                  <c:v>Nusa Tenggara Barat</c:v>
                </c:pt>
                <c:pt idx="23">
                  <c:v>Riau</c:v>
                </c:pt>
                <c:pt idx="24">
                  <c:v>Papua</c:v>
                </c:pt>
                <c:pt idx="25">
                  <c:v>Papua Barat</c:v>
                </c:pt>
                <c:pt idx="26">
                  <c:v>Sulawesi Tengah</c:v>
                </c:pt>
                <c:pt idx="27">
                  <c:v>Sulawesi Selatan</c:v>
                </c:pt>
                <c:pt idx="28">
                  <c:v>Sulawesi Utara</c:v>
                </c:pt>
                <c:pt idx="29">
                  <c:v>Sulawesi Barat</c:v>
                </c:pt>
                <c:pt idx="30">
                  <c:v>Sulawesi Tenggara</c:v>
                </c:pt>
                <c:pt idx="31">
                  <c:v>Sumatera Selatan</c:v>
                </c:pt>
                <c:pt idx="32">
                  <c:v>Sumatera Barat</c:v>
                </c:pt>
                <c:pt idx="33">
                  <c:v>Sumatera Utara</c:v>
                </c:pt>
              </c:strCache>
            </c:strRef>
          </c:cat>
          <c:val>
            <c:numRef>
              <c:f>Rekap!$C$6:$C$39</c:f>
              <c:numCache>
                <c:formatCode>_(* #,##0_);_(* \(#,##0\);_(* "-"??_);_(@_)</c:formatCode>
                <c:ptCount val="34"/>
                <c:pt idx="0">
                  <c:v>139</c:v>
                </c:pt>
                <c:pt idx="1">
                  <c:v>84</c:v>
                </c:pt>
                <c:pt idx="2">
                  <c:v>11</c:v>
                </c:pt>
                <c:pt idx="3">
                  <c:v>17</c:v>
                </c:pt>
                <c:pt idx="4">
                  <c:v>21</c:v>
                </c:pt>
                <c:pt idx="5">
                  <c:v>19</c:v>
                </c:pt>
                <c:pt idx="6">
                  <c:v>3</c:v>
                </c:pt>
                <c:pt idx="7">
                  <c:v>7</c:v>
                </c:pt>
                <c:pt idx="8">
                  <c:v>51</c:v>
                </c:pt>
                <c:pt idx="9">
                  <c:v>219</c:v>
                </c:pt>
                <c:pt idx="10">
                  <c:v>98</c:v>
                </c:pt>
                <c:pt idx="11">
                  <c:v>158</c:v>
                </c:pt>
                <c:pt idx="12">
                  <c:v>27</c:v>
                </c:pt>
                <c:pt idx="13">
                  <c:v>21</c:v>
                </c:pt>
                <c:pt idx="14">
                  <c:v>2</c:v>
                </c:pt>
                <c:pt idx="15">
                  <c:v>25</c:v>
                </c:pt>
                <c:pt idx="16">
                  <c:v>36</c:v>
                </c:pt>
                <c:pt idx="17">
                  <c:v>15</c:v>
                </c:pt>
                <c:pt idx="18">
                  <c:v>110</c:v>
                </c:pt>
                <c:pt idx="19">
                  <c:v>38</c:v>
                </c:pt>
                <c:pt idx="20">
                  <c:v>29</c:v>
                </c:pt>
                <c:pt idx="21">
                  <c:v>75</c:v>
                </c:pt>
                <c:pt idx="22">
                  <c:v>75</c:v>
                </c:pt>
                <c:pt idx="23">
                  <c:v>84</c:v>
                </c:pt>
                <c:pt idx="24">
                  <c:v>6</c:v>
                </c:pt>
                <c:pt idx="25">
                  <c:v>3</c:v>
                </c:pt>
                <c:pt idx="26">
                  <c:v>46</c:v>
                </c:pt>
                <c:pt idx="27">
                  <c:v>46</c:v>
                </c:pt>
                <c:pt idx="28">
                  <c:v>14</c:v>
                </c:pt>
                <c:pt idx="29">
                  <c:v>15</c:v>
                </c:pt>
                <c:pt idx="30">
                  <c:v>125</c:v>
                </c:pt>
                <c:pt idx="31">
                  <c:v>111</c:v>
                </c:pt>
                <c:pt idx="32">
                  <c:v>86</c:v>
                </c:pt>
                <c:pt idx="33">
                  <c:v>115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41-4C9C-B4A2-69EE9EEBE815}"/>
            </c:ext>
          </c:extLst>
        </c:ser>
        <c:ser>
          <c:idx val="1"/>
          <c:order val="1"/>
          <c:tx>
            <c:strRef>
              <c:f>Rekap!$D$4:$D$5</c:f>
              <c:strCache>
                <c:ptCount val="2"/>
                <c:pt idx="0">
                  <c:v>Jumlah Sekolah</c:v>
                </c:pt>
                <c:pt idx="1">
                  <c:v>Swasta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Rekap!$B$6:$B$39</c:f>
              <c:strCache>
                <c:ptCount val="34"/>
                <c:pt idx="0">
                  <c:v>Aceh</c:v>
                </c:pt>
                <c:pt idx="1">
                  <c:v>Banten</c:v>
                </c:pt>
                <c:pt idx="2">
                  <c:v>Bali</c:v>
                </c:pt>
                <c:pt idx="3">
                  <c:v>Bangka Belitung</c:v>
                </c:pt>
                <c:pt idx="4">
                  <c:v>Bengkulu</c:v>
                </c:pt>
                <c:pt idx="5">
                  <c:v>D.I. Yogyakarta</c:v>
                </c:pt>
                <c:pt idx="6">
                  <c:v>D.K.I. Jakarta</c:v>
                </c:pt>
                <c:pt idx="7">
                  <c:v>Gorontalo</c:v>
                </c:pt>
                <c:pt idx="8">
                  <c:v>Jambi</c:v>
                </c:pt>
                <c:pt idx="9">
                  <c:v>Jawa Barat</c:v>
                </c:pt>
                <c:pt idx="10">
                  <c:v>Jawa Tengah</c:v>
                </c:pt>
                <c:pt idx="11">
                  <c:v>Jawa Timur</c:v>
                </c:pt>
                <c:pt idx="12">
                  <c:v>Kalimantan Timur</c:v>
                </c:pt>
                <c:pt idx="13">
                  <c:v>Kalimantan Tengah</c:v>
                </c:pt>
                <c:pt idx="14">
                  <c:v>Kalimantan Utara</c:v>
                </c:pt>
                <c:pt idx="15">
                  <c:v>Kalimantan Selatan</c:v>
                </c:pt>
                <c:pt idx="16">
                  <c:v>Kalimantan Barat</c:v>
                </c:pt>
                <c:pt idx="17">
                  <c:v>Kepulauan Riau</c:v>
                </c:pt>
                <c:pt idx="18">
                  <c:v>Lampung</c:v>
                </c:pt>
                <c:pt idx="19">
                  <c:v>Maluku</c:v>
                </c:pt>
                <c:pt idx="20">
                  <c:v>Maluku Utara</c:v>
                </c:pt>
                <c:pt idx="21">
                  <c:v>Nusa Tenggara Timur</c:v>
                </c:pt>
                <c:pt idx="22">
                  <c:v>Nusa Tenggara Barat</c:v>
                </c:pt>
                <c:pt idx="23">
                  <c:v>Riau</c:v>
                </c:pt>
                <c:pt idx="24">
                  <c:v>Papua</c:v>
                </c:pt>
                <c:pt idx="25">
                  <c:v>Papua Barat</c:v>
                </c:pt>
                <c:pt idx="26">
                  <c:v>Sulawesi Tengah</c:v>
                </c:pt>
                <c:pt idx="27">
                  <c:v>Sulawesi Selatan</c:v>
                </c:pt>
                <c:pt idx="28">
                  <c:v>Sulawesi Utara</c:v>
                </c:pt>
                <c:pt idx="29">
                  <c:v>Sulawesi Barat</c:v>
                </c:pt>
                <c:pt idx="30">
                  <c:v>Sulawesi Tenggara</c:v>
                </c:pt>
                <c:pt idx="31">
                  <c:v>Sumatera Selatan</c:v>
                </c:pt>
                <c:pt idx="32">
                  <c:v>Sumatera Barat</c:v>
                </c:pt>
                <c:pt idx="33">
                  <c:v>Sumatera Utara</c:v>
                </c:pt>
              </c:strCache>
            </c:strRef>
          </c:cat>
          <c:val>
            <c:numRef>
              <c:f>Rekap!$D$6:$D$39</c:f>
              <c:numCache>
                <c:formatCode>_(* #,##0_);_(* \(#,##0\);_(* "-"??_);_(@_)</c:formatCode>
                <c:ptCount val="34"/>
                <c:pt idx="0">
                  <c:v>14</c:v>
                </c:pt>
                <c:pt idx="1">
                  <c:v>37</c:v>
                </c:pt>
                <c:pt idx="2">
                  <c:v>3</c:v>
                </c:pt>
                <c:pt idx="3">
                  <c:v>7</c:v>
                </c:pt>
                <c:pt idx="4">
                  <c:v>1</c:v>
                </c:pt>
                <c:pt idx="5">
                  <c:v>21</c:v>
                </c:pt>
                <c:pt idx="6">
                  <c:v>2</c:v>
                </c:pt>
                <c:pt idx="7">
                  <c:v>2</c:v>
                </c:pt>
                <c:pt idx="8">
                  <c:v>5</c:v>
                </c:pt>
                <c:pt idx="9">
                  <c:v>178</c:v>
                </c:pt>
                <c:pt idx="10">
                  <c:v>57</c:v>
                </c:pt>
                <c:pt idx="11">
                  <c:v>161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3</c:v>
                </c:pt>
                <c:pt idx="16">
                  <c:v>4</c:v>
                </c:pt>
                <c:pt idx="17">
                  <c:v>0</c:v>
                </c:pt>
                <c:pt idx="18">
                  <c:v>37</c:v>
                </c:pt>
                <c:pt idx="19">
                  <c:v>7</c:v>
                </c:pt>
                <c:pt idx="20">
                  <c:v>6</c:v>
                </c:pt>
                <c:pt idx="21">
                  <c:v>22</c:v>
                </c:pt>
                <c:pt idx="22">
                  <c:v>11</c:v>
                </c:pt>
                <c:pt idx="23">
                  <c:v>17</c:v>
                </c:pt>
                <c:pt idx="24">
                  <c:v>5</c:v>
                </c:pt>
                <c:pt idx="25">
                  <c:v>0</c:v>
                </c:pt>
                <c:pt idx="26">
                  <c:v>1</c:v>
                </c:pt>
                <c:pt idx="27">
                  <c:v>7</c:v>
                </c:pt>
                <c:pt idx="28">
                  <c:v>2</c:v>
                </c:pt>
                <c:pt idx="29">
                  <c:v>0</c:v>
                </c:pt>
                <c:pt idx="30">
                  <c:v>7</c:v>
                </c:pt>
                <c:pt idx="31">
                  <c:v>22</c:v>
                </c:pt>
                <c:pt idx="32">
                  <c:v>9</c:v>
                </c:pt>
                <c:pt idx="3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741-4C9C-B4A2-69EE9EEBE81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91601920"/>
        <c:axId val="91607808"/>
      </c:barChart>
      <c:catAx>
        <c:axId val="9160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91607808"/>
        <c:crosses val="autoZero"/>
        <c:auto val="1"/>
        <c:lblAlgn val="ctr"/>
        <c:lblOffset val="100"/>
        <c:noMultiLvlLbl val="0"/>
      </c:catAx>
      <c:valAx>
        <c:axId val="9160780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tx1">
                      <a:lumMod val="5000"/>
                      <a:lumOff val="95000"/>
                    </a:schemeClr>
                  </a:gs>
                  <a:gs pos="10000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91601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1">
    <c:autoUpdate val="0"/>
  </c:externalData>
</c:chartSpace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7850E9-60F9-4567-9F81-174AAE11A6CE}" type="doc">
      <dgm:prSet loTypeId="urn:microsoft.com/office/officeart/2005/8/layout/hList3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708336D3-B587-4C4D-A8ED-4CCD753D7B66}">
      <dgm:prSet phldrT="[Text]" custT="1"/>
      <dgm:spPr>
        <a:solidFill>
          <a:schemeClr val="accent1">
            <a:lumMod val="75000"/>
            <a:alpha val="75000"/>
          </a:schemeClr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Keterjangkauan</a:t>
          </a:r>
          <a:r>
            <a:rPr lang="en-US" sz="28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endParaRPr lang="en-US" sz="28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E8C17F5-C3D7-414C-BDA3-29FBA32DBBA1}" type="parTrans" cxnId="{71372A07-B742-4082-890B-9B921C4BE564}">
      <dgm:prSet/>
      <dgm:spPr/>
      <dgm:t>
        <a:bodyPr/>
        <a:lstStyle/>
        <a:p>
          <a:endParaRPr lang="en-US" sz="2400"/>
        </a:p>
      </dgm:t>
    </dgm:pt>
    <dgm:pt modelId="{459F10B7-9CB8-4767-B1CC-9F0AF172E5B0}" type="sibTrans" cxnId="{71372A07-B742-4082-890B-9B921C4BE564}">
      <dgm:prSet/>
      <dgm:spPr/>
      <dgm:t>
        <a:bodyPr/>
        <a:lstStyle/>
        <a:p>
          <a:endParaRPr lang="en-US" sz="2400"/>
        </a:p>
      </dgm:t>
    </dgm:pt>
    <dgm:pt modelId="{4CD66455-01EB-774D-AB8A-5CB39F89C071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28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BOS</a:t>
          </a:r>
          <a:endParaRPr lang="en-US" sz="28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43434045-C562-3A42-8719-BB799A289BA4}" type="parTrans" cxnId="{6C937454-DD95-144A-B0EF-4A97ABD65D81}">
      <dgm:prSet/>
      <dgm:spPr/>
      <dgm:t>
        <a:bodyPr/>
        <a:lstStyle/>
        <a:p>
          <a:endParaRPr lang="en-US"/>
        </a:p>
      </dgm:t>
    </dgm:pt>
    <dgm:pt modelId="{C093AB63-B127-1647-8B7D-CAD4C2735F37}" type="sibTrans" cxnId="{6C937454-DD95-144A-B0EF-4A97ABD65D81}">
      <dgm:prSet/>
      <dgm:spPr/>
      <dgm:t>
        <a:bodyPr/>
        <a:lstStyle/>
        <a:p>
          <a:endParaRPr lang="en-US"/>
        </a:p>
      </dgm:t>
    </dgm:pt>
    <dgm:pt modelId="{01375D73-EC70-FF43-863E-A49FE52CE0EB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28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PIP</a:t>
          </a:r>
          <a:endParaRPr lang="en-US" sz="28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4C8A8CF-AB64-A345-BA1D-7427F9D16B7B}" type="parTrans" cxnId="{B7E613E7-E13C-114F-9801-3F28117434E6}">
      <dgm:prSet/>
      <dgm:spPr/>
      <dgm:t>
        <a:bodyPr/>
        <a:lstStyle/>
        <a:p>
          <a:endParaRPr lang="en-US"/>
        </a:p>
      </dgm:t>
    </dgm:pt>
    <dgm:pt modelId="{D44BC1E3-6609-6F4E-B214-C710C4B30023}" type="sibTrans" cxnId="{B7E613E7-E13C-114F-9801-3F28117434E6}">
      <dgm:prSet/>
      <dgm:spPr/>
      <dgm:t>
        <a:bodyPr/>
        <a:lstStyle/>
        <a:p>
          <a:endParaRPr lang="en-US"/>
        </a:p>
      </dgm:t>
    </dgm:pt>
    <dgm:pt modelId="{9C0A71BF-D2EF-4788-8DFD-5D7A1F8423D5}" type="pres">
      <dgm:prSet presAssocID="{AC7850E9-60F9-4567-9F81-174AAE11A6C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D0B708-879B-4AFC-B162-F1E2AE4FBCA4}" type="pres">
      <dgm:prSet presAssocID="{708336D3-B587-4C4D-A8ED-4CCD753D7B66}" presName="roof" presStyleLbl="dkBgShp" presStyleIdx="0" presStyleCnt="2" custLinFactNeighborX="1403" custLinFactNeighborY="4142"/>
      <dgm:spPr/>
      <dgm:t>
        <a:bodyPr/>
        <a:lstStyle/>
        <a:p>
          <a:endParaRPr lang="en-US"/>
        </a:p>
      </dgm:t>
    </dgm:pt>
    <dgm:pt modelId="{7CA387BC-E33E-4A6C-9929-E54FBA21D257}" type="pres">
      <dgm:prSet presAssocID="{708336D3-B587-4C4D-A8ED-4CCD753D7B66}" presName="pillars" presStyleCnt="0"/>
      <dgm:spPr/>
      <dgm:t>
        <a:bodyPr/>
        <a:lstStyle/>
        <a:p>
          <a:endParaRPr lang="en-US"/>
        </a:p>
      </dgm:t>
    </dgm:pt>
    <dgm:pt modelId="{5FC7FE51-9B25-4E6E-8601-F41B3BE5415B}" type="pres">
      <dgm:prSet presAssocID="{708336D3-B587-4C4D-A8ED-4CCD753D7B66}" presName="pillar1" presStyleLbl="node1" presStyleIdx="0" presStyleCnt="2" custScaleY="122343" custLinFactNeighborX="-683" custLinFactNeighborY="41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DAD28C-C197-A241-A8F2-206E25A24060}" type="pres">
      <dgm:prSet presAssocID="{01375D73-EC70-FF43-863E-A49FE52CE0EB}" presName="pillarX" presStyleLbl="node1" presStyleIdx="1" presStyleCnt="2" custScaleY="121952" custLinFactNeighborX="-1536" custLinFactNeighborY="56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662CCC-4C6C-4B21-B562-D97DFB4E4273}" type="pres">
      <dgm:prSet presAssocID="{708336D3-B587-4C4D-A8ED-4CCD753D7B66}" presName="base" presStyleLbl="dkBgShp" presStyleIdx="1" presStyleCnt="2" custLinFactNeighborX="1403" custLinFactNeighborY="10563"/>
      <dgm:spPr>
        <a:solidFill>
          <a:schemeClr val="accent1">
            <a:lumMod val="75000"/>
            <a:alpha val="75000"/>
          </a:schemeClr>
        </a:solidFill>
      </dgm:spPr>
      <dgm:t>
        <a:bodyPr/>
        <a:lstStyle/>
        <a:p>
          <a:endParaRPr lang="en-US"/>
        </a:p>
      </dgm:t>
    </dgm:pt>
  </dgm:ptLst>
  <dgm:cxnLst>
    <dgm:cxn modelId="{6C937454-DD95-144A-B0EF-4A97ABD65D81}" srcId="{708336D3-B587-4C4D-A8ED-4CCD753D7B66}" destId="{4CD66455-01EB-774D-AB8A-5CB39F89C071}" srcOrd="0" destOrd="0" parTransId="{43434045-C562-3A42-8719-BB799A289BA4}" sibTransId="{C093AB63-B127-1647-8B7D-CAD4C2735F37}"/>
    <dgm:cxn modelId="{B7E613E7-E13C-114F-9801-3F28117434E6}" srcId="{708336D3-B587-4C4D-A8ED-4CCD753D7B66}" destId="{01375D73-EC70-FF43-863E-A49FE52CE0EB}" srcOrd="1" destOrd="0" parTransId="{D4C8A8CF-AB64-A345-BA1D-7427F9D16B7B}" sibTransId="{D44BC1E3-6609-6F4E-B214-C710C4B30023}"/>
    <dgm:cxn modelId="{71372A07-B742-4082-890B-9B921C4BE564}" srcId="{AC7850E9-60F9-4567-9F81-174AAE11A6CE}" destId="{708336D3-B587-4C4D-A8ED-4CCD753D7B66}" srcOrd="0" destOrd="0" parTransId="{DE8C17F5-C3D7-414C-BDA3-29FBA32DBBA1}" sibTransId="{459F10B7-9CB8-4767-B1CC-9F0AF172E5B0}"/>
    <dgm:cxn modelId="{64806F65-DEC6-5F4A-BC30-1FADE472EEF9}" type="presOf" srcId="{4CD66455-01EB-774D-AB8A-5CB39F89C071}" destId="{5FC7FE51-9B25-4E6E-8601-F41B3BE5415B}" srcOrd="0" destOrd="0" presId="urn:microsoft.com/office/officeart/2005/8/layout/hList3"/>
    <dgm:cxn modelId="{BBBE5759-F350-5246-BE76-2208B391639A}" type="presOf" srcId="{708336D3-B587-4C4D-A8ED-4CCD753D7B66}" destId="{73D0B708-879B-4AFC-B162-F1E2AE4FBCA4}" srcOrd="0" destOrd="0" presId="urn:microsoft.com/office/officeart/2005/8/layout/hList3"/>
    <dgm:cxn modelId="{B374F0C5-F7F0-1E45-83F7-47B281666BDD}" type="presOf" srcId="{AC7850E9-60F9-4567-9F81-174AAE11A6CE}" destId="{9C0A71BF-D2EF-4788-8DFD-5D7A1F8423D5}" srcOrd="0" destOrd="0" presId="urn:microsoft.com/office/officeart/2005/8/layout/hList3"/>
    <dgm:cxn modelId="{58670062-DCA3-A945-AFA5-AB207B1BEE4E}" type="presOf" srcId="{01375D73-EC70-FF43-863E-A49FE52CE0EB}" destId="{B7DAD28C-C197-A241-A8F2-206E25A24060}" srcOrd="0" destOrd="0" presId="urn:microsoft.com/office/officeart/2005/8/layout/hList3"/>
    <dgm:cxn modelId="{D4B02D98-031F-1C44-BF21-502B8F6005FC}" type="presParOf" srcId="{9C0A71BF-D2EF-4788-8DFD-5D7A1F8423D5}" destId="{73D0B708-879B-4AFC-B162-F1E2AE4FBCA4}" srcOrd="0" destOrd="0" presId="urn:microsoft.com/office/officeart/2005/8/layout/hList3"/>
    <dgm:cxn modelId="{2EAFC56B-35E9-B24B-ADE7-8D782008B5A8}" type="presParOf" srcId="{9C0A71BF-D2EF-4788-8DFD-5D7A1F8423D5}" destId="{7CA387BC-E33E-4A6C-9929-E54FBA21D257}" srcOrd="1" destOrd="0" presId="urn:microsoft.com/office/officeart/2005/8/layout/hList3"/>
    <dgm:cxn modelId="{1AE030B1-A9A2-A049-925D-2A504A03C977}" type="presParOf" srcId="{7CA387BC-E33E-4A6C-9929-E54FBA21D257}" destId="{5FC7FE51-9B25-4E6E-8601-F41B3BE5415B}" srcOrd="0" destOrd="0" presId="urn:microsoft.com/office/officeart/2005/8/layout/hList3"/>
    <dgm:cxn modelId="{BFBA6AF5-F340-F149-A81B-A9C418BEA93F}" type="presParOf" srcId="{7CA387BC-E33E-4A6C-9929-E54FBA21D257}" destId="{B7DAD28C-C197-A241-A8F2-206E25A24060}" srcOrd="1" destOrd="0" presId="urn:microsoft.com/office/officeart/2005/8/layout/hList3"/>
    <dgm:cxn modelId="{D3624CAE-0A33-2641-AD61-D667C9444807}" type="presParOf" srcId="{9C0A71BF-D2EF-4788-8DFD-5D7A1F8423D5}" destId="{C6662CCC-4C6C-4B21-B562-D97DFB4E427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47A1213-E2E0-9344-8B39-BC424FE390B1}" type="doc">
      <dgm:prSet loTypeId="urn:microsoft.com/office/officeart/2005/8/layout/vList4#1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6712B4-D612-3043-9B6D-CCE6C2EE7DC2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0F72424D-905F-7B47-9CA4-5D0E5CB3AF36}" type="parTrans" cxnId="{5C5018A8-3579-2A47-BEC5-A7384C3335CA}">
      <dgm:prSet/>
      <dgm:spPr/>
      <dgm:t>
        <a:bodyPr/>
        <a:lstStyle/>
        <a:p>
          <a:endParaRPr lang="en-US"/>
        </a:p>
      </dgm:t>
    </dgm:pt>
    <dgm:pt modelId="{7C165956-CA4E-0D40-9724-29E7EE299791}" type="sibTrans" cxnId="{5C5018A8-3579-2A47-BEC5-A7384C3335CA}">
      <dgm:prSet/>
      <dgm:spPr/>
      <dgm:t>
        <a:bodyPr/>
        <a:lstStyle/>
        <a:p>
          <a:endParaRPr lang="en-US"/>
        </a:p>
      </dgm:t>
    </dgm:pt>
    <dgm:pt modelId="{45E8206F-370F-DF47-A3C3-95231A52906A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pPr marL="273050" lvl="1" indent="-219075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  <a:tabLst/>
          </a:pPr>
          <a:r>
            <a:rPr lang="en-US" sz="200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yang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kekurangan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Sarana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Penunjang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: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Pagar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, Toilet,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Kantin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, UKS/OSIS, BP/BK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E1EF530-40F7-774E-832E-8C89BE740AAA}" type="parTrans" cxnId="{6A6DA20E-0890-8E4C-8C44-0D30210FB8BE}">
      <dgm:prSet/>
      <dgm:spPr/>
      <dgm:t>
        <a:bodyPr/>
        <a:lstStyle/>
        <a:p>
          <a:endParaRPr lang="en-US"/>
        </a:p>
      </dgm:t>
    </dgm:pt>
    <dgm:pt modelId="{5E4534D6-94FE-C64A-81B7-4281180B0230}" type="sibTrans" cxnId="{6A6DA20E-0890-8E4C-8C44-0D30210FB8BE}">
      <dgm:prSet/>
      <dgm:spPr/>
      <dgm:t>
        <a:bodyPr/>
        <a:lstStyle/>
        <a:p>
          <a:endParaRPr lang="en-US"/>
        </a:p>
      </dgm:t>
    </dgm:pt>
    <dgm:pt modelId="{235B793C-DC1A-FE4E-85A0-D4504454954E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pPr marL="228600" marR="0" lvl="1" indent="-228600" algn="l" defTabSz="8890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en-US" sz="20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347FB011-DAA1-504B-8C6D-94481A55E9CA}" type="parTrans" cxnId="{67A94BC2-C0A0-384D-9B10-88FEDE836ED3}">
      <dgm:prSet/>
      <dgm:spPr/>
      <dgm:t>
        <a:bodyPr/>
        <a:lstStyle/>
        <a:p>
          <a:endParaRPr lang="en-US"/>
        </a:p>
      </dgm:t>
    </dgm:pt>
    <dgm:pt modelId="{D5B40FC5-04E6-8940-AEC5-3D0AAAC5D710}" type="sibTrans" cxnId="{67A94BC2-C0A0-384D-9B10-88FEDE836ED3}">
      <dgm:prSet/>
      <dgm:spPr/>
      <dgm:t>
        <a:bodyPr/>
        <a:lstStyle/>
        <a:p>
          <a:endParaRPr lang="en-US"/>
        </a:p>
      </dgm:t>
    </dgm:pt>
    <dgm:pt modelId="{01241147-CB85-E84A-B3F1-0471E5EBD3E2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EC09CFF-6F9B-9A44-B6A6-6E02400AFAE1}" type="parTrans" cxnId="{C9A7CD55-7906-8840-9BCA-4F0734168337}">
      <dgm:prSet/>
      <dgm:spPr/>
      <dgm:t>
        <a:bodyPr/>
        <a:lstStyle/>
        <a:p>
          <a:endParaRPr lang="en-US"/>
        </a:p>
      </dgm:t>
    </dgm:pt>
    <dgm:pt modelId="{2EE56B0A-0941-9448-AFD6-15B357023D73}" type="sibTrans" cxnId="{C9A7CD55-7906-8840-9BCA-4F0734168337}">
      <dgm:prSet/>
      <dgm:spPr/>
      <dgm:t>
        <a:bodyPr/>
        <a:lstStyle/>
        <a:p>
          <a:endParaRPr lang="en-US"/>
        </a:p>
      </dgm:t>
    </dgm:pt>
    <dgm:pt modelId="{733A8789-A1EA-9344-8CEF-8E2895DA4BFF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Analisis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Dapodik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006395D-F687-C843-97EB-DD4A9352A591}" type="parTrans" cxnId="{331F8841-228D-6D41-BE23-46C4E45D5B06}">
      <dgm:prSet/>
      <dgm:spPr/>
      <dgm:t>
        <a:bodyPr/>
        <a:lstStyle/>
        <a:p>
          <a:endParaRPr lang="en-US"/>
        </a:p>
      </dgm:t>
    </dgm:pt>
    <dgm:pt modelId="{EC8CD932-DFBC-F84C-B01C-00A66750E780}" type="sibTrans" cxnId="{331F8841-228D-6D41-BE23-46C4E45D5B06}">
      <dgm:prSet/>
      <dgm:spPr/>
      <dgm:t>
        <a:bodyPr/>
        <a:lstStyle/>
        <a:p>
          <a:endParaRPr lang="en-US"/>
        </a:p>
      </dgm:t>
    </dgm:pt>
    <dgm:pt modelId="{0D18B3AD-DC85-A24D-9852-FDC83F27A103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C068841-FABB-0A4C-ADEA-E18CC483E6AA}" type="parTrans" cxnId="{44EAFADD-0217-054D-9FC2-6412FC499ABA}">
      <dgm:prSet/>
      <dgm:spPr/>
      <dgm:t>
        <a:bodyPr/>
        <a:lstStyle/>
        <a:p>
          <a:endParaRPr lang="en-US"/>
        </a:p>
      </dgm:t>
    </dgm:pt>
    <dgm:pt modelId="{ECC686D9-86E2-6049-9D55-D2E13946435C}" type="sibTrans" cxnId="{44EAFADD-0217-054D-9FC2-6412FC499ABA}">
      <dgm:prSet/>
      <dgm:spPr/>
      <dgm:t>
        <a:bodyPr/>
        <a:lstStyle/>
        <a:p>
          <a:endParaRPr lang="en-US"/>
        </a:p>
      </dgm:t>
    </dgm:pt>
    <dgm:pt modelId="{CE021604-E3E6-9C41-8F5E-36AD5A499C67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9960CDE-B877-894E-A47B-0EE14F4A9550}" type="parTrans" cxnId="{DCD404B5-8AE8-D84F-AB7D-90CE0DE9BD10}">
      <dgm:prSet/>
      <dgm:spPr/>
      <dgm:t>
        <a:bodyPr/>
        <a:lstStyle/>
        <a:p>
          <a:endParaRPr lang="en-US"/>
        </a:p>
      </dgm:t>
    </dgm:pt>
    <dgm:pt modelId="{D01F9A14-6511-3740-B9AA-7B4F927921A8}" type="sibTrans" cxnId="{DCD404B5-8AE8-D84F-AB7D-90CE0DE9BD10}">
      <dgm:prSet/>
      <dgm:spPr/>
      <dgm:t>
        <a:bodyPr/>
        <a:lstStyle/>
        <a:p>
          <a:endParaRPr lang="en-US"/>
        </a:p>
      </dgm:t>
    </dgm:pt>
    <dgm:pt modelId="{680DE007-0F0E-4446-958F-D4A7614D7F71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D748F3F-896E-9A44-8B15-25B6DA8B5FEF}" type="parTrans" cxnId="{0F03D2BB-D3FC-C647-B848-28AC8B0EDC0D}">
      <dgm:prSet/>
      <dgm:spPr/>
      <dgm:t>
        <a:bodyPr/>
        <a:lstStyle/>
        <a:p>
          <a:endParaRPr lang="en-US"/>
        </a:p>
      </dgm:t>
    </dgm:pt>
    <dgm:pt modelId="{7C297364-5CCA-2142-A2F2-2F2BBECA84F2}" type="sibTrans" cxnId="{0F03D2BB-D3FC-C647-B848-28AC8B0EDC0D}">
      <dgm:prSet/>
      <dgm:spPr/>
      <dgm:t>
        <a:bodyPr/>
        <a:lstStyle/>
        <a:p>
          <a:endParaRPr lang="en-US"/>
        </a:p>
      </dgm:t>
    </dgm:pt>
    <dgm:pt modelId="{65EB80DD-1E81-1E41-848E-24022EB9386C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50%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3612273-B223-5840-9275-763D9063EF6A}" type="parTrans" cxnId="{32510349-08D6-D543-8B1C-D4019B6D2F45}">
      <dgm:prSet/>
      <dgm:spPr/>
      <dgm:t>
        <a:bodyPr/>
        <a:lstStyle/>
        <a:p>
          <a:endParaRPr lang="en-US"/>
        </a:p>
      </dgm:t>
    </dgm:pt>
    <dgm:pt modelId="{909610B0-2D15-6F4F-84CE-C9AF2B8935BA}" type="sibTrans" cxnId="{32510349-08D6-D543-8B1C-D4019B6D2F45}">
      <dgm:prSet/>
      <dgm:spPr/>
      <dgm:t>
        <a:bodyPr/>
        <a:lstStyle/>
        <a:p>
          <a:endParaRPr lang="en-US"/>
        </a:p>
      </dgm:t>
    </dgm:pt>
    <dgm:pt modelId="{F4C6B3D4-2FD2-8A42-B4C9-41C65D29778D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endParaRPr lang="en-US" sz="2000" dirty="0"/>
        </a:p>
      </dgm:t>
    </dgm:pt>
    <dgm:pt modelId="{8357A208-106E-5441-9A81-DFE388815C76}" type="parTrans" cxnId="{CF7B5C97-89F8-F74F-A427-B7968688B434}">
      <dgm:prSet/>
      <dgm:spPr/>
      <dgm:t>
        <a:bodyPr/>
        <a:lstStyle/>
        <a:p>
          <a:endParaRPr lang="en-US"/>
        </a:p>
      </dgm:t>
    </dgm:pt>
    <dgm:pt modelId="{CAEA79BE-4B12-5347-9349-377AC78C8B00}" type="sibTrans" cxnId="{CF7B5C97-89F8-F74F-A427-B7968688B434}">
      <dgm:prSet/>
      <dgm:spPr/>
      <dgm:t>
        <a:bodyPr/>
        <a:lstStyle/>
        <a:p>
          <a:endParaRPr lang="en-US"/>
        </a:p>
      </dgm:t>
    </dgm:pt>
    <dgm:pt modelId="{5BC3F590-CFA8-F64E-A75E-93AF713AD180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C172AAC-C926-5E4B-B5B3-817B9011E8A0}" type="parTrans" cxnId="{EC11B150-ED70-D740-B2DE-5318ED7C0980}">
      <dgm:prSet/>
      <dgm:spPr/>
      <dgm:t>
        <a:bodyPr/>
        <a:lstStyle/>
        <a:p>
          <a:endParaRPr lang="en-US"/>
        </a:p>
      </dgm:t>
    </dgm:pt>
    <dgm:pt modelId="{F899265D-BE33-CC4C-BE54-9D7C4B510B5D}" type="sibTrans" cxnId="{EC11B150-ED70-D740-B2DE-5318ED7C0980}">
      <dgm:prSet/>
      <dgm:spPr/>
      <dgm:t>
        <a:bodyPr/>
        <a:lstStyle/>
        <a:p>
          <a:endParaRPr lang="en-US"/>
        </a:p>
      </dgm:t>
    </dgm:pt>
    <dgm:pt modelId="{59E1F3C2-2259-5642-89E7-6B8C8BF2BF39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8BF7D94F-23AE-C24C-BDDF-739AA66BBF30}" type="parTrans" cxnId="{B97223A6-BF4F-194A-BE54-84FBA6D72F7C}">
      <dgm:prSet/>
      <dgm:spPr/>
      <dgm:t>
        <a:bodyPr/>
        <a:lstStyle/>
        <a:p>
          <a:endParaRPr lang="en-US"/>
        </a:p>
      </dgm:t>
    </dgm:pt>
    <dgm:pt modelId="{DF9B4BAB-4C98-F040-A17A-87101ECEAEEC}" type="sibTrans" cxnId="{B97223A6-BF4F-194A-BE54-84FBA6D72F7C}">
      <dgm:prSet/>
      <dgm:spPr/>
      <dgm:t>
        <a:bodyPr/>
        <a:lstStyle/>
        <a:p>
          <a:endParaRPr lang="en-US"/>
        </a:p>
      </dgm:t>
    </dgm:pt>
    <dgm:pt modelId="{CDA592B4-037E-7640-8581-E1655A0C72AB}" type="pres">
      <dgm:prSet presAssocID="{647A1213-E2E0-9344-8B39-BC424FE390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399527-F964-3842-B41D-CD044B380D97}" type="pres">
      <dgm:prSet presAssocID="{446712B4-D612-3043-9B6D-CCE6C2EE7DC2}" presName="comp" presStyleCnt="0"/>
      <dgm:spPr/>
    </dgm:pt>
    <dgm:pt modelId="{4CA4E5A0-C537-724E-85D1-16E76FA2DB62}" type="pres">
      <dgm:prSet presAssocID="{446712B4-D612-3043-9B6D-CCE6C2EE7DC2}" presName="box" presStyleLbl="node1" presStyleIdx="0" presStyleCnt="3"/>
      <dgm:spPr/>
      <dgm:t>
        <a:bodyPr/>
        <a:lstStyle/>
        <a:p>
          <a:endParaRPr lang="en-US"/>
        </a:p>
      </dgm:t>
    </dgm:pt>
    <dgm:pt modelId="{19981E35-C632-8745-B2C9-476EAE941CD0}" type="pres">
      <dgm:prSet presAssocID="{446712B4-D612-3043-9B6D-CCE6C2EE7DC2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9AF06F5-902E-8B41-BF14-44F7DDD31FE4}" type="pres">
      <dgm:prSet presAssocID="{446712B4-D612-3043-9B6D-CCE6C2EE7DC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B1D2B6-B217-D949-B941-B56CB516859E}" type="pres">
      <dgm:prSet presAssocID="{7C165956-CA4E-0D40-9724-29E7EE299791}" presName="spacer" presStyleCnt="0"/>
      <dgm:spPr/>
    </dgm:pt>
    <dgm:pt modelId="{D72AAF6E-6C14-0143-9919-5FBC68A640EF}" type="pres">
      <dgm:prSet presAssocID="{01241147-CB85-E84A-B3F1-0471E5EBD3E2}" presName="comp" presStyleCnt="0"/>
      <dgm:spPr/>
    </dgm:pt>
    <dgm:pt modelId="{A7022E66-FD26-0F45-B769-884264DCD888}" type="pres">
      <dgm:prSet presAssocID="{01241147-CB85-E84A-B3F1-0471E5EBD3E2}" presName="box" presStyleLbl="node1" presStyleIdx="1" presStyleCnt="3"/>
      <dgm:spPr/>
      <dgm:t>
        <a:bodyPr/>
        <a:lstStyle/>
        <a:p>
          <a:endParaRPr lang="en-US"/>
        </a:p>
      </dgm:t>
    </dgm:pt>
    <dgm:pt modelId="{A86A02BE-2E9A-DA40-8271-5EB414A7DCC4}" type="pres">
      <dgm:prSet presAssocID="{01241147-CB85-E84A-B3F1-0471E5EBD3E2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1812D03-2A2A-B54F-BB94-54A4352FE38E}" type="pres">
      <dgm:prSet presAssocID="{01241147-CB85-E84A-B3F1-0471E5EBD3E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ABE8D9-F39F-5840-869D-0C11F1758A53}" type="pres">
      <dgm:prSet presAssocID="{2EE56B0A-0941-9448-AFD6-15B357023D73}" presName="spacer" presStyleCnt="0"/>
      <dgm:spPr/>
    </dgm:pt>
    <dgm:pt modelId="{BBFFAC2D-911E-654C-90E1-38D3D090E628}" type="pres">
      <dgm:prSet presAssocID="{CE021604-E3E6-9C41-8F5E-36AD5A499C67}" presName="comp" presStyleCnt="0"/>
      <dgm:spPr/>
    </dgm:pt>
    <dgm:pt modelId="{7190C668-3DD3-DE42-BF24-02EFB950E851}" type="pres">
      <dgm:prSet presAssocID="{CE021604-E3E6-9C41-8F5E-36AD5A499C67}" presName="box" presStyleLbl="node1" presStyleIdx="2" presStyleCnt="3" custLinFactNeighborX="568"/>
      <dgm:spPr/>
      <dgm:t>
        <a:bodyPr/>
        <a:lstStyle/>
        <a:p>
          <a:endParaRPr lang="en-US"/>
        </a:p>
      </dgm:t>
    </dgm:pt>
    <dgm:pt modelId="{B4244AA6-95AB-6842-B56E-8187C77C192A}" type="pres">
      <dgm:prSet presAssocID="{CE021604-E3E6-9C41-8F5E-36AD5A499C67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BE07B14A-094D-E34F-9CCC-2D77278E4FA2}" type="pres">
      <dgm:prSet presAssocID="{CE021604-E3E6-9C41-8F5E-36AD5A499C6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15A8D32-FF6E-4740-9221-21B3DB2CE7E0}" type="presOf" srcId="{235B793C-DC1A-FE4E-85A0-D4504454954E}" destId="{4CA4E5A0-C537-724E-85D1-16E76FA2DB62}" srcOrd="0" destOrd="2" presId="urn:microsoft.com/office/officeart/2005/8/layout/vList4#14"/>
    <dgm:cxn modelId="{3B05E618-29DE-EE46-B1EB-8029F19E0C84}" type="presOf" srcId="{446712B4-D612-3043-9B6D-CCE6C2EE7DC2}" destId="{A9AF06F5-902E-8B41-BF14-44F7DDD31FE4}" srcOrd="1" destOrd="0" presId="urn:microsoft.com/office/officeart/2005/8/layout/vList4#14"/>
    <dgm:cxn modelId="{F56B39CC-A7EB-1140-A160-244954D6B1E0}" type="presOf" srcId="{01241147-CB85-E84A-B3F1-0471E5EBD3E2}" destId="{31812D03-2A2A-B54F-BB94-54A4352FE38E}" srcOrd="1" destOrd="0" presId="urn:microsoft.com/office/officeart/2005/8/layout/vList4#14"/>
    <dgm:cxn modelId="{E263992C-CFA7-CE48-B53B-398CC4992EE9}" type="presOf" srcId="{F4C6B3D4-2FD2-8A42-B4C9-41C65D29778D}" destId="{A7022E66-FD26-0F45-B769-884264DCD888}" srcOrd="0" destOrd="4" presId="urn:microsoft.com/office/officeart/2005/8/layout/vList4#14"/>
    <dgm:cxn modelId="{13DAA211-651D-2643-B7A0-20AEC1E05A35}" type="presOf" srcId="{446712B4-D612-3043-9B6D-CCE6C2EE7DC2}" destId="{4CA4E5A0-C537-724E-85D1-16E76FA2DB62}" srcOrd="0" destOrd="0" presId="urn:microsoft.com/office/officeart/2005/8/layout/vList4#14"/>
    <dgm:cxn modelId="{32510349-08D6-D543-8B1C-D4019B6D2F45}" srcId="{CE021604-E3E6-9C41-8F5E-36AD5A499C67}" destId="{65EB80DD-1E81-1E41-848E-24022EB9386C}" srcOrd="1" destOrd="0" parTransId="{C3612273-B223-5840-9275-763D9063EF6A}" sibTransId="{909610B0-2D15-6F4F-84CE-C9AF2B8935BA}"/>
    <dgm:cxn modelId="{8A734B08-9EC7-8F4D-B233-2C31CCF2B5C3}" type="presOf" srcId="{45E8206F-370F-DF47-A3C3-95231A52906A}" destId="{4CA4E5A0-C537-724E-85D1-16E76FA2DB62}" srcOrd="0" destOrd="1" presId="urn:microsoft.com/office/officeart/2005/8/layout/vList4#14"/>
    <dgm:cxn modelId="{1AAE9133-90E3-FC46-BA7E-52B2B206A1D0}" type="presOf" srcId="{680DE007-0F0E-4446-958F-D4A7614D7F71}" destId="{7190C668-3DD3-DE42-BF24-02EFB950E851}" srcOrd="0" destOrd="1" presId="urn:microsoft.com/office/officeart/2005/8/layout/vList4#14"/>
    <dgm:cxn modelId="{CF7B5C97-89F8-F74F-A427-B7968688B434}" srcId="{01241147-CB85-E84A-B3F1-0471E5EBD3E2}" destId="{F4C6B3D4-2FD2-8A42-B4C9-41C65D29778D}" srcOrd="3" destOrd="0" parTransId="{8357A208-106E-5441-9A81-DFE388815C76}" sibTransId="{CAEA79BE-4B12-5347-9349-377AC78C8B00}"/>
    <dgm:cxn modelId="{D1300063-E082-A84B-A722-04665CDEF0B9}" type="presOf" srcId="{0D18B3AD-DC85-A24D-9852-FDC83F27A103}" destId="{31812D03-2A2A-B54F-BB94-54A4352FE38E}" srcOrd="1" destOrd="2" presId="urn:microsoft.com/office/officeart/2005/8/layout/vList4#14"/>
    <dgm:cxn modelId="{9052B7A0-A8E1-5B43-8A50-9EF1564BCA2C}" type="presOf" srcId="{CE021604-E3E6-9C41-8F5E-36AD5A499C67}" destId="{7190C668-3DD3-DE42-BF24-02EFB950E851}" srcOrd="0" destOrd="0" presId="urn:microsoft.com/office/officeart/2005/8/layout/vList4#14"/>
    <dgm:cxn modelId="{0F03D2BB-D3FC-C647-B848-28AC8B0EDC0D}" srcId="{CE021604-E3E6-9C41-8F5E-36AD5A499C67}" destId="{680DE007-0F0E-4446-958F-D4A7614D7F71}" srcOrd="0" destOrd="0" parTransId="{5D748F3F-896E-9A44-8B15-25B6DA8B5FEF}" sibTransId="{7C297364-5CCA-2142-A2F2-2F2BBECA84F2}"/>
    <dgm:cxn modelId="{331F8841-228D-6D41-BE23-46C4E45D5B06}" srcId="{01241147-CB85-E84A-B3F1-0471E5EBD3E2}" destId="{733A8789-A1EA-9344-8CEF-8E2895DA4BFF}" srcOrd="0" destOrd="0" parTransId="{D006395D-F687-C843-97EB-DD4A9352A591}" sibTransId="{EC8CD932-DFBC-F84C-B01C-00A66750E780}"/>
    <dgm:cxn modelId="{80E1A516-73C2-5449-840C-79C42C1C3AD1}" type="presOf" srcId="{F4C6B3D4-2FD2-8A42-B4C9-41C65D29778D}" destId="{31812D03-2A2A-B54F-BB94-54A4352FE38E}" srcOrd="1" destOrd="4" presId="urn:microsoft.com/office/officeart/2005/8/layout/vList4#14"/>
    <dgm:cxn modelId="{878864C8-F564-FD4A-9A34-ED510F09849F}" type="presOf" srcId="{5BC3F590-CFA8-F64E-A75E-93AF713AD180}" destId="{31812D03-2A2A-B54F-BB94-54A4352FE38E}" srcOrd="1" destOrd="3" presId="urn:microsoft.com/office/officeart/2005/8/layout/vList4#14"/>
    <dgm:cxn modelId="{5C5018A8-3579-2A47-BEC5-A7384C3335CA}" srcId="{647A1213-E2E0-9344-8B39-BC424FE390B1}" destId="{446712B4-D612-3043-9B6D-CCE6C2EE7DC2}" srcOrd="0" destOrd="0" parTransId="{0F72424D-905F-7B47-9CA4-5D0E5CB3AF36}" sibTransId="{7C165956-CA4E-0D40-9724-29E7EE299791}"/>
    <dgm:cxn modelId="{2C4939CD-3B8F-EF44-9510-54C6636673E3}" type="presOf" srcId="{59E1F3C2-2259-5642-89E7-6B8C8BF2BF39}" destId="{BE07B14A-094D-E34F-9CCC-2D77278E4FA2}" srcOrd="1" destOrd="3" presId="urn:microsoft.com/office/officeart/2005/8/layout/vList4#14"/>
    <dgm:cxn modelId="{67A94BC2-C0A0-384D-9B10-88FEDE836ED3}" srcId="{446712B4-D612-3043-9B6D-CCE6C2EE7DC2}" destId="{235B793C-DC1A-FE4E-85A0-D4504454954E}" srcOrd="1" destOrd="0" parTransId="{347FB011-DAA1-504B-8C6D-94481A55E9CA}" sibTransId="{D5B40FC5-04E6-8940-AEC5-3D0AAAC5D710}"/>
    <dgm:cxn modelId="{B97223A6-BF4F-194A-BE54-84FBA6D72F7C}" srcId="{CE021604-E3E6-9C41-8F5E-36AD5A499C67}" destId="{59E1F3C2-2259-5642-89E7-6B8C8BF2BF39}" srcOrd="2" destOrd="0" parTransId="{8BF7D94F-23AE-C24C-BDDF-739AA66BBF30}" sibTransId="{DF9B4BAB-4C98-F040-A17A-87101ECEAEEC}"/>
    <dgm:cxn modelId="{6A6DA20E-0890-8E4C-8C44-0D30210FB8BE}" srcId="{446712B4-D612-3043-9B6D-CCE6C2EE7DC2}" destId="{45E8206F-370F-DF47-A3C3-95231A52906A}" srcOrd="0" destOrd="0" parTransId="{FE1EF530-40F7-774E-832E-8C89BE740AAA}" sibTransId="{5E4534D6-94FE-C64A-81B7-4281180B0230}"/>
    <dgm:cxn modelId="{C9A7CD55-7906-8840-9BCA-4F0734168337}" srcId="{647A1213-E2E0-9344-8B39-BC424FE390B1}" destId="{01241147-CB85-E84A-B3F1-0471E5EBD3E2}" srcOrd="1" destOrd="0" parTransId="{5EC09CFF-6F9B-9A44-B6A6-6E02400AFAE1}" sibTransId="{2EE56B0A-0941-9448-AFD6-15B357023D73}"/>
    <dgm:cxn modelId="{264668BA-D09C-D842-875D-8E50270CD655}" type="presOf" srcId="{733A8789-A1EA-9344-8CEF-8E2895DA4BFF}" destId="{31812D03-2A2A-B54F-BB94-54A4352FE38E}" srcOrd="1" destOrd="1" presId="urn:microsoft.com/office/officeart/2005/8/layout/vList4#14"/>
    <dgm:cxn modelId="{858BB523-4F20-704D-A431-7A246F7E5436}" type="presOf" srcId="{235B793C-DC1A-FE4E-85A0-D4504454954E}" destId="{A9AF06F5-902E-8B41-BF14-44F7DDD31FE4}" srcOrd="1" destOrd="2" presId="urn:microsoft.com/office/officeart/2005/8/layout/vList4#14"/>
    <dgm:cxn modelId="{0FD17CAE-9154-E449-BEFF-76A2136C7044}" type="presOf" srcId="{733A8789-A1EA-9344-8CEF-8E2895DA4BFF}" destId="{A7022E66-FD26-0F45-B769-884264DCD888}" srcOrd="0" destOrd="1" presId="urn:microsoft.com/office/officeart/2005/8/layout/vList4#14"/>
    <dgm:cxn modelId="{DCD404B5-8AE8-D84F-AB7D-90CE0DE9BD10}" srcId="{647A1213-E2E0-9344-8B39-BC424FE390B1}" destId="{CE021604-E3E6-9C41-8F5E-36AD5A499C67}" srcOrd="2" destOrd="0" parTransId="{19960CDE-B877-894E-A47B-0EE14F4A9550}" sibTransId="{D01F9A14-6511-3740-B9AA-7B4F927921A8}"/>
    <dgm:cxn modelId="{A7C6B293-A0C3-444F-A63C-7CDCCA76E01B}" type="presOf" srcId="{680DE007-0F0E-4446-958F-D4A7614D7F71}" destId="{BE07B14A-094D-E34F-9CCC-2D77278E4FA2}" srcOrd="1" destOrd="1" presId="urn:microsoft.com/office/officeart/2005/8/layout/vList4#14"/>
    <dgm:cxn modelId="{D7A036B7-BB3A-4640-9FEF-ED5FB86ED527}" type="presOf" srcId="{45E8206F-370F-DF47-A3C3-95231A52906A}" destId="{A9AF06F5-902E-8B41-BF14-44F7DDD31FE4}" srcOrd="1" destOrd="1" presId="urn:microsoft.com/office/officeart/2005/8/layout/vList4#14"/>
    <dgm:cxn modelId="{8C38907E-89DD-C84F-A8AD-715FCB1F9067}" type="presOf" srcId="{647A1213-E2E0-9344-8B39-BC424FE390B1}" destId="{CDA592B4-037E-7640-8581-E1655A0C72AB}" srcOrd="0" destOrd="0" presId="urn:microsoft.com/office/officeart/2005/8/layout/vList4#14"/>
    <dgm:cxn modelId="{2D962C00-1F46-D846-AAA9-C7098965F26B}" type="presOf" srcId="{0D18B3AD-DC85-A24D-9852-FDC83F27A103}" destId="{A7022E66-FD26-0F45-B769-884264DCD888}" srcOrd="0" destOrd="2" presId="urn:microsoft.com/office/officeart/2005/8/layout/vList4#14"/>
    <dgm:cxn modelId="{E57272CB-E9FC-3446-9444-076F69F8A71F}" type="presOf" srcId="{65EB80DD-1E81-1E41-848E-24022EB9386C}" destId="{7190C668-3DD3-DE42-BF24-02EFB950E851}" srcOrd="0" destOrd="2" presId="urn:microsoft.com/office/officeart/2005/8/layout/vList4#14"/>
    <dgm:cxn modelId="{EC11B150-ED70-D740-B2DE-5318ED7C0980}" srcId="{01241147-CB85-E84A-B3F1-0471E5EBD3E2}" destId="{5BC3F590-CFA8-F64E-A75E-93AF713AD180}" srcOrd="2" destOrd="0" parTransId="{1C172AAC-C926-5E4B-B5B3-817B9011E8A0}" sibTransId="{F899265D-BE33-CC4C-BE54-9D7C4B510B5D}"/>
    <dgm:cxn modelId="{AA877566-CC60-6E4B-8220-09186158E8B0}" type="presOf" srcId="{59E1F3C2-2259-5642-89E7-6B8C8BF2BF39}" destId="{7190C668-3DD3-DE42-BF24-02EFB950E851}" srcOrd="0" destOrd="3" presId="urn:microsoft.com/office/officeart/2005/8/layout/vList4#14"/>
    <dgm:cxn modelId="{3BBA4C39-E07D-D348-8752-297BA4837C7D}" type="presOf" srcId="{01241147-CB85-E84A-B3F1-0471E5EBD3E2}" destId="{A7022E66-FD26-0F45-B769-884264DCD888}" srcOrd="0" destOrd="0" presId="urn:microsoft.com/office/officeart/2005/8/layout/vList4#14"/>
    <dgm:cxn modelId="{ADE48B7E-1888-2F49-B1D0-332E186F43E7}" type="presOf" srcId="{5BC3F590-CFA8-F64E-A75E-93AF713AD180}" destId="{A7022E66-FD26-0F45-B769-884264DCD888}" srcOrd="0" destOrd="3" presId="urn:microsoft.com/office/officeart/2005/8/layout/vList4#14"/>
    <dgm:cxn modelId="{6641CCA5-BBCF-544A-97BD-38EFF8B331FF}" type="presOf" srcId="{65EB80DD-1E81-1E41-848E-24022EB9386C}" destId="{BE07B14A-094D-E34F-9CCC-2D77278E4FA2}" srcOrd="1" destOrd="2" presId="urn:microsoft.com/office/officeart/2005/8/layout/vList4#14"/>
    <dgm:cxn modelId="{0942F51E-96FF-0241-BDDE-E13734F74DB7}" type="presOf" srcId="{CE021604-E3E6-9C41-8F5E-36AD5A499C67}" destId="{BE07B14A-094D-E34F-9CCC-2D77278E4FA2}" srcOrd="1" destOrd="0" presId="urn:microsoft.com/office/officeart/2005/8/layout/vList4#14"/>
    <dgm:cxn modelId="{44EAFADD-0217-054D-9FC2-6412FC499ABA}" srcId="{01241147-CB85-E84A-B3F1-0471E5EBD3E2}" destId="{0D18B3AD-DC85-A24D-9852-FDC83F27A103}" srcOrd="1" destOrd="0" parTransId="{DC068841-FABB-0A4C-ADEA-E18CC483E6AA}" sibTransId="{ECC686D9-86E2-6049-9D55-D2E13946435C}"/>
    <dgm:cxn modelId="{FD7FCF78-E94F-A14E-B2FD-6D3F5AC25310}" type="presParOf" srcId="{CDA592B4-037E-7640-8581-E1655A0C72AB}" destId="{79399527-F964-3842-B41D-CD044B380D97}" srcOrd="0" destOrd="0" presId="urn:microsoft.com/office/officeart/2005/8/layout/vList4#14"/>
    <dgm:cxn modelId="{E63807F7-46CA-F146-A435-505248E9B250}" type="presParOf" srcId="{79399527-F964-3842-B41D-CD044B380D97}" destId="{4CA4E5A0-C537-724E-85D1-16E76FA2DB62}" srcOrd="0" destOrd="0" presId="urn:microsoft.com/office/officeart/2005/8/layout/vList4#14"/>
    <dgm:cxn modelId="{56442CFC-64A7-C143-8390-73DED93253E7}" type="presParOf" srcId="{79399527-F964-3842-B41D-CD044B380D97}" destId="{19981E35-C632-8745-B2C9-476EAE941CD0}" srcOrd="1" destOrd="0" presId="urn:microsoft.com/office/officeart/2005/8/layout/vList4#14"/>
    <dgm:cxn modelId="{540660C8-B0EC-A14D-9AC4-E04A02EFBC39}" type="presParOf" srcId="{79399527-F964-3842-B41D-CD044B380D97}" destId="{A9AF06F5-902E-8B41-BF14-44F7DDD31FE4}" srcOrd="2" destOrd="0" presId="urn:microsoft.com/office/officeart/2005/8/layout/vList4#14"/>
    <dgm:cxn modelId="{20837ECA-339E-454F-A516-D6BE8C4E80A4}" type="presParOf" srcId="{CDA592B4-037E-7640-8581-E1655A0C72AB}" destId="{43B1D2B6-B217-D949-B941-B56CB516859E}" srcOrd="1" destOrd="0" presId="urn:microsoft.com/office/officeart/2005/8/layout/vList4#14"/>
    <dgm:cxn modelId="{26EE2457-386B-CC42-AB19-4A773DF61BB5}" type="presParOf" srcId="{CDA592B4-037E-7640-8581-E1655A0C72AB}" destId="{D72AAF6E-6C14-0143-9919-5FBC68A640EF}" srcOrd="2" destOrd="0" presId="urn:microsoft.com/office/officeart/2005/8/layout/vList4#14"/>
    <dgm:cxn modelId="{581035FE-3708-CD49-AD74-9D30282CB82A}" type="presParOf" srcId="{D72AAF6E-6C14-0143-9919-5FBC68A640EF}" destId="{A7022E66-FD26-0F45-B769-884264DCD888}" srcOrd="0" destOrd="0" presId="urn:microsoft.com/office/officeart/2005/8/layout/vList4#14"/>
    <dgm:cxn modelId="{78C7325B-6392-4441-A079-9A070F4F6A49}" type="presParOf" srcId="{D72AAF6E-6C14-0143-9919-5FBC68A640EF}" destId="{A86A02BE-2E9A-DA40-8271-5EB414A7DCC4}" srcOrd="1" destOrd="0" presId="urn:microsoft.com/office/officeart/2005/8/layout/vList4#14"/>
    <dgm:cxn modelId="{BBC87140-7F10-9C4C-BEAF-6FEF12DB23D6}" type="presParOf" srcId="{D72AAF6E-6C14-0143-9919-5FBC68A640EF}" destId="{31812D03-2A2A-B54F-BB94-54A4352FE38E}" srcOrd="2" destOrd="0" presId="urn:microsoft.com/office/officeart/2005/8/layout/vList4#14"/>
    <dgm:cxn modelId="{5A8F3E49-0CB2-7D42-924A-7AFA3543F3A5}" type="presParOf" srcId="{CDA592B4-037E-7640-8581-E1655A0C72AB}" destId="{16ABE8D9-F39F-5840-869D-0C11F1758A53}" srcOrd="3" destOrd="0" presId="urn:microsoft.com/office/officeart/2005/8/layout/vList4#14"/>
    <dgm:cxn modelId="{1C7FC8FE-04E7-604B-902D-CF8B90D4A948}" type="presParOf" srcId="{CDA592B4-037E-7640-8581-E1655A0C72AB}" destId="{BBFFAC2D-911E-654C-90E1-38D3D090E628}" srcOrd="4" destOrd="0" presId="urn:microsoft.com/office/officeart/2005/8/layout/vList4#14"/>
    <dgm:cxn modelId="{1CCE954F-ED9E-CD44-8DB9-72F9E67D2F3F}" type="presParOf" srcId="{BBFFAC2D-911E-654C-90E1-38D3D090E628}" destId="{7190C668-3DD3-DE42-BF24-02EFB950E851}" srcOrd="0" destOrd="0" presId="urn:microsoft.com/office/officeart/2005/8/layout/vList4#14"/>
    <dgm:cxn modelId="{66A650D0-133D-1F42-95AF-2DD51EEF3A9F}" type="presParOf" srcId="{BBFFAC2D-911E-654C-90E1-38D3D090E628}" destId="{B4244AA6-95AB-6842-B56E-8187C77C192A}" srcOrd="1" destOrd="0" presId="urn:microsoft.com/office/officeart/2005/8/layout/vList4#14"/>
    <dgm:cxn modelId="{60EF31E2-82F5-054E-8C15-EEA3FCABE036}" type="presParOf" srcId="{BBFFAC2D-911E-654C-90E1-38D3D090E628}" destId="{BE07B14A-094D-E34F-9CCC-2D77278E4FA2}" srcOrd="2" destOrd="0" presId="urn:microsoft.com/office/officeart/2005/8/layout/vList4#1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AD633E4-BF11-4ACA-AFCC-800231569C6A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428AD3-1FA5-43A5-BC8D-7EEC8B696A8D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420DC474-DE1E-4E7F-A9CC-9EBC2BF77EA0}" type="parTrans" cxnId="{0011D58B-879C-4813-8E4D-F99723E544CB}">
      <dgm:prSet/>
      <dgm:spPr/>
      <dgm:t>
        <a:bodyPr/>
        <a:lstStyle/>
        <a:p>
          <a:endParaRPr lang="en-US"/>
        </a:p>
      </dgm:t>
    </dgm:pt>
    <dgm:pt modelId="{B3B7F9AD-4BA8-4A41-91E1-9BF6518CAFBC}" type="sibTrans" cxnId="{0011D58B-879C-4813-8E4D-F99723E544CB}">
      <dgm:prSet/>
      <dgm:spPr/>
      <dgm:t>
        <a:bodyPr/>
        <a:lstStyle/>
        <a:p>
          <a:endParaRPr lang="en-US"/>
        </a:p>
      </dgm:t>
    </dgm:pt>
    <dgm:pt modelId="{2D85D4D9-049C-41D5-8261-C50550E5EA3A}">
      <dgm:prSet phldrT="[Text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Tersusunnya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dokumen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Evaluasi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Diri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(EDS);</a:t>
          </a:r>
          <a:endParaRPr lang="en-US" sz="2400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22657A3-CED1-4858-9853-4EE1FE009C5D}" type="parTrans" cxnId="{BBDAC6A4-0441-41CF-8D28-9EB939B6B158}">
      <dgm:prSet/>
      <dgm:spPr/>
      <dgm:t>
        <a:bodyPr/>
        <a:lstStyle/>
        <a:p>
          <a:endParaRPr lang="en-US"/>
        </a:p>
      </dgm:t>
    </dgm:pt>
    <dgm:pt modelId="{FCEB1DCD-4978-4ABF-B11A-4C07FCDC8ACB}" type="sibTrans" cxnId="{BBDAC6A4-0441-41CF-8D28-9EB939B6B158}">
      <dgm:prSet/>
      <dgm:spPr/>
      <dgm:t>
        <a:bodyPr/>
        <a:lstStyle/>
        <a:p>
          <a:endParaRPr lang="en-US"/>
        </a:p>
      </dgm:t>
    </dgm:pt>
    <dgm:pt modelId="{BDBD3CE4-0EB4-4A9B-AC07-807E249BA772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C9B3B0AB-760D-4027-9B10-E34DF414B449}" type="parTrans" cxnId="{6CEA86CB-8C5A-4959-92FD-F5F65C6DE79D}">
      <dgm:prSet/>
      <dgm:spPr/>
      <dgm:t>
        <a:bodyPr/>
        <a:lstStyle/>
        <a:p>
          <a:endParaRPr lang="en-US"/>
        </a:p>
      </dgm:t>
    </dgm:pt>
    <dgm:pt modelId="{868B049D-4AD8-4341-AD44-DBB6A92A4CDC}" type="sibTrans" cxnId="{6CEA86CB-8C5A-4959-92FD-F5F65C6DE79D}">
      <dgm:prSet/>
      <dgm:spPr/>
      <dgm:t>
        <a:bodyPr/>
        <a:lstStyle/>
        <a:p>
          <a:endParaRPr lang="en-US"/>
        </a:p>
      </dgm:t>
    </dgm:pt>
    <dgm:pt modelId="{9ECF48D6-5D18-4D46-BC76-57AA18921C92}">
      <dgm:prSet phldrT="[Text]" custT="1"/>
      <dgm:spPr>
        <a:solidFill>
          <a:srgbClr val="66FF66">
            <a:alpha val="90000"/>
          </a:srgbClr>
        </a:solidFill>
      </dgm:spPr>
      <dgm:t>
        <a:bodyPr/>
        <a:lstStyle/>
        <a:p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Tersusunnya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dokumen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rencana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tindak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lanjut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persiapan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pelaksanaan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Akreditasi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. </a:t>
          </a:r>
          <a:endParaRPr lang="en-US" sz="2400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9E39BB4-63A4-46E0-A40F-64486397855F}" type="parTrans" cxnId="{7D8CCF35-4710-41A2-842C-EBDE57D22D30}">
      <dgm:prSet/>
      <dgm:spPr/>
      <dgm:t>
        <a:bodyPr/>
        <a:lstStyle/>
        <a:p>
          <a:endParaRPr lang="en-US"/>
        </a:p>
      </dgm:t>
    </dgm:pt>
    <dgm:pt modelId="{ACB9F658-6D46-47DE-96BA-307B3FF91981}" type="sibTrans" cxnId="{7D8CCF35-4710-41A2-842C-EBDE57D22D30}">
      <dgm:prSet/>
      <dgm:spPr/>
      <dgm:t>
        <a:bodyPr/>
        <a:lstStyle/>
        <a:p>
          <a:endParaRPr lang="en-US"/>
        </a:p>
      </dgm:t>
    </dgm:pt>
    <dgm:pt modelId="{760B1116-DBFE-4281-B712-7B7C7BE59B71}" type="pres">
      <dgm:prSet presAssocID="{8AD633E4-BF11-4ACA-AFCC-800231569C6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96D2B893-B761-4FA9-A559-1E682B1BFAC0}" type="pres">
      <dgm:prSet presAssocID="{89428AD3-1FA5-43A5-BC8D-7EEC8B696A8D}" presName="posSpace" presStyleCnt="0"/>
      <dgm:spPr/>
    </dgm:pt>
    <dgm:pt modelId="{4FBEBF42-9B19-4BB4-82B4-DDDE5CEB677A}" type="pres">
      <dgm:prSet presAssocID="{89428AD3-1FA5-43A5-BC8D-7EEC8B696A8D}" presName="vertFlow" presStyleCnt="0"/>
      <dgm:spPr/>
    </dgm:pt>
    <dgm:pt modelId="{D7C9D420-D45E-44AD-AC37-6DC22702466C}" type="pres">
      <dgm:prSet presAssocID="{89428AD3-1FA5-43A5-BC8D-7EEC8B696A8D}" presName="topSpace" presStyleCnt="0"/>
      <dgm:spPr/>
    </dgm:pt>
    <dgm:pt modelId="{3260A48D-1C62-40C3-9B47-C7305F7B6D8E}" type="pres">
      <dgm:prSet presAssocID="{89428AD3-1FA5-43A5-BC8D-7EEC8B696A8D}" presName="firstComp" presStyleCnt="0"/>
      <dgm:spPr/>
    </dgm:pt>
    <dgm:pt modelId="{4973E846-6410-4E8A-8370-C4E184B0A7C4}" type="pres">
      <dgm:prSet presAssocID="{89428AD3-1FA5-43A5-BC8D-7EEC8B696A8D}" presName="firstChild" presStyleLbl="bgAccFollowNode1" presStyleIdx="0" presStyleCnt="2" custScaleX="127636" custScaleY="261853" custLinFactNeighborX="2947" custLinFactNeighborY="7123"/>
      <dgm:spPr/>
      <dgm:t>
        <a:bodyPr/>
        <a:lstStyle/>
        <a:p>
          <a:endParaRPr lang="en-US"/>
        </a:p>
      </dgm:t>
    </dgm:pt>
    <dgm:pt modelId="{F47F07E3-8ACC-48E6-9D26-ABD5A8A33E89}" type="pres">
      <dgm:prSet presAssocID="{89428AD3-1FA5-43A5-BC8D-7EEC8B696A8D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A391A-2BCA-4D6C-966C-A6E56A558E42}" type="pres">
      <dgm:prSet presAssocID="{89428AD3-1FA5-43A5-BC8D-7EEC8B696A8D}" presName="negSpace" presStyleCnt="0"/>
      <dgm:spPr/>
    </dgm:pt>
    <dgm:pt modelId="{31BC05FB-F0B2-4007-BA33-8149218DF286}" type="pres">
      <dgm:prSet presAssocID="{89428AD3-1FA5-43A5-BC8D-7EEC8B696A8D}" presName="circle" presStyleLbl="node1" presStyleIdx="0" presStyleCnt="2" custLinFactNeighborX="-36657" custLinFactNeighborY="-11222"/>
      <dgm:spPr/>
      <dgm:t>
        <a:bodyPr/>
        <a:lstStyle/>
        <a:p>
          <a:endParaRPr lang="en-US"/>
        </a:p>
      </dgm:t>
    </dgm:pt>
    <dgm:pt modelId="{EE4F8F47-5182-45A9-AE58-0BC831D07259}" type="pres">
      <dgm:prSet presAssocID="{B3B7F9AD-4BA8-4A41-91E1-9BF6518CAFBC}" presName="transSpace" presStyleCnt="0"/>
      <dgm:spPr/>
    </dgm:pt>
    <dgm:pt modelId="{3447D868-55F6-41DC-A84D-A567FEE0CFA8}" type="pres">
      <dgm:prSet presAssocID="{BDBD3CE4-0EB4-4A9B-AC07-807E249BA772}" presName="posSpace" presStyleCnt="0"/>
      <dgm:spPr/>
    </dgm:pt>
    <dgm:pt modelId="{CE2186BF-5528-43CE-BC67-775D9A0E52A9}" type="pres">
      <dgm:prSet presAssocID="{BDBD3CE4-0EB4-4A9B-AC07-807E249BA772}" presName="vertFlow" presStyleCnt="0"/>
      <dgm:spPr/>
    </dgm:pt>
    <dgm:pt modelId="{7504EA0F-7956-4EB2-B913-853763E75C2E}" type="pres">
      <dgm:prSet presAssocID="{BDBD3CE4-0EB4-4A9B-AC07-807E249BA772}" presName="topSpace" presStyleCnt="0"/>
      <dgm:spPr/>
    </dgm:pt>
    <dgm:pt modelId="{DC6F066F-F0CF-41BB-BC86-17E286845F1F}" type="pres">
      <dgm:prSet presAssocID="{BDBD3CE4-0EB4-4A9B-AC07-807E249BA772}" presName="firstComp" presStyleCnt="0"/>
      <dgm:spPr/>
    </dgm:pt>
    <dgm:pt modelId="{61CCC92B-88B9-4FC7-8AFE-10025CE0BEA3}" type="pres">
      <dgm:prSet presAssocID="{BDBD3CE4-0EB4-4A9B-AC07-807E249BA772}" presName="firstChild" presStyleLbl="bgAccFollowNode1" presStyleIdx="1" presStyleCnt="2" custScaleX="117324" custScaleY="277277" custLinFactNeighborX="-29389" custLinFactNeighborY="40012"/>
      <dgm:spPr/>
      <dgm:t>
        <a:bodyPr/>
        <a:lstStyle/>
        <a:p>
          <a:endParaRPr lang="en-US"/>
        </a:p>
      </dgm:t>
    </dgm:pt>
    <dgm:pt modelId="{35F0533B-FC27-4A30-99E2-2476AF08263A}" type="pres">
      <dgm:prSet presAssocID="{BDBD3CE4-0EB4-4A9B-AC07-807E249BA772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BAA-CC8C-48CA-B997-44CFF094CDD3}" type="pres">
      <dgm:prSet presAssocID="{BDBD3CE4-0EB4-4A9B-AC07-807E249BA772}" presName="negSpace" presStyleCnt="0"/>
      <dgm:spPr/>
    </dgm:pt>
    <dgm:pt modelId="{5A20DD83-50AC-4912-8B70-98D805AF8D13}" type="pres">
      <dgm:prSet presAssocID="{BDBD3CE4-0EB4-4A9B-AC07-807E249BA772}" presName="circle" presStyleLbl="node1" presStyleIdx="1" presStyleCnt="2" custLinFactNeighborX="-30796" custLinFactNeighborY="18776"/>
      <dgm:spPr/>
      <dgm:t>
        <a:bodyPr/>
        <a:lstStyle/>
        <a:p>
          <a:endParaRPr lang="en-US"/>
        </a:p>
      </dgm:t>
    </dgm:pt>
  </dgm:ptLst>
  <dgm:cxnLst>
    <dgm:cxn modelId="{2C7561D2-6766-934F-A572-14220DBAC04C}" type="presOf" srcId="{89428AD3-1FA5-43A5-BC8D-7EEC8B696A8D}" destId="{31BC05FB-F0B2-4007-BA33-8149218DF286}" srcOrd="0" destOrd="0" presId="urn:microsoft.com/office/officeart/2005/8/layout/hList9"/>
    <dgm:cxn modelId="{BBDAC6A4-0441-41CF-8D28-9EB939B6B158}" srcId="{89428AD3-1FA5-43A5-BC8D-7EEC8B696A8D}" destId="{2D85D4D9-049C-41D5-8261-C50550E5EA3A}" srcOrd="0" destOrd="0" parTransId="{122657A3-CED1-4858-9853-4EE1FE009C5D}" sibTransId="{FCEB1DCD-4978-4ABF-B11A-4C07FCDC8ACB}"/>
    <dgm:cxn modelId="{2048586B-0F68-6F4F-BC71-6AE93D4021A9}" type="presOf" srcId="{9ECF48D6-5D18-4D46-BC76-57AA18921C92}" destId="{61CCC92B-88B9-4FC7-8AFE-10025CE0BEA3}" srcOrd="0" destOrd="0" presId="urn:microsoft.com/office/officeart/2005/8/layout/hList9"/>
    <dgm:cxn modelId="{6CEA86CB-8C5A-4959-92FD-F5F65C6DE79D}" srcId="{8AD633E4-BF11-4ACA-AFCC-800231569C6A}" destId="{BDBD3CE4-0EB4-4A9B-AC07-807E249BA772}" srcOrd="1" destOrd="0" parTransId="{C9B3B0AB-760D-4027-9B10-E34DF414B449}" sibTransId="{868B049D-4AD8-4341-AD44-DBB6A92A4CDC}"/>
    <dgm:cxn modelId="{7D8CCF35-4710-41A2-842C-EBDE57D22D30}" srcId="{BDBD3CE4-0EB4-4A9B-AC07-807E249BA772}" destId="{9ECF48D6-5D18-4D46-BC76-57AA18921C92}" srcOrd="0" destOrd="0" parTransId="{F9E39BB4-63A4-46E0-A40F-64486397855F}" sibTransId="{ACB9F658-6D46-47DE-96BA-307B3FF91981}"/>
    <dgm:cxn modelId="{340F58D0-214D-CB49-9137-031CE3CDAD88}" type="presOf" srcId="{2D85D4D9-049C-41D5-8261-C50550E5EA3A}" destId="{4973E846-6410-4E8A-8370-C4E184B0A7C4}" srcOrd="0" destOrd="0" presId="urn:microsoft.com/office/officeart/2005/8/layout/hList9"/>
    <dgm:cxn modelId="{A13BB874-3B75-7B45-9E6A-553D9985B124}" type="presOf" srcId="{BDBD3CE4-0EB4-4A9B-AC07-807E249BA772}" destId="{5A20DD83-50AC-4912-8B70-98D805AF8D13}" srcOrd="0" destOrd="0" presId="urn:microsoft.com/office/officeart/2005/8/layout/hList9"/>
    <dgm:cxn modelId="{0A9B35F1-E805-044E-9145-03C5F45FFDBE}" type="presOf" srcId="{2D85D4D9-049C-41D5-8261-C50550E5EA3A}" destId="{F47F07E3-8ACC-48E6-9D26-ABD5A8A33E89}" srcOrd="1" destOrd="0" presId="urn:microsoft.com/office/officeart/2005/8/layout/hList9"/>
    <dgm:cxn modelId="{80B59445-1281-774D-961A-632DB289A0B1}" type="presOf" srcId="{9ECF48D6-5D18-4D46-BC76-57AA18921C92}" destId="{35F0533B-FC27-4A30-99E2-2476AF08263A}" srcOrd="1" destOrd="0" presId="urn:microsoft.com/office/officeart/2005/8/layout/hList9"/>
    <dgm:cxn modelId="{2B7CBE30-3508-504D-9B35-991A9D28827E}" type="presOf" srcId="{8AD633E4-BF11-4ACA-AFCC-800231569C6A}" destId="{760B1116-DBFE-4281-B712-7B7C7BE59B71}" srcOrd="0" destOrd="0" presId="urn:microsoft.com/office/officeart/2005/8/layout/hList9"/>
    <dgm:cxn modelId="{0011D58B-879C-4813-8E4D-F99723E544CB}" srcId="{8AD633E4-BF11-4ACA-AFCC-800231569C6A}" destId="{89428AD3-1FA5-43A5-BC8D-7EEC8B696A8D}" srcOrd="0" destOrd="0" parTransId="{420DC474-DE1E-4E7F-A9CC-9EBC2BF77EA0}" sibTransId="{B3B7F9AD-4BA8-4A41-91E1-9BF6518CAFBC}"/>
    <dgm:cxn modelId="{619B22CB-6BBB-D149-9232-C89FCE8C07DB}" type="presParOf" srcId="{760B1116-DBFE-4281-B712-7B7C7BE59B71}" destId="{96D2B893-B761-4FA9-A559-1E682B1BFAC0}" srcOrd="0" destOrd="0" presId="urn:microsoft.com/office/officeart/2005/8/layout/hList9"/>
    <dgm:cxn modelId="{E14B4A59-EA3E-A84E-85A1-56AF68BA4DB2}" type="presParOf" srcId="{760B1116-DBFE-4281-B712-7B7C7BE59B71}" destId="{4FBEBF42-9B19-4BB4-82B4-DDDE5CEB677A}" srcOrd="1" destOrd="0" presId="urn:microsoft.com/office/officeart/2005/8/layout/hList9"/>
    <dgm:cxn modelId="{1778052C-74B6-1D40-834F-96F3144F4661}" type="presParOf" srcId="{4FBEBF42-9B19-4BB4-82B4-DDDE5CEB677A}" destId="{D7C9D420-D45E-44AD-AC37-6DC22702466C}" srcOrd="0" destOrd="0" presId="urn:microsoft.com/office/officeart/2005/8/layout/hList9"/>
    <dgm:cxn modelId="{3F750D70-9EFC-9D41-842D-16239617D7CD}" type="presParOf" srcId="{4FBEBF42-9B19-4BB4-82B4-DDDE5CEB677A}" destId="{3260A48D-1C62-40C3-9B47-C7305F7B6D8E}" srcOrd="1" destOrd="0" presId="urn:microsoft.com/office/officeart/2005/8/layout/hList9"/>
    <dgm:cxn modelId="{29B125C5-184E-1048-80BC-CBD5A5608365}" type="presParOf" srcId="{3260A48D-1C62-40C3-9B47-C7305F7B6D8E}" destId="{4973E846-6410-4E8A-8370-C4E184B0A7C4}" srcOrd="0" destOrd="0" presId="urn:microsoft.com/office/officeart/2005/8/layout/hList9"/>
    <dgm:cxn modelId="{BA56805A-ED6D-094E-81A6-344960BDCB8C}" type="presParOf" srcId="{3260A48D-1C62-40C3-9B47-C7305F7B6D8E}" destId="{F47F07E3-8ACC-48E6-9D26-ABD5A8A33E89}" srcOrd="1" destOrd="0" presId="urn:microsoft.com/office/officeart/2005/8/layout/hList9"/>
    <dgm:cxn modelId="{E8B5621B-373A-E049-BA2E-F8B07FECE3B0}" type="presParOf" srcId="{760B1116-DBFE-4281-B712-7B7C7BE59B71}" destId="{627A391A-2BCA-4D6C-966C-A6E56A558E42}" srcOrd="2" destOrd="0" presId="urn:microsoft.com/office/officeart/2005/8/layout/hList9"/>
    <dgm:cxn modelId="{FE2364E4-CE67-DC4C-BF6C-8103A9E7FAF8}" type="presParOf" srcId="{760B1116-DBFE-4281-B712-7B7C7BE59B71}" destId="{31BC05FB-F0B2-4007-BA33-8149218DF286}" srcOrd="3" destOrd="0" presId="urn:microsoft.com/office/officeart/2005/8/layout/hList9"/>
    <dgm:cxn modelId="{2C46E03E-ABDE-D54C-8AB5-A6FEA1C8A47C}" type="presParOf" srcId="{760B1116-DBFE-4281-B712-7B7C7BE59B71}" destId="{EE4F8F47-5182-45A9-AE58-0BC831D07259}" srcOrd="4" destOrd="0" presId="urn:microsoft.com/office/officeart/2005/8/layout/hList9"/>
    <dgm:cxn modelId="{5FCAE386-6251-BA46-B8E7-E744DF7D1D9B}" type="presParOf" srcId="{760B1116-DBFE-4281-B712-7B7C7BE59B71}" destId="{3447D868-55F6-41DC-A84D-A567FEE0CFA8}" srcOrd="5" destOrd="0" presId="urn:microsoft.com/office/officeart/2005/8/layout/hList9"/>
    <dgm:cxn modelId="{A6CC7C30-7D07-D846-B98F-5C50D7FD29E6}" type="presParOf" srcId="{760B1116-DBFE-4281-B712-7B7C7BE59B71}" destId="{CE2186BF-5528-43CE-BC67-775D9A0E52A9}" srcOrd="6" destOrd="0" presId="urn:microsoft.com/office/officeart/2005/8/layout/hList9"/>
    <dgm:cxn modelId="{2F24B186-6D1E-964D-A842-149821304C79}" type="presParOf" srcId="{CE2186BF-5528-43CE-BC67-775D9A0E52A9}" destId="{7504EA0F-7956-4EB2-B913-853763E75C2E}" srcOrd="0" destOrd="0" presId="urn:microsoft.com/office/officeart/2005/8/layout/hList9"/>
    <dgm:cxn modelId="{4105E86A-E58A-0F42-B6A5-AC08DE998254}" type="presParOf" srcId="{CE2186BF-5528-43CE-BC67-775D9A0E52A9}" destId="{DC6F066F-F0CF-41BB-BC86-17E286845F1F}" srcOrd="1" destOrd="0" presId="urn:microsoft.com/office/officeart/2005/8/layout/hList9"/>
    <dgm:cxn modelId="{09961914-ACB5-2546-B822-0763F452BB63}" type="presParOf" srcId="{DC6F066F-F0CF-41BB-BC86-17E286845F1F}" destId="{61CCC92B-88B9-4FC7-8AFE-10025CE0BEA3}" srcOrd="0" destOrd="0" presId="urn:microsoft.com/office/officeart/2005/8/layout/hList9"/>
    <dgm:cxn modelId="{22D59F5F-7FAB-0D49-94AC-3A3AE2725A4A}" type="presParOf" srcId="{DC6F066F-F0CF-41BB-BC86-17E286845F1F}" destId="{35F0533B-FC27-4A30-99E2-2476AF08263A}" srcOrd="1" destOrd="0" presId="urn:microsoft.com/office/officeart/2005/8/layout/hList9"/>
    <dgm:cxn modelId="{86A34FBE-D878-6646-A29E-BB8999B521CC}" type="presParOf" srcId="{760B1116-DBFE-4281-B712-7B7C7BE59B71}" destId="{0806FBAA-CC8C-48CA-B997-44CFF094CDD3}" srcOrd="7" destOrd="0" presId="urn:microsoft.com/office/officeart/2005/8/layout/hList9"/>
    <dgm:cxn modelId="{46268E1A-451A-1B47-A6E9-ABAB9BC73BE2}" type="presParOf" srcId="{760B1116-DBFE-4281-B712-7B7C7BE59B71}" destId="{5A20DD83-50AC-4912-8B70-98D805AF8D13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38BF2F0-60E2-4CA2-A936-D27E26923BA6}" type="doc">
      <dgm:prSet loTypeId="urn:microsoft.com/office/officeart/2005/8/layout/venn2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EF98648C-4441-43E5-855F-0A48E7A58AB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2600" b="1" dirty="0" smtClean="0">
              <a:solidFill>
                <a:srgbClr val="FF0000"/>
              </a:solidFill>
              <a:latin typeface="Constantia" pitchFamily="18" charset="0"/>
            </a:rPr>
            <a:t>3</a:t>
          </a:r>
          <a:r>
            <a:rPr lang="id-ID" sz="2600" b="1" dirty="0" smtClean="0">
              <a:solidFill>
                <a:srgbClr val="FF0000"/>
              </a:solidFill>
              <a:latin typeface="Constantia" pitchFamily="18" charset="0"/>
            </a:rPr>
            <a:t>4</a:t>
          </a:r>
          <a:r>
            <a:rPr lang="en-US" sz="2600" b="1" dirty="0" smtClean="0">
              <a:solidFill>
                <a:srgbClr val="FF0000"/>
              </a:solidFill>
              <a:latin typeface="Constantia" pitchFamily="18" charset="0"/>
            </a:rPr>
            <a:t> </a:t>
          </a:r>
          <a:r>
            <a:rPr lang="en-US" sz="2400" b="1" dirty="0" err="1" smtClean="0">
              <a:solidFill>
                <a:srgbClr val="FF0000"/>
              </a:solidFill>
              <a:latin typeface="Constantia" pitchFamily="18" charset="0"/>
            </a:rPr>
            <a:t>Provinsi</a:t>
          </a:r>
          <a:endParaRPr lang="en-US" sz="2400" b="1" dirty="0" smtClean="0">
            <a:solidFill>
              <a:srgbClr val="FF0000"/>
            </a:solidFill>
            <a:latin typeface="Constantia" pitchFamily="18" charset="0"/>
          </a:endParaRPr>
        </a:p>
      </dgm:t>
    </dgm:pt>
    <dgm:pt modelId="{00F7079D-7743-43B2-9B33-CC875BFB719D}" type="parTrans" cxnId="{B519E309-9F20-4802-846B-ECE518CC4EB5}">
      <dgm:prSet/>
      <dgm:spPr/>
      <dgm:t>
        <a:bodyPr/>
        <a:lstStyle/>
        <a:p>
          <a:endParaRPr lang="en-US"/>
        </a:p>
      </dgm:t>
    </dgm:pt>
    <dgm:pt modelId="{7BE87909-C884-402F-9A3E-D004CA2CB7BA}" type="sibTrans" cxnId="{B519E309-9F20-4802-846B-ECE518CC4EB5}">
      <dgm:prSet/>
      <dgm:spPr/>
      <dgm:t>
        <a:bodyPr/>
        <a:lstStyle/>
        <a:p>
          <a:endParaRPr lang="en-US"/>
        </a:p>
      </dgm:t>
    </dgm:pt>
    <dgm:pt modelId="{5CE043F5-3FC0-4B36-8E4D-9A4B82F39A93}">
      <dgm:prSet phldrT="[Text]" custT="1"/>
      <dgm:spPr>
        <a:solidFill>
          <a:srgbClr val="66FF66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Constantia" pitchFamily="18" charset="0"/>
            </a:rPr>
            <a:t>92 </a:t>
          </a:r>
          <a:r>
            <a:rPr lang="en-US" sz="2200" b="1" dirty="0" err="1" smtClean="0">
              <a:solidFill>
                <a:schemeClr val="tx1"/>
              </a:solidFill>
              <a:latin typeface="Constantia" pitchFamily="18" charset="0"/>
            </a:rPr>
            <a:t>Kab</a:t>
          </a:r>
          <a:r>
            <a:rPr lang="en-US" sz="2200" b="1" dirty="0" smtClean="0">
              <a:solidFill>
                <a:schemeClr val="tx1"/>
              </a:solidFill>
              <a:latin typeface="Constantia" pitchFamily="18" charset="0"/>
            </a:rPr>
            <a:t>/Kota</a:t>
          </a:r>
        </a:p>
      </dgm:t>
    </dgm:pt>
    <dgm:pt modelId="{0851A8EE-FEB2-4483-B534-3BCE8210888A}" type="parTrans" cxnId="{EFD195E8-E450-45B3-91DC-3B7A0723F785}">
      <dgm:prSet/>
      <dgm:spPr/>
      <dgm:t>
        <a:bodyPr/>
        <a:lstStyle/>
        <a:p>
          <a:endParaRPr lang="en-US"/>
        </a:p>
      </dgm:t>
    </dgm:pt>
    <dgm:pt modelId="{0E738864-6ECD-414B-8880-69605CEB57AF}" type="sibTrans" cxnId="{EFD195E8-E450-45B3-91DC-3B7A0723F785}">
      <dgm:prSet/>
      <dgm:spPr/>
      <dgm:t>
        <a:bodyPr/>
        <a:lstStyle/>
        <a:p>
          <a:endParaRPr lang="en-US"/>
        </a:p>
      </dgm:t>
    </dgm:pt>
    <dgm:pt modelId="{8875AF8B-7BD0-4FFF-9D90-01082BC7CDBA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2800" b="1" dirty="0" smtClean="0">
              <a:solidFill>
                <a:schemeClr val="bg1"/>
              </a:solidFill>
              <a:latin typeface="Constantia" pitchFamily="18" charset="0"/>
            </a:rPr>
            <a:t>150 </a:t>
          </a:r>
          <a:r>
            <a:rPr lang="en-US" sz="2000" b="1" dirty="0" err="1" smtClean="0">
              <a:solidFill>
                <a:schemeClr val="bg1"/>
              </a:solidFill>
              <a:latin typeface="Constantia" pitchFamily="18" charset="0"/>
            </a:rPr>
            <a:t>sekolah</a:t>
          </a:r>
          <a:endParaRPr lang="en-US" sz="2000" b="1" dirty="0">
            <a:solidFill>
              <a:schemeClr val="bg1"/>
            </a:solidFill>
            <a:latin typeface="Constantia" pitchFamily="18" charset="0"/>
          </a:endParaRPr>
        </a:p>
      </dgm:t>
    </dgm:pt>
    <dgm:pt modelId="{2C118B70-A92A-4F30-8421-E64FBC865344}" type="parTrans" cxnId="{5CCB029D-6AC5-4975-BBF9-4217E8F2320F}">
      <dgm:prSet/>
      <dgm:spPr/>
      <dgm:t>
        <a:bodyPr/>
        <a:lstStyle/>
        <a:p>
          <a:endParaRPr lang="en-US"/>
        </a:p>
      </dgm:t>
    </dgm:pt>
    <dgm:pt modelId="{9738A57D-EF0A-4CD1-B798-1A731AB6B117}" type="sibTrans" cxnId="{5CCB029D-6AC5-4975-BBF9-4217E8F2320F}">
      <dgm:prSet/>
      <dgm:spPr/>
      <dgm:t>
        <a:bodyPr/>
        <a:lstStyle/>
        <a:p>
          <a:endParaRPr lang="en-US"/>
        </a:p>
      </dgm:t>
    </dgm:pt>
    <dgm:pt modelId="{17E513E8-B80C-4D62-8558-272CA9002E1C}" type="pres">
      <dgm:prSet presAssocID="{A38BF2F0-60E2-4CA2-A936-D27E26923BA6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083F57-AD15-4836-940E-8593F01EDA66}" type="pres">
      <dgm:prSet presAssocID="{A38BF2F0-60E2-4CA2-A936-D27E26923BA6}" presName="comp1" presStyleCnt="0"/>
      <dgm:spPr/>
    </dgm:pt>
    <dgm:pt modelId="{F6FE71A4-E2A6-4AB1-94AD-0BC826FABB2F}" type="pres">
      <dgm:prSet presAssocID="{A38BF2F0-60E2-4CA2-A936-D27E26923BA6}" presName="circle1" presStyleLbl="node1" presStyleIdx="0" presStyleCnt="3" custLinFactNeighborX="-2500" custLinFactNeighborY="34375"/>
      <dgm:spPr/>
      <dgm:t>
        <a:bodyPr/>
        <a:lstStyle/>
        <a:p>
          <a:endParaRPr lang="en-US"/>
        </a:p>
      </dgm:t>
    </dgm:pt>
    <dgm:pt modelId="{89CD15CF-8C23-4EAE-AD15-E3A73CC6EDE8}" type="pres">
      <dgm:prSet presAssocID="{A38BF2F0-60E2-4CA2-A936-D27E26923BA6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2821C9-6454-4B21-A3E4-E6E97E9C26CE}" type="pres">
      <dgm:prSet presAssocID="{A38BF2F0-60E2-4CA2-A936-D27E26923BA6}" presName="comp2" presStyleCnt="0"/>
      <dgm:spPr/>
    </dgm:pt>
    <dgm:pt modelId="{DA730AC8-32FE-4A93-B8BA-7B20A37D2621}" type="pres">
      <dgm:prSet presAssocID="{A38BF2F0-60E2-4CA2-A936-D27E26923BA6}" presName="circle2" presStyleLbl="node1" presStyleIdx="1" presStyleCnt="3"/>
      <dgm:spPr/>
      <dgm:t>
        <a:bodyPr/>
        <a:lstStyle/>
        <a:p>
          <a:endParaRPr lang="en-US"/>
        </a:p>
      </dgm:t>
    </dgm:pt>
    <dgm:pt modelId="{0B3A2621-989A-4EE1-8134-DA7332607B6A}" type="pres">
      <dgm:prSet presAssocID="{A38BF2F0-60E2-4CA2-A936-D27E26923BA6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D53FE-8375-4627-857C-C592EEEC542B}" type="pres">
      <dgm:prSet presAssocID="{A38BF2F0-60E2-4CA2-A936-D27E26923BA6}" presName="comp3" presStyleCnt="0"/>
      <dgm:spPr/>
    </dgm:pt>
    <dgm:pt modelId="{C31B3BC1-5514-4F5E-BA43-7EF7C91325B4}" type="pres">
      <dgm:prSet presAssocID="{A38BF2F0-60E2-4CA2-A936-D27E26923BA6}" presName="circle3" presStyleLbl="node1" presStyleIdx="2" presStyleCnt="3"/>
      <dgm:spPr/>
      <dgm:t>
        <a:bodyPr/>
        <a:lstStyle/>
        <a:p>
          <a:endParaRPr lang="en-US"/>
        </a:p>
      </dgm:t>
    </dgm:pt>
    <dgm:pt modelId="{FFD72E70-E9E4-478B-A643-67D85F6719DD}" type="pres">
      <dgm:prSet presAssocID="{A38BF2F0-60E2-4CA2-A936-D27E26923BA6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C96EA3-514B-6541-941F-EBBA3C76A2EB}" type="presOf" srcId="{8875AF8B-7BD0-4FFF-9D90-01082BC7CDBA}" destId="{C31B3BC1-5514-4F5E-BA43-7EF7C91325B4}" srcOrd="0" destOrd="0" presId="urn:microsoft.com/office/officeart/2005/8/layout/venn2"/>
    <dgm:cxn modelId="{13E9498A-BFF2-634F-88D0-3D6575EA31C6}" type="presOf" srcId="{EF98648C-4441-43E5-855F-0A48E7A58ABE}" destId="{F6FE71A4-E2A6-4AB1-94AD-0BC826FABB2F}" srcOrd="0" destOrd="0" presId="urn:microsoft.com/office/officeart/2005/8/layout/venn2"/>
    <dgm:cxn modelId="{D9438344-6F44-3649-9394-1E0EBD6AEE22}" type="presOf" srcId="{5CE043F5-3FC0-4B36-8E4D-9A4B82F39A93}" destId="{DA730AC8-32FE-4A93-B8BA-7B20A37D2621}" srcOrd="0" destOrd="0" presId="urn:microsoft.com/office/officeart/2005/8/layout/venn2"/>
    <dgm:cxn modelId="{CA476472-D635-3840-933D-8DD6E25C3FE6}" type="presOf" srcId="{8875AF8B-7BD0-4FFF-9D90-01082BC7CDBA}" destId="{FFD72E70-E9E4-478B-A643-67D85F6719DD}" srcOrd="1" destOrd="0" presId="urn:microsoft.com/office/officeart/2005/8/layout/venn2"/>
    <dgm:cxn modelId="{EFD195E8-E450-45B3-91DC-3B7A0723F785}" srcId="{A38BF2F0-60E2-4CA2-A936-D27E26923BA6}" destId="{5CE043F5-3FC0-4B36-8E4D-9A4B82F39A93}" srcOrd="1" destOrd="0" parTransId="{0851A8EE-FEB2-4483-B534-3BCE8210888A}" sibTransId="{0E738864-6ECD-414B-8880-69605CEB57AF}"/>
    <dgm:cxn modelId="{57E51202-8477-A149-B53B-C66FD2C141E5}" type="presOf" srcId="{A38BF2F0-60E2-4CA2-A936-D27E26923BA6}" destId="{17E513E8-B80C-4D62-8558-272CA9002E1C}" srcOrd="0" destOrd="0" presId="urn:microsoft.com/office/officeart/2005/8/layout/venn2"/>
    <dgm:cxn modelId="{5CCB029D-6AC5-4975-BBF9-4217E8F2320F}" srcId="{A38BF2F0-60E2-4CA2-A936-D27E26923BA6}" destId="{8875AF8B-7BD0-4FFF-9D90-01082BC7CDBA}" srcOrd="2" destOrd="0" parTransId="{2C118B70-A92A-4F30-8421-E64FBC865344}" sibTransId="{9738A57D-EF0A-4CD1-B798-1A731AB6B117}"/>
    <dgm:cxn modelId="{B519E309-9F20-4802-846B-ECE518CC4EB5}" srcId="{A38BF2F0-60E2-4CA2-A936-D27E26923BA6}" destId="{EF98648C-4441-43E5-855F-0A48E7A58ABE}" srcOrd="0" destOrd="0" parTransId="{00F7079D-7743-43B2-9B33-CC875BFB719D}" sibTransId="{7BE87909-C884-402F-9A3E-D004CA2CB7BA}"/>
    <dgm:cxn modelId="{4AFE8586-7875-1944-A9C1-0D06B3CEFE53}" type="presOf" srcId="{EF98648C-4441-43E5-855F-0A48E7A58ABE}" destId="{89CD15CF-8C23-4EAE-AD15-E3A73CC6EDE8}" srcOrd="1" destOrd="0" presId="urn:microsoft.com/office/officeart/2005/8/layout/venn2"/>
    <dgm:cxn modelId="{252C2072-44F8-BB4F-8CB9-C39049837185}" type="presOf" srcId="{5CE043F5-3FC0-4B36-8E4D-9A4B82F39A93}" destId="{0B3A2621-989A-4EE1-8134-DA7332607B6A}" srcOrd="1" destOrd="0" presId="urn:microsoft.com/office/officeart/2005/8/layout/venn2"/>
    <dgm:cxn modelId="{CF47C1F8-E97D-0E41-8B4B-F0E3399BEE50}" type="presParOf" srcId="{17E513E8-B80C-4D62-8558-272CA9002E1C}" destId="{6B083F57-AD15-4836-940E-8593F01EDA66}" srcOrd="0" destOrd="0" presId="urn:microsoft.com/office/officeart/2005/8/layout/venn2"/>
    <dgm:cxn modelId="{C96086C4-AE31-3749-90C5-56A249CB39B7}" type="presParOf" srcId="{6B083F57-AD15-4836-940E-8593F01EDA66}" destId="{F6FE71A4-E2A6-4AB1-94AD-0BC826FABB2F}" srcOrd="0" destOrd="0" presId="urn:microsoft.com/office/officeart/2005/8/layout/venn2"/>
    <dgm:cxn modelId="{96224FC6-E04B-BB46-B89B-BB8901327292}" type="presParOf" srcId="{6B083F57-AD15-4836-940E-8593F01EDA66}" destId="{89CD15CF-8C23-4EAE-AD15-E3A73CC6EDE8}" srcOrd="1" destOrd="0" presId="urn:microsoft.com/office/officeart/2005/8/layout/venn2"/>
    <dgm:cxn modelId="{B6D8DB45-ABC4-0543-B80A-0E0B6160887B}" type="presParOf" srcId="{17E513E8-B80C-4D62-8558-272CA9002E1C}" destId="{122821C9-6454-4B21-A3E4-E6E97E9C26CE}" srcOrd="1" destOrd="0" presId="urn:microsoft.com/office/officeart/2005/8/layout/venn2"/>
    <dgm:cxn modelId="{1C35B046-062B-8F4C-A93E-B226AA9B34B9}" type="presParOf" srcId="{122821C9-6454-4B21-A3E4-E6E97E9C26CE}" destId="{DA730AC8-32FE-4A93-B8BA-7B20A37D2621}" srcOrd="0" destOrd="0" presId="urn:microsoft.com/office/officeart/2005/8/layout/venn2"/>
    <dgm:cxn modelId="{A3A87813-2736-4E4C-A441-0C7A0F46A4FB}" type="presParOf" srcId="{122821C9-6454-4B21-A3E4-E6E97E9C26CE}" destId="{0B3A2621-989A-4EE1-8134-DA7332607B6A}" srcOrd="1" destOrd="0" presId="urn:microsoft.com/office/officeart/2005/8/layout/venn2"/>
    <dgm:cxn modelId="{36CDF3B8-4FF5-2D4D-89B5-4FD8644ABA87}" type="presParOf" srcId="{17E513E8-B80C-4D62-8558-272CA9002E1C}" destId="{B29D53FE-8375-4627-857C-C592EEEC542B}" srcOrd="2" destOrd="0" presId="urn:microsoft.com/office/officeart/2005/8/layout/venn2"/>
    <dgm:cxn modelId="{DD3D3B88-7F7D-EE44-B2AF-96B45D57F15A}" type="presParOf" srcId="{B29D53FE-8375-4627-857C-C592EEEC542B}" destId="{C31B3BC1-5514-4F5E-BA43-7EF7C91325B4}" srcOrd="0" destOrd="0" presId="urn:microsoft.com/office/officeart/2005/8/layout/venn2"/>
    <dgm:cxn modelId="{AA53F9EE-09A8-CD49-9743-5AA2D367604D}" type="presParOf" srcId="{B29D53FE-8375-4627-857C-C592EEEC542B}" destId="{FFD72E70-E9E4-478B-A643-67D85F6719D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7850E9-60F9-4567-9F81-174AAE11A6CE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8336D3-B587-4C4D-A8ED-4CCD753D7B66}">
      <dgm:prSet phldrT="[Text]" custT="1"/>
      <dgm:spPr>
        <a:solidFill>
          <a:schemeClr val="accent1">
            <a:lumMod val="75000"/>
            <a:alpha val="74000"/>
          </a:schemeClr>
        </a:solidFill>
      </dgm:spPr>
      <dgm:t>
        <a:bodyPr/>
        <a:lstStyle/>
        <a:p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Ketersediaan</a:t>
          </a:r>
          <a:endParaRPr lang="en-US" sz="2800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E8C17F5-C3D7-414C-BDA3-29FBA32DBBA1}" type="parTrans" cxnId="{71372A07-B742-4082-890B-9B921C4BE564}">
      <dgm:prSet/>
      <dgm:spPr/>
      <dgm:t>
        <a:bodyPr/>
        <a:lstStyle/>
        <a:p>
          <a:endParaRPr lang="en-US"/>
        </a:p>
      </dgm:t>
    </dgm:pt>
    <dgm:pt modelId="{459F10B7-9CB8-4767-B1CC-9F0AF172E5B0}" type="sibTrans" cxnId="{71372A07-B742-4082-890B-9B921C4BE564}">
      <dgm:prSet/>
      <dgm:spPr/>
      <dgm:t>
        <a:bodyPr/>
        <a:lstStyle/>
        <a:p>
          <a:endParaRPr lang="en-US"/>
        </a:p>
      </dgm:t>
    </dgm:pt>
    <dgm:pt modelId="{4248F953-FFA7-4FB1-B4E6-D0CDA540114A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Ruang</a:t>
          </a:r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Kelas</a:t>
          </a:r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Baru</a:t>
          </a:r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(RKB)</a:t>
          </a:r>
          <a:endParaRPr lang="en-US" sz="16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E237052F-5C50-457F-B69B-E82174248413}" type="parTrans" cxnId="{20991EC1-B171-463E-89B7-F4AA13DC9010}">
      <dgm:prSet/>
      <dgm:spPr/>
      <dgm:t>
        <a:bodyPr/>
        <a:lstStyle/>
        <a:p>
          <a:endParaRPr lang="en-US"/>
        </a:p>
      </dgm:t>
    </dgm:pt>
    <dgm:pt modelId="{3A27EE04-24A1-43B2-A07C-864C03A0CC93}" type="sibTrans" cxnId="{20991EC1-B171-463E-89B7-F4AA13DC9010}">
      <dgm:prSet/>
      <dgm:spPr/>
      <dgm:t>
        <a:bodyPr/>
        <a:lstStyle/>
        <a:p>
          <a:endParaRPr lang="en-US"/>
        </a:p>
      </dgm:t>
    </dgm:pt>
    <dgm:pt modelId="{75CF2B20-F0CA-4908-BABC-5BB29E396373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R. </a:t>
          </a:r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Perpustakaan</a:t>
          </a:r>
          <a:r>
            <a:rPr lang="id-ID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Baru</a:t>
          </a:r>
          <a:endParaRPr lang="en-US" sz="16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0FDAD47-19C1-4E24-94B8-227BF4244E96}" type="parTrans" cxnId="{678A84EC-7B85-4339-ACA4-213BF3162AA9}">
      <dgm:prSet/>
      <dgm:spPr/>
      <dgm:t>
        <a:bodyPr/>
        <a:lstStyle/>
        <a:p>
          <a:endParaRPr lang="en-US"/>
        </a:p>
      </dgm:t>
    </dgm:pt>
    <dgm:pt modelId="{33746364-FA6A-40A2-9EEF-F339A0FBEE6D}" type="sibTrans" cxnId="{678A84EC-7B85-4339-ACA4-213BF3162AA9}">
      <dgm:prSet/>
      <dgm:spPr/>
      <dgm:t>
        <a:bodyPr/>
        <a:lstStyle/>
        <a:p>
          <a:endParaRPr lang="en-US"/>
        </a:p>
      </dgm:t>
    </dgm:pt>
    <dgm:pt modelId="{126F4284-04F1-44D3-B674-6DD91DD2838B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R. Lab</a:t>
          </a:r>
          <a:r>
            <a:rPr lang="id-ID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oratorium</a:t>
          </a:r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id-ID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Baru</a:t>
          </a:r>
          <a:endParaRPr lang="en-US" sz="16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B4B5535-39C0-43F1-8055-1D40F5F5754C}" type="parTrans" cxnId="{C1C038BE-5BD0-4264-91BC-3580CDD9B57D}">
      <dgm:prSet/>
      <dgm:spPr/>
      <dgm:t>
        <a:bodyPr/>
        <a:lstStyle/>
        <a:p>
          <a:endParaRPr lang="en-US"/>
        </a:p>
      </dgm:t>
    </dgm:pt>
    <dgm:pt modelId="{21619897-B281-4382-812B-9CE39E4140B6}" type="sibTrans" cxnId="{C1C038BE-5BD0-4264-91BC-3580CDD9B57D}">
      <dgm:prSet/>
      <dgm:spPr/>
      <dgm:t>
        <a:bodyPr/>
        <a:lstStyle/>
        <a:p>
          <a:endParaRPr lang="en-US"/>
        </a:p>
      </dgm:t>
    </dgm:pt>
    <dgm:pt modelId="{CAADE6D9-A16C-4818-B984-8AE4A91F4B1C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Peralatan</a:t>
          </a:r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TIK</a:t>
          </a:r>
          <a:endParaRPr lang="en-US" sz="16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6BE825F-92B5-4C72-BCF8-084DD4520954}" type="parTrans" cxnId="{5F727806-AE15-465B-AEBB-524767DE4385}">
      <dgm:prSet/>
      <dgm:spPr/>
      <dgm:t>
        <a:bodyPr/>
        <a:lstStyle/>
        <a:p>
          <a:endParaRPr lang="en-US"/>
        </a:p>
      </dgm:t>
    </dgm:pt>
    <dgm:pt modelId="{DA312E05-5F17-4AC5-A841-30FBD14BC0CB}" type="sibTrans" cxnId="{5F727806-AE15-465B-AEBB-524767DE4385}">
      <dgm:prSet/>
      <dgm:spPr/>
      <dgm:t>
        <a:bodyPr/>
        <a:lstStyle/>
        <a:p>
          <a:endParaRPr lang="en-US"/>
        </a:p>
      </dgm:t>
    </dgm:pt>
    <dgm:pt modelId="{1DCD8353-7BBC-4BFC-8C08-F6A0D40CF73F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Rehabilitasi</a:t>
          </a:r>
          <a:endParaRPr lang="en-US" sz="16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BC15731E-8CD0-42AA-9693-DEEA4929C651}" type="parTrans" cxnId="{5CF1FB0B-4748-4F5D-820E-F5B02385A765}">
      <dgm:prSet/>
      <dgm:spPr/>
      <dgm:t>
        <a:bodyPr/>
        <a:lstStyle/>
        <a:p>
          <a:endParaRPr lang="en-US"/>
        </a:p>
      </dgm:t>
    </dgm:pt>
    <dgm:pt modelId="{AB214963-D8A4-4F7B-9975-DBA86D004FE2}" type="sibTrans" cxnId="{5CF1FB0B-4748-4F5D-820E-F5B02385A765}">
      <dgm:prSet/>
      <dgm:spPr/>
      <dgm:t>
        <a:bodyPr/>
        <a:lstStyle/>
        <a:p>
          <a:endParaRPr lang="en-US"/>
        </a:p>
      </dgm:t>
    </dgm:pt>
    <dgm:pt modelId="{09E56EDF-0FEF-4D0F-9725-3981C3E91ABD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Unit </a:t>
          </a:r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Baru</a:t>
          </a:r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(USB)</a:t>
          </a:r>
          <a:endParaRPr lang="en-US" sz="16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650C20E-FBB3-4D3C-8351-14758346FFFC}" type="parTrans" cxnId="{0679300C-0C2F-416E-81E4-E084A1DA2B29}">
      <dgm:prSet/>
      <dgm:spPr/>
      <dgm:t>
        <a:bodyPr/>
        <a:lstStyle/>
        <a:p>
          <a:endParaRPr lang="en-US"/>
        </a:p>
      </dgm:t>
    </dgm:pt>
    <dgm:pt modelId="{D8017280-CEBE-4598-BF3E-C9B0EF22C39B}" type="sibTrans" cxnId="{0679300C-0C2F-416E-81E4-E084A1DA2B29}">
      <dgm:prSet/>
      <dgm:spPr/>
      <dgm:t>
        <a:bodyPr/>
        <a:lstStyle/>
        <a:p>
          <a:endParaRPr lang="en-US"/>
        </a:p>
      </dgm:t>
    </dgm:pt>
    <dgm:pt modelId="{A07576B4-09EA-4E50-A89B-24C8576FBB76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Re</a:t>
          </a:r>
          <a:r>
            <a:rPr lang="id-ID" sz="16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nov</a:t>
          </a:r>
          <a:r>
            <a:rPr lang="en-US" sz="16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asi</a:t>
          </a:r>
          <a:endParaRPr lang="en-US" sz="16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8DFEBEA-EBF8-4DB6-8F8E-5DC5C410EB18}" type="parTrans" cxnId="{79F70E55-BFB9-4CBC-863E-A76792EE52A0}">
      <dgm:prSet/>
      <dgm:spPr/>
      <dgm:t>
        <a:bodyPr/>
        <a:lstStyle/>
        <a:p>
          <a:endParaRPr lang="en-US"/>
        </a:p>
      </dgm:t>
    </dgm:pt>
    <dgm:pt modelId="{30C730B7-6B9F-48C2-9141-BFDE79475529}" type="sibTrans" cxnId="{79F70E55-BFB9-4CBC-863E-A76792EE52A0}">
      <dgm:prSet/>
      <dgm:spPr/>
      <dgm:t>
        <a:bodyPr/>
        <a:lstStyle/>
        <a:p>
          <a:endParaRPr lang="en-US"/>
        </a:p>
      </dgm:t>
    </dgm:pt>
    <dgm:pt modelId="{39881B1D-5716-4F11-9D3C-D0036AC527D4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1600" b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Ruang</a:t>
          </a:r>
          <a:r>
            <a:rPr lang="en-US" sz="1600" b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b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Penunjang</a:t>
          </a:r>
          <a:r>
            <a:rPr lang="en-US" sz="1600" b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b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Lainya</a:t>
          </a:r>
          <a:endParaRPr lang="en-US" sz="1600" b="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629DAD73-E65B-42EA-9971-4750860DACCF}" type="parTrans" cxnId="{9CB60A80-AFA7-46E1-B8AB-C59261EBE75D}">
      <dgm:prSet/>
      <dgm:spPr/>
      <dgm:t>
        <a:bodyPr/>
        <a:lstStyle/>
        <a:p>
          <a:endParaRPr lang="en-AU"/>
        </a:p>
      </dgm:t>
    </dgm:pt>
    <dgm:pt modelId="{FFD3B56B-6DD9-457B-86ED-605C9150C645}" type="sibTrans" cxnId="{9CB60A80-AFA7-46E1-B8AB-C59261EBE75D}">
      <dgm:prSet/>
      <dgm:spPr/>
      <dgm:t>
        <a:bodyPr/>
        <a:lstStyle/>
        <a:p>
          <a:endParaRPr lang="en-AU"/>
        </a:p>
      </dgm:t>
    </dgm:pt>
    <dgm:pt modelId="{6BAA4AB1-0F38-421D-BC1F-6F6CA541C8E4}" type="pres">
      <dgm:prSet presAssocID="{AC7850E9-60F9-4567-9F81-174AAE11A6C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CB24FB-6C8A-43AE-9FED-18753508CE10}" type="pres">
      <dgm:prSet presAssocID="{708336D3-B587-4C4D-A8ED-4CCD753D7B66}" presName="compNode" presStyleCnt="0"/>
      <dgm:spPr/>
    </dgm:pt>
    <dgm:pt modelId="{CDCAD6A6-76E5-4475-9072-3F768A908AA2}" type="pres">
      <dgm:prSet presAssocID="{708336D3-B587-4C4D-A8ED-4CCD753D7B66}" presName="aNode" presStyleLbl="bgShp" presStyleIdx="0" presStyleCnt="1" custScaleY="96667" custLinFactNeighborX="-46869" custLinFactNeighborY="3334"/>
      <dgm:spPr/>
      <dgm:t>
        <a:bodyPr/>
        <a:lstStyle/>
        <a:p>
          <a:endParaRPr lang="en-US"/>
        </a:p>
      </dgm:t>
    </dgm:pt>
    <dgm:pt modelId="{2F238C13-4C3B-40C9-AB0A-FB68BF9C6C54}" type="pres">
      <dgm:prSet presAssocID="{708336D3-B587-4C4D-A8ED-4CCD753D7B66}" presName="textNode" presStyleLbl="bgShp" presStyleIdx="0" presStyleCnt="1"/>
      <dgm:spPr/>
      <dgm:t>
        <a:bodyPr/>
        <a:lstStyle/>
        <a:p>
          <a:endParaRPr lang="en-US"/>
        </a:p>
      </dgm:t>
    </dgm:pt>
    <dgm:pt modelId="{C973BCE5-C0A6-4668-A367-5B32E6D89AE4}" type="pres">
      <dgm:prSet presAssocID="{708336D3-B587-4C4D-A8ED-4CCD753D7B66}" presName="compChildNode" presStyleCnt="0"/>
      <dgm:spPr/>
    </dgm:pt>
    <dgm:pt modelId="{637431B1-32C2-4069-A71A-A30C8D5B0D3F}" type="pres">
      <dgm:prSet presAssocID="{708336D3-B587-4C4D-A8ED-4CCD753D7B66}" presName="theInnerList" presStyleCnt="0"/>
      <dgm:spPr/>
    </dgm:pt>
    <dgm:pt modelId="{A701A793-25AC-4302-A20E-D3CF6D4E3CAF}" type="pres">
      <dgm:prSet presAssocID="{09E56EDF-0FEF-4D0F-9725-3981C3E91ABD}" presName="childNode" presStyleLbl="node1" presStyleIdx="0" presStyleCnt="8" custLinFactY="-3125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5E6540-8BBC-4B70-8B6D-5EC44AF8165F}" type="pres">
      <dgm:prSet presAssocID="{09E56EDF-0FEF-4D0F-9725-3981C3E91ABD}" presName="aSpace2" presStyleCnt="0"/>
      <dgm:spPr/>
    </dgm:pt>
    <dgm:pt modelId="{A7D6CCBB-34DA-4A1B-88D8-D08BB8C921FC}" type="pres">
      <dgm:prSet presAssocID="{4248F953-FFA7-4FB1-B4E6-D0CDA540114A}" presName="childNode" presStyleLbl="node1" presStyleIdx="1" presStyleCnt="8" custLinFactY="-2516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5F221-2CCD-4046-90E3-43E47CBFF473}" type="pres">
      <dgm:prSet presAssocID="{4248F953-FFA7-4FB1-B4E6-D0CDA540114A}" presName="aSpace2" presStyleCnt="0"/>
      <dgm:spPr/>
    </dgm:pt>
    <dgm:pt modelId="{A2F19A20-7005-4E7D-9100-E833296078E5}" type="pres">
      <dgm:prSet presAssocID="{75CF2B20-F0CA-4908-BABC-5BB29E396373}" presName="childNode" presStyleLbl="node1" presStyleIdx="2" presStyleCnt="8" custLinFactY="-1961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7D0627-5024-4718-BDC8-FD696D727D07}" type="pres">
      <dgm:prSet presAssocID="{75CF2B20-F0CA-4908-BABC-5BB29E396373}" presName="aSpace2" presStyleCnt="0"/>
      <dgm:spPr/>
    </dgm:pt>
    <dgm:pt modelId="{E3103693-7AD8-47D0-96FD-97210AE68A74}" type="pres">
      <dgm:prSet presAssocID="{126F4284-04F1-44D3-B674-6DD91DD2838B}" presName="childNode" presStyleLbl="node1" presStyleIdx="3" presStyleCnt="8" custLinFactY="-14264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D341EE-4059-4CC5-B6A8-D8838C6F328E}" type="pres">
      <dgm:prSet presAssocID="{126F4284-04F1-44D3-B674-6DD91DD2838B}" presName="aSpace2" presStyleCnt="0"/>
      <dgm:spPr/>
    </dgm:pt>
    <dgm:pt modelId="{E6307E07-75B6-4F50-ACC5-9B978A5F50D4}" type="pres">
      <dgm:prSet presAssocID="{1DCD8353-7BBC-4BFC-8C08-F6A0D40CF73F}" presName="childNode" presStyleLbl="node1" presStyleIdx="4" presStyleCnt="8" custLinFactY="-852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1D5F3A-C606-45AF-A394-3C307F77C436}" type="pres">
      <dgm:prSet presAssocID="{1DCD8353-7BBC-4BFC-8C08-F6A0D40CF73F}" presName="aSpace2" presStyleCnt="0"/>
      <dgm:spPr/>
    </dgm:pt>
    <dgm:pt modelId="{8A05FF83-9ADE-47BD-AE2F-78BF6929CF5F}" type="pres">
      <dgm:prSet presAssocID="{CAADE6D9-A16C-4818-B984-8AE4A91F4B1C}" presName="childNode" presStyleLbl="node1" presStyleIdx="5" presStyleCnt="8" custLinFactNeighborY="-833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265B6E-0C17-4D6D-BF67-F092EF8B5A4C}" type="pres">
      <dgm:prSet presAssocID="{CAADE6D9-A16C-4818-B984-8AE4A91F4B1C}" presName="aSpace2" presStyleCnt="0"/>
      <dgm:spPr/>
    </dgm:pt>
    <dgm:pt modelId="{36945BEA-C0F6-4AB2-B706-D399388482F9}" type="pres">
      <dgm:prSet presAssocID="{A07576B4-09EA-4E50-A89B-24C8576FBB76}" presName="childNode" presStyleLbl="node1" presStyleIdx="6" presStyleCnt="8" custLinFactNeighborY="-718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2088B3-27EC-498B-912A-4DCDC240E885}" type="pres">
      <dgm:prSet presAssocID="{A07576B4-09EA-4E50-A89B-24C8576FBB76}" presName="aSpace2" presStyleCnt="0"/>
      <dgm:spPr/>
    </dgm:pt>
    <dgm:pt modelId="{931E00B7-F95B-44DA-BD1A-ED56052331F3}" type="pres">
      <dgm:prSet presAssocID="{39881B1D-5716-4F11-9D3C-D0036AC527D4}" presName="childNode" presStyleLbl="node1" presStyleIdx="7" presStyleCnt="8" custLinFactNeighborY="4840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D7758EAD-59FB-7A4B-A11F-5CD283E2B50E}" type="presOf" srcId="{708336D3-B587-4C4D-A8ED-4CCD753D7B66}" destId="{CDCAD6A6-76E5-4475-9072-3F768A908AA2}" srcOrd="0" destOrd="0" presId="urn:microsoft.com/office/officeart/2005/8/layout/lProcess2"/>
    <dgm:cxn modelId="{DD436F6A-FCAF-514D-8008-E25E994769F4}" type="presOf" srcId="{A07576B4-09EA-4E50-A89B-24C8576FBB76}" destId="{36945BEA-C0F6-4AB2-B706-D399388482F9}" srcOrd="0" destOrd="0" presId="urn:microsoft.com/office/officeart/2005/8/layout/lProcess2"/>
    <dgm:cxn modelId="{71372A07-B742-4082-890B-9B921C4BE564}" srcId="{AC7850E9-60F9-4567-9F81-174AAE11A6CE}" destId="{708336D3-B587-4C4D-A8ED-4CCD753D7B66}" srcOrd="0" destOrd="0" parTransId="{DE8C17F5-C3D7-414C-BDA3-29FBA32DBBA1}" sibTransId="{459F10B7-9CB8-4767-B1CC-9F0AF172E5B0}"/>
    <dgm:cxn modelId="{5F727806-AE15-465B-AEBB-524767DE4385}" srcId="{708336D3-B587-4C4D-A8ED-4CCD753D7B66}" destId="{CAADE6D9-A16C-4818-B984-8AE4A91F4B1C}" srcOrd="5" destOrd="0" parTransId="{16BE825F-92B5-4C72-BCF8-084DD4520954}" sibTransId="{DA312E05-5F17-4AC5-A841-30FBD14BC0CB}"/>
    <dgm:cxn modelId="{678A84EC-7B85-4339-ACA4-213BF3162AA9}" srcId="{708336D3-B587-4C4D-A8ED-4CCD753D7B66}" destId="{75CF2B20-F0CA-4908-BABC-5BB29E396373}" srcOrd="2" destOrd="0" parTransId="{C0FDAD47-19C1-4E24-94B8-227BF4244E96}" sibTransId="{33746364-FA6A-40A2-9EEF-F339A0FBEE6D}"/>
    <dgm:cxn modelId="{0679300C-0C2F-416E-81E4-E084A1DA2B29}" srcId="{708336D3-B587-4C4D-A8ED-4CCD753D7B66}" destId="{09E56EDF-0FEF-4D0F-9725-3981C3E91ABD}" srcOrd="0" destOrd="0" parTransId="{F650C20E-FBB3-4D3C-8351-14758346FFFC}" sibTransId="{D8017280-CEBE-4598-BF3E-C9B0EF22C39B}"/>
    <dgm:cxn modelId="{C1C038BE-5BD0-4264-91BC-3580CDD9B57D}" srcId="{708336D3-B587-4C4D-A8ED-4CCD753D7B66}" destId="{126F4284-04F1-44D3-B674-6DD91DD2838B}" srcOrd="3" destOrd="0" parTransId="{DB4B5535-39C0-43F1-8055-1D40F5F5754C}" sibTransId="{21619897-B281-4382-812B-9CE39E4140B6}"/>
    <dgm:cxn modelId="{323531BE-CB1C-5D4D-8EC5-865CDF1066E0}" type="presOf" srcId="{708336D3-B587-4C4D-A8ED-4CCD753D7B66}" destId="{2F238C13-4C3B-40C9-AB0A-FB68BF9C6C54}" srcOrd="1" destOrd="0" presId="urn:microsoft.com/office/officeart/2005/8/layout/lProcess2"/>
    <dgm:cxn modelId="{20991EC1-B171-463E-89B7-F4AA13DC9010}" srcId="{708336D3-B587-4C4D-A8ED-4CCD753D7B66}" destId="{4248F953-FFA7-4FB1-B4E6-D0CDA540114A}" srcOrd="1" destOrd="0" parTransId="{E237052F-5C50-457F-B69B-E82174248413}" sibTransId="{3A27EE04-24A1-43B2-A07C-864C03A0CC93}"/>
    <dgm:cxn modelId="{5CF1FB0B-4748-4F5D-820E-F5B02385A765}" srcId="{708336D3-B587-4C4D-A8ED-4CCD753D7B66}" destId="{1DCD8353-7BBC-4BFC-8C08-F6A0D40CF73F}" srcOrd="4" destOrd="0" parTransId="{BC15731E-8CD0-42AA-9693-DEEA4929C651}" sibTransId="{AB214963-D8A4-4F7B-9975-DBA86D004FE2}"/>
    <dgm:cxn modelId="{FAB807A3-6242-9F45-A930-A672E03F05C2}" type="presOf" srcId="{39881B1D-5716-4F11-9D3C-D0036AC527D4}" destId="{931E00B7-F95B-44DA-BD1A-ED56052331F3}" srcOrd="0" destOrd="0" presId="urn:microsoft.com/office/officeart/2005/8/layout/lProcess2"/>
    <dgm:cxn modelId="{230CB3D8-0918-AB48-BC6C-081BEFD6D6C1}" type="presOf" srcId="{09E56EDF-0FEF-4D0F-9725-3981C3E91ABD}" destId="{A701A793-25AC-4302-A20E-D3CF6D4E3CAF}" srcOrd="0" destOrd="0" presId="urn:microsoft.com/office/officeart/2005/8/layout/lProcess2"/>
    <dgm:cxn modelId="{9DAADF4C-86F0-EC4C-8FB5-EE1FE692A060}" type="presOf" srcId="{1DCD8353-7BBC-4BFC-8C08-F6A0D40CF73F}" destId="{E6307E07-75B6-4F50-ACC5-9B978A5F50D4}" srcOrd="0" destOrd="0" presId="urn:microsoft.com/office/officeart/2005/8/layout/lProcess2"/>
    <dgm:cxn modelId="{B237926D-014F-6E46-96B3-EDA106656A8B}" type="presOf" srcId="{75CF2B20-F0CA-4908-BABC-5BB29E396373}" destId="{A2F19A20-7005-4E7D-9100-E833296078E5}" srcOrd="0" destOrd="0" presId="urn:microsoft.com/office/officeart/2005/8/layout/lProcess2"/>
    <dgm:cxn modelId="{72E43A86-74E2-A84D-9D31-509DACB15096}" type="presOf" srcId="{CAADE6D9-A16C-4818-B984-8AE4A91F4B1C}" destId="{8A05FF83-9ADE-47BD-AE2F-78BF6929CF5F}" srcOrd="0" destOrd="0" presId="urn:microsoft.com/office/officeart/2005/8/layout/lProcess2"/>
    <dgm:cxn modelId="{13147C5F-E61B-B64F-AE56-31E476280B5F}" type="presOf" srcId="{126F4284-04F1-44D3-B674-6DD91DD2838B}" destId="{E3103693-7AD8-47D0-96FD-97210AE68A74}" srcOrd="0" destOrd="0" presId="urn:microsoft.com/office/officeart/2005/8/layout/lProcess2"/>
    <dgm:cxn modelId="{E2D73F45-20F4-9942-A08C-A444CBD3D4CB}" type="presOf" srcId="{4248F953-FFA7-4FB1-B4E6-D0CDA540114A}" destId="{A7D6CCBB-34DA-4A1B-88D8-D08BB8C921FC}" srcOrd="0" destOrd="0" presId="urn:microsoft.com/office/officeart/2005/8/layout/lProcess2"/>
    <dgm:cxn modelId="{66FED9AE-D637-B445-ACEA-7DC287B45EF8}" type="presOf" srcId="{AC7850E9-60F9-4567-9F81-174AAE11A6CE}" destId="{6BAA4AB1-0F38-421D-BC1F-6F6CA541C8E4}" srcOrd="0" destOrd="0" presId="urn:microsoft.com/office/officeart/2005/8/layout/lProcess2"/>
    <dgm:cxn modelId="{79F70E55-BFB9-4CBC-863E-A76792EE52A0}" srcId="{708336D3-B587-4C4D-A8ED-4CCD753D7B66}" destId="{A07576B4-09EA-4E50-A89B-24C8576FBB76}" srcOrd="6" destOrd="0" parTransId="{F8DFEBEA-EBF8-4DB6-8F8E-5DC5C410EB18}" sibTransId="{30C730B7-6B9F-48C2-9141-BFDE79475529}"/>
    <dgm:cxn modelId="{9CB60A80-AFA7-46E1-B8AB-C59261EBE75D}" srcId="{708336D3-B587-4C4D-A8ED-4CCD753D7B66}" destId="{39881B1D-5716-4F11-9D3C-D0036AC527D4}" srcOrd="7" destOrd="0" parTransId="{629DAD73-E65B-42EA-9971-4750860DACCF}" sibTransId="{FFD3B56B-6DD9-457B-86ED-605C9150C645}"/>
    <dgm:cxn modelId="{400AF12E-D838-9149-9C32-3BA5CFB9CEA1}" type="presParOf" srcId="{6BAA4AB1-0F38-421D-BC1F-6F6CA541C8E4}" destId="{E0CB24FB-6C8A-43AE-9FED-18753508CE10}" srcOrd="0" destOrd="0" presId="urn:microsoft.com/office/officeart/2005/8/layout/lProcess2"/>
    <dgm:cxn modelId="{5B13FB63-EED6-3247-A753-B56B211DFFB7}" type="presParOf" srcId="{E0CB24FB-6C8A-43AE-9FED-18753508CE10}" destId="{CDCAD6A6-76E5-4475-9072-3F768A908AA2}" srcOrd="0" destOrd="0" presId="urn:microsoft.com/office/officeart/2005/8/layout/lProcess2"/>
    <dgm:cxn modelId="{7609C775-2CC0-9142-AC01-D8798F1F862A}" type="presParOf" srcId="{E0CB24FB-6C8A-43AE-9FED-18753508CE10}" destId="{2F238C13-4C3B-40C9-AB0A-FB68BF9C6C54}" srcOrd="1" destOrd="0" presId="urn:microsoft.com/office/officeart/2005/8/layout/lProcess2"/>
    <dgm:cxn modelId="{0C75A4B4-AB15-8940-BFA1-B7F7BB4C1253}" type="presParOf" srcId="{E0CB24FB-6C8A-43AE-9FED-18753508CE10}" destId="{C973BCE5-C0A6-4668-A367-5B32E6D89AE4}" srcOrd="2" destOrd="0" presId="urn:microsoft.com/office/officeart/2005/8/layout/lProcess2"/>
    <dgm:cxn modelId="{A1D767F1-A8AD-ED46-883F-9DA08E98BF22}" type="presParOf" srcId="{C973BCE5-C0A6-4668-A367-5B32E6D89AE4}" destId="{637431B1-32C2-4069-A71A-A30C8D5B0D3F}" srcOrd="0" destOrd="0" presId="urn:microsoft.com/office/officeart/2005/8/layout/lProcess2"/>
    <dgm:cxn modelId="{7D5199EF-0175-B54F-8732-D1C4AA264EEF}" type="presParOf" srcId="{637431B1-32C2-4069-A71A-A30C8D5B0D3F}" destId="{A701A793-25AC-4302-A20E-D3CF6D4E3CAF}" srcOrd="0" destOrd="0" presId="urn:microsoft.com/office/officeart/2005/8/layout/lProcess2"/>
    <dgm:cxn modelId="{82B20DC0-E69C-5344-A68C-BE5BA6AEF1D4}" type="presParOf" srcId="{637431B1-32C2-4069-A71A-A30C8D5B0D3F}" destId="{365E6540-8BBC-4B70-8B6D-5EC44AF8165F}" srcOrd="1" destOrd="0" presId="urn:microsoft.com/office/officeart/2005/8/layout/lProcess2"/>
    <dgm:cxn modelId="{C2ED3784-0AAC-B541-ADE0-410F5E84DAAB}" type="presParOf" srcId="{637431B1-32C2-4069-A71A-A30C8D5B0D3F}" destId="{A7D6CCBB-34DA-4A1B-88D8-D08BB8C921FC}" srcOrd="2" destOrd="0" presId="urn:microsoft.com/office/officeart/2005/8/layout/lProcess2"/>
    <dgm:cxn modelId="{AD20C980-DBA4-AD49-B172-4E54C60C3E1D}" type="presParOf" srcId="{637431B1-32C2-4069-A71A-A30C8D5B0D3F}" destId="{CE15F221-2CCD-4046-90E3-43E47CBFF473}" srcOrd="3" destOrd="0" presId="urn:microsoft.com/office/officeart/2005/8/layout/lProcess2"/>
    <dgm:cxn modelId="{1B0F013B-51A4-6643-A6F5-24AC0AE5F8A3}" type="presParOf" srcId="{637431B1-32C2-4069-A71A-A30C8D5B0D3F}" destId="{A2F19A20-7005-4E7D-9100-E833296078E5}" srcOrd="4" destOrd="0" presId="urn:microsoft.com/office/officeart/2005/8/layout/lProcess2"/>
    <dgm:cxn modelId="{A21BADCC-71B6-8C43-9091-E49CFDB082D7}" type="presParOf" srcId="{637431B1-32C2-4069-A71A-A30C8D5B0D3F}" destId="{DB7D0627-5024-4718-BDC8-FD696D727D07}" srcOrd="5" destOrd="0" presId="urn:microsoft.com/office/officeart/2005/8/layout/lProcess2"/>
    <dgm:cxn modelId="{A635D8A7-8C92-ED43-B3E9-0966B6D90E47}" type="presParOf" srcId="{637431B1-32C2-4069-A71A-A30C8D5B0D3F}" destId="{E3103693-7AD8-47D0-96FD-97210AE68A74}" srcOrd="6" destOrd="0" presId="urn:microsoft.com/office/officeart/2005/8/layout/lProcess2"/>
    <dgm:cxn modelId="{6A183E69-A9C8-3B4D-AD87-BD2F59F2C9FF}" type="presParOf" srcId="{637431B1-32C2-4069-A71A-A30C8D5B0D3F}" destId="{49D341EE-4059-4CC5-B6A8-D8838C6F328E}" srcOrd="7" destOrd="0" presId="urn:microsoft.com/office/officeart/2005/8/layout/lProcess2"/>
    <dgm:cxn modelId="{0C3ECA3C-CBFC-924E-A22D-C8B7D7780DB7}" type="presParOf" srcId="{637431B1-32C2-4069-A71A-A30C8D5B0D3F}" destId="{E6307E07-75B6-4F50-ACC5-9B978A5F50D4}" srcOrd="8" destOrd="0" presId="urn:microsoft.com/office/officeart/2005/8/layout/lProcess2"/>
    <dgm:cxn modelId="{263EA224-33E4-EC4A-B074-54F79D6A6C21}" type="presParOf" srcId="{637431B1-32C2-4069-A71A-A30C8D5B0D3F}" destId="{B41D5F3A-C606-45AF-A394-3C307F77C436}" srcOrd="9" destOrd="0" presId="urn:microsoft.com/office/officeart/2005/8/layout/lProcess2"/>
    <dgm:cxn modelId="{6C2C69D2-3DBD-F240-9E8E-A6EFA87BEDD6}" type="presParOf" srcId="{637431B1-32C2-4069-A71A-A30C8D5B0D3F}" destId="{8A05FF83-9ADE-47BD-AE2F-78BF6929CF5F}" srcOrd="10" destOrd="0" presId="urn:microsoft.com/office/officeart/2005/8/layout/lProcess2"/>
    <dgm:cxn modelId="{1F23982D-EC5F-E242-90A1-5D880269A385}" type="presParOf" srcId="{637431B1-32C2-4069-A71A-A30C8D5B0D3F}" destId="{3F265B6E-0C17-4D6D-BF67-F092EF8B5A4C}" srcOrd="11" destOrd="0" presId="urn:microsoft.com/office/officeart/2005/8/layout/lProcess2"/>
    <dgm:cxn modelId="{B0187EE2-B612-E04D-9B05-B9AEDC923505}" type="presParOf" srcId="{637431B1-32C2-4069-A71A-A30C8D5B0D3F}" destId="{36945BEA-C0F6-4AB2-B706-D399388482F9}" srcOrd="12" destOrd="0" presId="urn:microsoft.com/office/officeart/2005/8/layout/lProcess2"/>
    <dgm:cxn modelId="{814BB296-303E-7E44-A53C-257B35238E6E}" type="presParOf" srcId="{637431B1-32C2-4069-A71A-A30C8D5B0D3F}" destId="{CC2088B3-27EC-498B-912A-4DCDC240E885}" srcOrd="13" destOrd="0" presId="urn:microsoft.com/office/officeart/2005/8/layout/lProcess2"/>
    <dgm:cxn modelId="{285CBA12-17D6-A842-ADF8-F07CB4F9BFF8}" type="presParOf" srcId="{637431B1-32C2-4069-A71A-A30C8D5B0D3F}" destId="{931E00B7-F95B-44DA-BD1A-ED56052331F3}" srcOrd="1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97B445-A154-4042-BCAE-A78A7C4F71FA}" type="doc">
      <dgm:prSet loTypeId="urn:microsoft.com/office/officeart/2005/8/layout/lProcess2" loCatId="list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37041848-2F64-4D7B-AE01-F4CB1970990F}">
      <dgm:prSet phldrT="[Text]" custT="1"/>
      <dgm:spPr/>
      <dgm:t>
        <a:bodyPr/>
        <a:lstStyle/>
        <a:p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UMUM (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Perluasan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Akses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Peningkatan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Mutu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)</a:t>
          </a:r>
          <a:endParaRPr lang="en-US" sz="2800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BBD7F405-BD94-45E8-A6E6-7F23C5D441A2}" type="parTrans" cxnId="{EF35DCCD-143D-4773-8531-851708948F1E}">
      <dgm:prSet/>
      <dgm:spPr/>
      <dgm:t>
        <a:bodyPr/>
        <a:lstStyle/>
        <a:p>
          <a:endParaRPr lang="en-US"/>
        </a:p>
      </dgm:t>
    </dgm:pt>
    <dgm:pt modelId="{025A8C08-5AFC-40C2-A862-BF3BCE63A69C}" type="sibTrans" cxnId="{EF35DCCD-143D-4773-8531-851708948F1E}">
      <dgm:prSet/>
      <dgm:spPr/>
      <dgm:t>
        <a:bodyPr/>
        <a:lstStyle/>
        <a:p>
          <a:endParaRPr lang="en-US"/>
        </a:p>
      </dgm:t>
    </dgm:pt>
    <dgm:pt modelId="{A41C1C63-55DA-4B43-A23C-98E30BE8553F}">
      <dgm:prSet phldrT="[Text]"/>
      <dgm:spPr/>
      <dgm:t>
        <a:bodyPr/>
        <a:lstStyle/>
        <a:p>
          <a:r>
            <a:rPr lang="en-US" dirty="0" smtClean="0">
              <a:latin typeface="Baskerville Old Face" charset="0"/>
              <a:ea typeface="Baskerville Old Face" charset="0"/>
              <a:cs typeface="Baskerville Old Face" charset="0"/>
            </a:rPr>
            <a:t>USB</a:t>
          </a:r>
          <a:endParaRPr lang="en-US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C3623BE-8E57-4E04-93E4-9F68F9193820}" type="parTrans" cxnId="{942DCCBE-680E-4DFC-A712-C4C8EAC4215C}">
      <dgm:prSet/>
      <dgm:spPr/>
      <dgm:t>
        <a:bodyPr/>
        <a:lstStyle/>
        <a:p>
          <a:endParaRPr lang="en-US"/>
        </a:p>
      </dgm:t>
    </dgm:pt>
    <dgm:pt modelId="{1ECAD5D7-CAEF-49E0-B8B5-6B9438364099}" type="sibTrans" cxnId="{942DCCBE-680E-4DFC-A712-C4C8EAC4215C}">
      <dgm:prSet/>
      <dgm:spPr/>
      <dgm:t>
        <a:bodyPr/>
        <a:lstStyle/>
        <a:p>
          <a:endParaRPr lang="en-US"/>
        </a:p>
      </dgm:t>
    </dgm:pt>
    <dgm:pt modelId="{C721BB3E-F932-4735-BFBD-509615A622C0}">
      <dgm:prSet phldrT="[Text]"/>
      <dgm:spPr/>
      <dgm:t>
        <a:bodyPr/>
        <a:lstStyle/>
        <a:p>
          <a:r>
            <a:rPr lang="en-US" dirty="0" smtClean="0">
              <a:latin typeface="Baskerville Old Face" charset="0"/>
              <a:ea typeface="Baskerville Old Face" charset="0"/>
              <a:cs typeface="Baskerville Old Face" charset="0"/>
            </a:rPr>
            <a:t>RKB</a:t>
          </a:r>
          <a:endParaRPr lang="en-US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12909D8-7583-4B9C-8B1A-383E8E6789B1}" type="parTrans" cxnId="{6C4162B1-0F8D-4DF1-A1D4-631D83447FA4}">
      <dgm:prSet/>
      <dgm:spPr/>
      <dgm:t>
        <a:bodyPr/>
        <a:lstStyle/>
        <a:p>
          <a:endParaRPr lang="en-US"/>
        </a:p>
      </dgm:t>
    </dgm:pt>
    <dgm:pt modelId="{5E55A367-4F1E-4A42-9357-AEEC72D8D640}" type="sibTrans" cxnId="{6C4162B1-0F8D-4DF1-A1D4-631D83447FA4}">
      <dgm:prSet/>
      <dgm:spPr/>
      <dgm:t>
        <a:bodyPr/>
        <a:lstStyle/>
        <a:p>
          <a:endParaRPr lang="en-US"/>
        </a:p>
      </dgm:t>
    </dgm:pt>
    <dgm:pt modelId="{10BCA086-8AD1-420E-96E3-67B81A1E467A}">
      <dgm:prSet phldrT="[Text]" custT="1"/>
      <dgm:spPr/>
      <dgm:t>
        <a:bodyPr/>
        <a:lstStyle/>
        <a:p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KHUSUS (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Peningkatan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Prasarana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dirty="0" err="1" smtClean="0">
              <a:latin typeface="Baskerville Old Face" charset="0"/>
              <a:ea typeface="Baskerville Old Face" charset="0"/>
              <a:cs typeface="Baskerville Old Face" charset="0"/>
            </a:rPr>
            <a:t>Fasilitas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)</a:t>
          </a:r>
          <a:endParaRPr lang="en-US" sz="2800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0E3B6411-0432-4848-83BD-54AF65AB9204}" type="parTrans" cxnId="{E02F9F00-FA33-46F8-ADE1-F527E039DFCE}">
      <dgm:prSet/>
      <dgm:spPr/>
      <dgm:t>
        <a:bodyPr/>
        <a:lstStyle/>
        <a:p>
          <a:endParaRPr lang="en-US"/>
        </a:p>
      </dgm:t>
    </dgm:pt>
    <dgm:pt modelId="{40398C64-CEB3-4A26-9870-C8BA8DCEBF55}" type="sibTrans" cxnId="{E02F9F00-FA33-46F8-ADE1-F527E039DFCE}">
      <dgm:prSet/>
      <dgm:spPr/>
      <dgm:t>
        <a:bodyPr/>
        <a:lstStyle/>
        <a:p>
          <a:endParaRPr lang="en-US"/>
        </a:p>
      </dgm:t>
    </dgm:pt>
    <dgm:pt modelId="{8149D6CE-F951-46A3-AC40-6D60B0BDAFEA}">
      <dgm:prSet phldrT="[Text]" custT="1"/>
      <dgm:spPr/>
      <dgm:t>
        <a:bodyPr/>
        <a:lstStyle/>
        <a:p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RE</a:t>
          </a:r>
          <a:r>
            <a:rPr lang="id-ID" sz="2800" dirty="0" smtClean="0">
              <a:latin typeface="Baskerville Old Face" charset="0"/>
              <a:ea typeface="Baskerville Old Face" charset="0"/>
              <a:cs typeface="Baskerville Old Face" charset="0"/>
            </a:rPr>
            <a:t>NOV</a:t>
          </a:r>
          <a:r>
            <a:rPr lang="en-US" sz="2800" dirty="0" smtClean="0">
              <a:latin typeface="Baskerville Old Face" charset="0"/>
              <a:ea typeface="Baskerville Old Face" charset="0"/>
              <a:cs typeface="Baskerville Old Face" charset="0"/>
            </a:rPr>
            <a:t>ASI</a:t>
          </a:r>
          <a:r>
            <a:rPr lang="id-ID" sz="2800" dirty="0" smtClean="0">
              <a:latin typeface="Baskerville Old Face" charset="0"/>
              <a:ea typeface="Baskerville Old Face" charset="0"/>
              <a:cs typeface="Baskerville Old Face" charset="0"/>
            </a:rPr>
            <a:t> BANGUNAN SMA</a:t>
          </a:r>
          <a:endParaRPr lang="en-US" sz="2800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D22459A-A7F9-4055-A875-285910B10DBD}" type="parTrans" cxnId="{1E0A35BB-A911-482E-A122-3DFCAD843917}">
      <dgm:prSet/>
      <dgm:spPr/>
      <dgm:t>
        <a:bodyPr/>
        <a:lstStyle/>
        <a:p>
          <a:endParaRPr lang="en-US"/>
        </a:p>
      </dgm:t>
    </dgm:pt>
    <dgm:pt modelId="{C4D59A51-D734-403A-81B5-8E41462E0611}" type="sibTrans" cxnId="{1E0A35BB-A911-482E-A122-3DFCAD843917}">
      <dgm:prSet/>
      <dgm:spPr/>
      <dgm:t>
        <a:bodyPr/>
        <a:lstStyle/>
        <a:p>
          <a:endParaRPr lang="en-US"/>
        </a:p>
      </dgm:t>
    </dgm:pt>
    <dgm:pt modelId="{EDDF2351-C704-457F-9577-9FBD8B4A915F}">
      <dgm:prSet phldrT="[Text]" custT="1"/>
      <dgm:spPr/>
      <dgm:t>
        <a:bodyPr/>
        <a:lstStyle/>
        <a:p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RUANG </a:t>
          </a:r>
          <a:r>
            <a:rPr lang="en-US" sz="2400" dirty="0" err="1" smtClean="0">
              <a:latin typeface="Baskerville Old Face" charset="0"/>
              <a:ea typeface="Baskerville Old Face" charset="0"/>
              <a:cs typeface="Baskerville Old Face" charset="0"/>
            </a:rPr>
            <a:t>PENUNJANG</a:t>
          </a:r>
          <a:r>
            <a:rPr lang="en-US" sz="2400" dirty="0" smtClean="0">
              <a:latin typeface="Baskerville Old Face" charset="0"/>
              <a:ea typeface="Baskerville Old Face" charset="0"/>
              <a:cs typeface="Baskerville Old Face" charset="0"/>
            </a:rPr>
            <a:t>      </a:t>
          </a:r>
          <a:endParaRPr lang="id-ID" sz="2400" dirty="0" smtClean="0">
            <a:latin typeface="Baskerville Old Face" charset="0"/>
            <a:ea typeface="Baskerville Old Face" charset="0"/>
            <a:cs typeface="Baskerville Old Face" charset="0"/>
          </a:endParaRPr>
        </a:p>
        <a:p>
          <a:r>
            <a:rPr lang="en-US" sz="18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400" dirty="0" smtClean="0">
              <a:latin typeface="Baskerville Old Face" charset="0"/>
              <a:ea typeface="Baskerville Old Face" charset="0"/>
              <a:cs typeface="Baskerville Old Face" charset="0"/>
            </a:rPr>
            <a:t>(PEMBANGUNAN RUANG GURU, UKS, OSIS, PAGAR DAN PENATAAN KANTIN, TAMAN, DAN TOILET)</a:t>
          </a:r>
          <a:endParaRPr lang="en-US" sz="1400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F208B78-8148-489B-9A22-6042B1A0EA05}" type="parTrans" cxnId="{B3915204-C2F5-43AB-9650-76A667EB1FD4}">
      <dgm:prSet/>
      <dgm:spPr/>
      <dgm:t>
        <a:bodyPr/>
        <a:lstStyle/>
        <a:p>
          <a:endParaRPr lang="en-US"/>
        </a:p>
      </dgm:t>
    </dgm:pt>
    <dgm:pt modelId="{02125DC8-0539-4F6C-AF66-47D9162E51BB}" type="sibTrans" cxnId="{B3915204-C2F5-43AB-9650-76A667EB1FD4}">
      <dgm:prSet/>
      <dgm:spPr/>
      <dgm:t>
        <a:bodyPr/>
        <a:lstStyle/>
        <a:p>
          <a:endParaRPr lang="en-US"/>
        </a:p>
      </dgm:t>
    </dgm:pt>
    <dgm:pt modelId="{1B5EDA1C-10BC-4C32-A0CD-5D199D21EEAB}">
      <dgm:prSet phldrT="[Text]"/>
      <dgm:spPr/>
      <dgm:t>
        <a:bodyPr/>
        <a:lstStyle/>
        <a:p>
          <a:r>
            <a:rPr lang="en-US" dirty="0" smtClean="0">
              <a:latin typeface="Baskerville Old Face" charset="0"/>
              <a:ea typeface="Baskerville Old Face" charset="0"/>
              <a:cs typeface="Baskerville Old Face" charset="0"/>
            </a:rPr>
            <a:t>PERPUSTAKAAN</a:t>
          </a:r>
          <a:endParaRPr lang="en-US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73B80FA7-CCE7-486E-B0D6-15EDC73B0728}" type="parTrans" cxnId="{B314D193-07B4-4828-AB36-2211FC427398}">
      <dgm:prSet/>
      <dgm:spPr/>
      <dgm:t>
        <a:bodyPr/>
        <a:lstStyle/>
        <a:p>
          <a:endParaRPr lang="en-US"/>
        </a:p>
      </dgm:t>
    </dgm:pt>
    <dgm:pt modelId="{22C4724D-9E4B-489F-9A4A-E6C74AF43973}" type="sibTrans" cxnId="{B314D193-07B4-4828-AB36-2211FC427398}">
      <dgm:prSet/>
      <dgm:spPr/>
      <dgm:t>
        <a:bodyPr/>
        <a:lstStyle/>
        <a:p>
          <a:endParaRPr lang="en-US"/>
        </a:p>
      </dgm:t>
    </dgm:pt>
    <dgm:pt modelId="{DC62F0F6-D7A4-49A3-B159-95B554C162E8}">
      <dgm:prSet phldrT="[Text]"/>
      <dgm:spPr/>
      <dgm:t>
        <a:bodyPr/>
        <a:lstStyle/>
        <a:p>
          <a:r>
            <a:rPr lang="en-US" dirty="0" smtClean="0">
              <a:latin typeface="Baskerville Old Face" charset="0"/>
              <a:ea typeface="Baskerville Old Face" charset="0"/>
              <a:cs typeface="Baskerville Old Face" charset="0"/>
            </a:rPr>
            <a:t>REHABILITASI</a:t>
          </a:r>
          <a:r>
            <a:rPr lang="en-US" dirty="0" smtClean="0"/>
            <a:t> </a:t>
          </a:r>
          <a:endParaRPr lang="en-US" dirty="0"/>
        </a:p>
      </dgm:t>
    </dgm:pt>
    <dgm:pt modelId="{8C77F859-19F0-455E-B253-5C5D0A686FCE}" type="parTrans" cxnId="{E7B6E392-76F0-4F15-96A0-2B3A23A818E5}">
      <dgm:prSet/>
      <dgm:spPr/>
      <dgm:t>
        <a:bodyPr/>
        <a:lstStyle/>
        <a:p>
          <a:endParaRPr lang="en-US"/>
        </a:p>
      </dgm:t>
    </dgm:pt>
    <dgm:pt modelId="{7042AE4A-87EB-45C7-80C9-E48008B12867}" type="sibTrans" cxnId="{E7B6E392-76F0-4F15-96A0-2B3A23A818E5}">
      <dgm:prSet/>
      <dgm:spPr/>
      <dgm:t>
        <a:bodyPr/>
        <a:lstStyle/>
        <a:p>
          <a:endParaRPr lang="en-US"/>
        </a:p>
      </dgm:t>
    </dgm:pt>
    <dgm:pt modelId="{D4BA640C-25C5-4C1A-A5BE-87A5F3B49D7E}">
      <dgm:prSet phldrT="[Text]"/>
      <dgm:spPr/>
      <dgm:t>
        <a:bodyPr/>
        <a:lstStyle/>
        <a:p>
          <a:r>
            <a:rPr lang="id-ID" dirty="0" smtClean="0">
              <a:latin typeface="Baskerville Old Face" charset="0"/>
              <a:ea typeface="Baskerville Old Face" charset="0"/>
              <a:cs typeface="Baskerville Old Face" charset="0"/>
            </a:rPr>
            <a:t>LABORATORIUM</a:t>
          </a:r>
          <a:endParaRPr lang="en-US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48EC6061-600E-42A0-8542-C5923FDB16B7}" type="parTrans" cxnId="{8FCB85F2-C3E1-400B-88B2-FD414CB27889}">
      <dgm:prSet/>
      <dgm:spPr/>
      <dgm:t>
        <a:bodyPr/>
        <a:lstStyle/>
        <a:p>
          <a:endParaRPr lang="en-US"/>
        </a:p>
      </dgm:t>
    </dgm:pt>
    <dgm:pt modelId="{45158CE6-128A-475F-8E9E-046DC0EDBEF8}" type="sibTrans" cxnId="{8FCB85F2-C3E1-400B-88B2-FD414CB27889}">
      <dgm:prSet/>
      <dgm:spPr/>
      <dgm:t>
        <a:bodyPr/>
        <a:lstStyle/>
        <a:p>
          <a:endParaRPr lang="en-US"/>
        </a:p>
      </dgm:t>
    </dgm:pt>
    <dgm:pt modelId="{FBD96185-6FA0-49A6-B29D-70FD0D887D99}">
      <dgm:prSet phldrT="[Text]"/>
      <dgm:spPr/>
      <dgm:t>
        <a:bodyPr/>
        <a:lstStyle/>
        <a:p>
          <a:r>
            <a:rPr lang="en-US" dirty="0" smtClean="0">
              <a:latin typeface="Baskerville Old Face" charset="0"/>
              <a:ea typeface="Baskerville Old Face" charset="0"/>
              <a:cs typeface="Baskerville Old Face" charset="0"/>
            </a:rPr>
            <a:t>ALAT  TIK</a:t>
          </a:r>
          <a:endParaRPr lang="en-US" dirty="0"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455AFBB6-5360-40C6-8FAE-26B712C74197}" type="parTrans" cxnId="{666A22EC-1A69-44CA-999A-24F0E46CBCF0}">
      <dgm:prSet/>
      <dgm:spPr/>
      <dgm:t>
        <a:bodyPr/>
        <a:lstStyle/>
        <a:p>
          <a:endParaRPr lang="en-US"/>
        </a:p>
      </dgm:t>
    </dgm:pt>
    <dgm:pt modelId="{9B0EB704-5E44-4711-938E-64E3F68F912C}" type="sibTrans" cxnId="{666A22EC-1A69-44CA-999A-24F0E46CBCF0}">
      <dgm:prSet/>
      <dgm:spPr/>
      <dgm:t>
        <a:bodyPr/>
        <a:lstStyle/>
        <a:p>
          <a:endParaRPr lang="en-US"/>
        </a:p>
      </dgm:t>
    </dgm:pt>
    <dgm:pt modelId="{EC4F2BA0-99C2-456E-BDC8-EE7C85709D33}" type="pres">
      <dgm:prSet presAssocID="{A197B445-A154-4042-BCAE-A78A7C4F71F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8C52CB8-D0B1-49AA-A8EF-1E9B18EA6AAE}" type="pres">
      <dgm:prSet presAssocID="{37041848-2F64-4D7B-AE01-F4CB1970990F}" presName="compNode" presStyleCnt="0"/>
      <dgm:spPr/>
      <dgm:t>
        <a:bodyPr/>
        <a:lstStyle/>
        <a:p>
          <a:endParaRPr lang="en-US"/>
        </a:p>
      </dgm:t>
    </dgm:pt>
    <dgm:pt modelId="{42A71002-F2B6-4D9D-B386-0F62C977A8CB}" type="pres">
      <dgm:prSet presAssocID="{37041848-2F64-4D7B-AE01-F4CB1970990F}" presName="aNode" presStyleLbl="bgShp" presStyleIdx="0" presStyleCnt="2"/>
      <dgm:spPr/>
      <dgm:t>
        <a:bodyPr/>
        <a:lstStyle/>
        <a:p>
          <a:endParaRPr lang="en-US"/>
        </a:p>
      </dgm:t>
    </dgm:pt>
    <dgm:pt modelId="{0E2AD8D4-4E03-4BCE-AB8B-A47FC0D0D81D}" type="pres">
      <dgm:prSet presAssocID="{37041848-2F64-4D7B-AE01-F4CB1970990F}" presName="textNode" presStyleLbl="bgShp" presStyleIdx="0" presStyleCnt="2"/>
      <dgm:spPr/>
      <dgm:t>
        <a:bodyPr/>
        <a:lstStyle/>
        <a:p>
          <a:endParaRPr lang="en-US"/>
        </a:p>
      </dgm:t>
    </dgm:pt>
    <dgm:pt modelId="{C36D8238-3183-4DBA-A69D-9EA3A52C0DA4}" type="pres">
      <dgm:prSet presAssocID="{37041848-2F64-4D7B-AE01-F4CB1970990F}" presName="compChildNode" presStyleCnt="0"/>
      <dgm:spPr/>
      <dgm:t>
        <a:bodyPr/>
        <a:lstStyle/>
        <a:p>
          <a:endParaRPr lang="en-US"/>
        </a:p>
      </dgm:t>
    </dgm:pt>
    <dgm:pt modelId="{224B884B-7104-4FBA-9ADF-1D8B88EC4E37}" type="pres">
      <dgm:prSet presAssocID="{37041848-2F64-4D7B-AE01-F4CB1970990F}" presName="theInnerList" presStyleCnt="0"/>
      <dgm:spPr/>
      <dgm:t>
        <a:bodyPr/>
        <a:lstStyle/>
        <a:p>
          <a:endParaRPr lang="en-US"/>
        </a:p>
      </dgm:t>
    </dgm:pt>
    <dgm:pt modelId="{2B46DFC5-6F9C-4306-BC28-A400FBA13556}" type="pres">
      <dgm:prSet presAssocID="{A41C1C63-55DA-4B43-A23C-98E30BE8553F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309AB-31E5-465B-AE38-285A7813BBB7}" type="pres">
      <dgm:prSet presAssocID="{A41C1C63-55DA-4B43-A23C-98E30BE8553F}" presName="aSpace2" presStyleCnt="0"/>
      <dgm:spPr/>
      <dgm:t>
        <a:bodyPr/>
        <a:lstStyle/>
        <a:p>
          <a:endParaRPr lang="en-US"/>
        </a:p>
      </dgm:t>
    </dgm:pt>
    <dgm:pt modelId="{E47B9C5D-436A-4FCE-AB63-DE0E281F1E1D}" type="pres">
      <dgm:prSet presAssocID="{C721BB3E-F932-4735-BFBD-509615A622C0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A6F63-B551-4B0B-B315-C9506F07C3E8}" type="pres">
      <dgm:prSet presAssocID="{C721BB3E-F932-4735-BFBD-509615A622C0}" presName="aSpace2" presStyleCnt="0"/>
      <dgm:spPr/>
      <dgm:t>
        <a:bodyPr/>
        <a:lstStyle/>
        <a:p>
          <a:endParaRPr lang="en-US"/>
        </a:p>
      </dgm:t>
    </dgm:pt>
    <dgm:pt modelId="{89BD0152-8222-4768-84CB-FE805858FDC6}" type="pres">
      <dgm:prSet presAssocID="{1B5EDA1C-10BC-4C32-A0CD-5D199D21EEAB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AC6308-ED3A-4880-AFC7-FAA0AFA8E4A0}" type="pres">
      <dgm:prSet presAssocID="{1B5EDA1C-10BC-4C32-A0CD-5D199D21EEAB}" presName="aSpace2" presStyleCnt="0"/>
      <dgm:spPr/>
      <dgm:t>
        <a:bodyPr/>
        <a:lstStyle/>
        <a:p>
          <a:endParaRPr lang="en-US"/>
        </a:p>
      </dgm:t>
    </dgm:pt>
    <dgm:pt modelId="{50976E28-C6B4-46F8-8A2C-695C1641C4FD}" type="pres">
      <dgm:prSet presAssocID="{DC62F0F6-D7A4-49A3-B159-95B554C162E8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459FDB-E814-47FF-A604-6924FCD59946}" type="pres">
      <dgm:prSet presAssocID="{DC62F0F6-D7A4-49A3-B159-95B554C162E8}" presName="aSpace2" presStyleCnt="0"/>
      <dgm:spPr/>
      <dgm:t>
        <a:bodyPr/>
        <a:lstStyle/>
        <a:p>
          <a:endParaRPr lang="en-US"/>
        </a:p>
      </dgm:t>
    </dgm:pt>
    <dgm:pt modelId="{22A821C9-4DC4-4812-B8F9-9B071CDB1D67}" type="pres">
      <dgm:prSet presAssocID="{D4BA640C-25C5-4C1A-A5BE-87A5F3B49D7E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FF3498-4996-4DFA-A6B4-408ED4986FBA}" type="pres">
      <dgm:prSet presAssocID="{D4BA640C-25C5-4C1A-A5BE-87A5F3B49D7E}" presName="aSpace2" presStyleCnt="0"/>
      <dgm:spPr/>
      <dgm:t>
        <a:bodyPr/>
        <a:lstStyle/>
        <a:p>
          <a:endParaRPr lang="en-US"/>
        </a:p>
      </dgm:t>
    </dgm:pt>
    <dgm:pt modelId="{D872EED9-DABE-4605-8672-C70170B182EB}" type="pres">
      <dgm:prSet presAssocID="{FBD96185-6FA0-49A6-B29D-70FD0D887D99}" presName="childNode" presStyleLbl="node1" presStyleIdx="5" presStyleCnt="8" custLinFactNeighborY="132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BD9200-AC18-449C-8564-612C2EA310F7}" type="pres">
      <dgm:prSet presAssocID="{37041848-2F64-4D7B-AE01-F4CB1970990F}" presName="aSpace" presStyleCnt="0"/>
      <dgm:spPr/>
      <dgm:t>
        <a:bodyPr/>
        <a:lstStyle/>
        <a:p>
          <a:endParaRPr lang="en-US"/>
        </a:p>
      </dgm:t>
    </dgm:pt>
    <dgm:pt modelId="{8F7DDC39-932B-45B5-B6C1-D12A989E3390}" type="pres">
      <dgm:prSet presAssocID="{10BCA086-8AD1-420E-96E3-67B81A1E467A}" presName="compNode" presStyleCnt="0"/>
      <dgm:spPr/>
      <dgm:t>
        <a:bodyPr/>
        <a:lstStyle/>
        <a:p>
          <a:endParaRPr lang="en-US"/>
        </a:p>
      </dgm:t>
    </dgm:pt>
    <dgm:pt modelId="{8FDEE13F-4E3E-40EA-B3BC-EC0057673877}" type="pres">
      <dgm:prSet presAssocID="{10BCA086-8AD1-420E-96E3-67B81A1E467A}" presName="aNode" presStyleLbl="bgShp" presStyleIdx="1" presStyleCnt="2" custLinFactNeighborX="24397" custLinFactNeighborY="-2326"/>
      <dgm:spPr/>
      <dgm:t>
        <a:bodyPr/>
        <a:lstStyle/>
        <a:p>
          <a:endParaRPr lang="en-US"/>
        </a:p>
      </dgm:t>
    </dgm:pt>
    <dgm:pt modelId="{498524E3-BD8B-4DA9-91C3-6A86C93FBBA4}" type="pres">
      <dgm:prSet presAssocID="{10BCA086-8AD1-420E-96E3-67B81A1E467A}" presName="textNode" presStyleLbl="bgShp" presStyleIdx="1" presStyleCnt="2"/>
      <dgm:spPr/>
      <dgm:t>
        <a:bodyPr/>
        <a:lstStyle/>
        <a:p>
          <a:endParaRPr lang="en-US"/>
        </a:p>
      </dgm:t>
    </dgm:pt>
    <dgm:pt modelId="{544DA4EC-9145-4A27-AFFD-A4DC0327ED76}" type="pres">
      <dgm:prSet presAssocID="{10BCA086-8AD1-420E-96E3-67B81A1E467A}" presName="compChildNode" presStyleCnt="0"/>
      <dgm:spPr/>
      <dgm:t>
        <a:bodyPr/>
        <a:lstStyle/>
        <a:p>
          <a:endParaRPr lang="en-US"/>
        </a:p>
      </dgm:t>
    </dgm:pt>
    <dgm:pt modelId="{018C9E70-3879-4D32-A7EB-1B7B0925C404}" type="pres">
      <dgm:prSet presAssocID="{10BCA086-8AD1-420E-96E3-67B81A1E467A}" presName="theInnerList" presStyleCnt="0"/>
      <dgm:spPr/>
      <dgm:t>
        <a:bodyPr/>
        <a:lstStyle/>
        <a:p>
          <a:endParaRPr lang="en-US"/>
        </a:p>
      </dgm:t>
    </dgm:pt>
    <dgm:pt modelId="{93525A7A-77CD-41C0-A1B8-B32388086D13}" type="pres">
      <dgm:prSet presAssocID="{8149D6CE-F951-46A3-AC40-6D60B0BDAFEA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4A145-E5D6-4142-B69D-B83BF4F41DEE}" type="pres">
      <dgm:prSet presAssocID="{8149D6CE-F951-46A3-AC40-6D60B0BDAFEA}" presName="aSpace2" presStyleCnt="0"/>
      <dgm:spPr/>
      <dgm:t>
        <a:bodyPr/>
        <a:lstStyle/>
        <a:p>
          <a:endParaRPr lang="en-US"/>
        </a:p>
      </dgm:t>
    </dgm:pt>
    <dgm:pt modelId="{686A771A-711E-4B39-B3F6-E9CE45560F24}" type="pres">
      <dgm:prSet presAssocID="{EDDF2351-C704-457F-9577-9FBD8B4A915F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2DCCBE-680E-4DFC-A712-C4C8EAC4215C}" srcId="{37041848-2F64-4D7B-AE01-F4CB1970990F}" destId="{A41C1C63-55DA-4B43-A23C-98E30BE8553F}" srcOrd="0" destOrd="0" parTransId="{DC3623BE-8E57-4E04-93E4-9F68F9193820}" sibTransId="{1ECAD5D7-CAEF-49E0-B8B5-6B9438364099}"/>
    <dgm:cxn modelId="{171AF271-1E5D-4A40-BA56-8CDB091ABBCA}" type="presOf" srcId="{EDDF2351-C704-457F-9577-9FBD8B4A915F}" destId="{686A771A-711E-4B39-B3F6-E9CE45560F24}" srcOrd="0" destOrd="0" presId="urn:microsoft.com/office/officeart/2005/8/layout/lProcess2"/>
    <dgm:cxn modelId="{B3915204-C2F5-43AB-9650-76A667EB1FD4}" srcId="{10BCA086-8AD1-420E-96E3-67B81A1E467A}" destId="{EDDF2351-C704-457F-9577-9FBD8B4A915F}" srcOrd="1" destOrd="0" parTransId="{CF208B78-8148-489B-9A22-6042B1A0EA05}" sibTransId="{02125DC8-0539-4F6C-AF66-47D9162E51BB}"/>
    <dgm:cxn modelId="{2AEBAC32-F746-FA4E-8110-2EE431821A88}" type="presOf" srcId="{A197B445-A154-4042-BCAE-A78A7C4F71FA}" destId="{EC4F2BA0-99C2-456E-BDC8-EE7C85709D33}" srcOrd="0" destOrd="0" presId="urn:microsoft.com/office/officeart/2005/8/layout/lProcess2"/>
    <dgm:cxn modelId="{46FBEA73-683A-6C4E-83FB-7BC0A4C831EC}" type="presOf" srcId="{DC62F0F6-D7A4-49A3-B159-95B554C162E8}" destId="{50976E28-C6B4-46F8-8A2C-695C1641C4FD}" srcOrd="0" destOrd="0" presId="urn:microsoft.com/office/officeart/2005/8/layout/lProcess2"/>
    <dgm:cxn modelId="{E02F9F00-FA33-46F8-ADE1-F527E039DFCE}" srcId="{A197B445-A154-4042-BCAE-A78A7C4F71FA}" destId="{10BCA086-8AD1-420E-96E3-67B81A1E467A}" srcOrd="1" destOrd="0" parTransId="{0E3B6411-0432-4848-83BD-54AF65AB9204}" sibTransId="{40398C64-CEB3-4A26-9870-C8BA8DCEBF55}"/>
    <dgm:cxn modelId="{222678E5-39AF-1C42-9E1F-F5A11F0B19BE}" type="presOf" srcId="{37041848-2F64-4D7B-AE01-F4CB1970990F}" destId="{0E2AD8D4-4E03-4BCE-AB8B-A47FC0D0D81D}" srcOrd="1" destOrd="0" presId="urn:microsoft.com/office/officeart/2005/8/layout/lProcess2"/>
    <dgm:cxn modelId="{8FCB85F2-C3E1-400B-88B2-FD414CB27889}" srcId="{37041848-2F64-4D7B-AE01-F4CB1970990F}" destId="{D4BA640C-25C5-4C1A-A5BE-87A5F3B49D7E}" srcOrd="4" destOrd="0" parTransId="{48EC6061-600E-42A0-8542-C5923FDB16B7}" sibTransId="{45158CE6-128A-475F-8E9E-046DC0EDBEF8}"/>
    <dgm:cxn modelId="{51F71312-8496-C84E-83EB-BD53A362EA38}" type="presOf" srcId="{10BCA086-8AD1-420E-96E3-67B81A1E467A}" destId="{8FDEE13F-4E3E-40EA-B3BC-EC0057673877}" srcOrd="0" destOrd="0" presId="urn:microsoft.com/office/officeart/2005/8/layout/lProcess2"/>
    <dgm:cxn modelId="{6318E03B-E0DB-484B-8649-7FD662417FB8}" type="presOf" srcId="{FBD96185-6FA0-49A6-B29D-70FD0D887D99}" destId="{D872EED9-DABE-4605-8672-C70170B182EB}" srcOrd="0" destOrd="0" presId="urn:microsoft.com/office/officeart/2005/8/layout/lProcess2"/>
    <dgm:cxn modelId="{CC56385C-137C-C044-A7E4-F5452F26FDCB}" type="presOf" srcId="{37041848-2F64-4D7B-AE01-F4CB1970990F}" destId="{42A71002-F2B6-4D9D-B386-0F62C977A8CB}" srcOrd="0" destOrd="0" presId="urn:microsoft.com/office/officeart/2005/8/layout/lProcess2"/>
    <dgm:cxn modelId="{07B7D096-CD37-1549-8948-1184316470CD}" type="presOf" srcId="{8149D6CE-F951-46A3-AC40-6D60B0BDAFEA}" destId="{93525A7A-77CD-41C0-A1B8-B32388086D13}" srcOrd="0" destOrd="0" presId="urn:microsoft.com/office/officeart/2005/8/layout/lProcess2"/>
    <dgm:cxn modelId="{F3FB4720-C033-E045-90EF-BED21E5786AC}" type="presOf" srcId="{C721BB3E-F932-4735-BFBD-509615A622C0}" destId="{E47B9C5D-436A-4FCE-AB63-DE0E281F1E1D}" srcOrd="0" destOrd="0" presId="urn:microsoft.com/office/officeart/2005/8/layout/lProcess2"/>
    <dgm:cxn modelId="{EF35DCCD-143D-4773-8531-851708948F1E}" srcId="{A197B445-A154-4042-BCAE-A78A7C4F71FA}" destId="{37041848-2F64-4D7B-AE01-F4CB1970990F}" srcOrd="0" destOrd="0" parTransId="{BBD7F405-BD94-45E8-A6E6-7F23C5D441A2}" sibTransId="{025A8C08-5AFC-40C2-A862-BF3BCE63A69C}"/>
    <dgm:cxn modelId="{4C20B0B8-2D54-E741-BAD0-3D3E289A64BA}" type="presOf" srcId="{D4BA640C-25C5-4C1A-A5BE-87A5F3B49D7E}" destId="{22A821C9-4DC4-4812-B8F9-9B071CDB1D67}" srcOrd="0" destOrd="0" presId="urn:microsoft.com/office/officeart/2005/8/layout/lProcess2"/>
    <dgm:cxn modelId="{67B72ECF-9308-F446-82DB-46CA7550E730}" type="presOf" srcId="{1B5EDA1C-10BC-4C32-A0CD-5D199D21EEAB}" destId="{89BD0152-8222-4768-84CB-FE805858FDC6}" srcOrd="0" destOrd="0" presId="urn:microsoft.com/office/officeart/2005/8/layout/lProcess2"/>
    <dgm:cxn modelId="{1E0A35BB-A911-482E-A122-3DFCAD843917}" srcId="{10BCA086-8AD1-420E-96E3-67B81A1E467A}" destId="{8149D6CE-F951-46A3-AC40-6D60B0BDAFEA}" srcOrd="0" destOrd="0" parTransId="{FD22459A-A7F9-4055-A875-285910B10DBD}" sibTransId="{C4D59A51-D734-403A-81B5-8E41462E0611}"/>
    <dgm:cxn modelId="{B314D193-07B4-4828-AB36-2211FC427398}" srcId="{37041848-2F64-4D7B-AE01-F4CB1970990F}" destId="{1B5EDA1C-10BC-4C32-A0CD-5D199D21EEAB}" srcOrd="2" destOrd="0" parTransId="{73B80FA7-CCE7-486E-B0D6-15EDC73B0728}" sibTransId="{22C4724D-9E4B-489F-9A4A-E6C74AF43973}"/>
    <dgm:cxn modelId="{666A22EC-1A69-44CA-999A-24F0E46CBCF0}" srcId="{37041848-2F64-4D7B-AE01-F4CB1970990F}" destId="{FBD96185-6FA0-49A6-B29D-70FD0D887D99}" srcOrd="5" destOrd="0" parTransId="{455AFBB6-5360-40C6-8FAE-26B712C74197}" sibTransId="{9B0EB704-5E44-4711-938E-64E3F68F912C}"/>
    <dgm:cxn modelId="{CE12123D-4744-A343-809F-5D9A0FA20194}" type="presOf" srcId="{10BCA086-8AD1-420E-96E3-67B81A1E467A}" destId="{498524E3-BD8B-4DA9-91C3-6A86C93FBBA4}" srcOrd="1" destOrd="0" presId="urn:microsoft.com/office/officeart/2005/8/layout/lProcess2"/>
    <dgm:cxn modelId="{6C4162B1-0F8D-4DF1-A1D4-631D83447FA4}" srcId="{37041848-2F64-4D7B-AE01-F4CB1970990F}" destId="{C721BB3E-F932-4735-BFBD-509615A622C0}" srcOrd="1" destOrd="0" parTransId="{F12909D8-7583-4B9C-8B1A-383E8E6789B1}" sibTransId="{5E55A367-4F1E-4A42-9357-AEEC72D8D640}"/>
    <dgm:cxn modelId="{E7B6E392-76F0-4F15-96A0-2B3A23A818E5}" srcId="{37041848-2F64-4D7B-AE01-F4CB1970990F}" destId="{DC62F0F6-D7A4-49A3-B159-95B554C162E8}" srcOrd="3" destOrd="0" parTransId="{8C77F859-19F0-455E-B253-5C5D0A686FCE}" sibTransId="{7042AE4A-87EB-45C7-80C9-E48008B12867}"/>
    <dgm:cxn modelId="{0C6AEC34-3358-0040-9746-5630B106FF85}" type="presOf" srcId="{A41C1C63-55DA-4B43-A23C-98E30BE8553F}" destId="{2B46DFC5-6F9C-4306-BC28-A400FBA13556}" srcOrd="0" destOrd="0" presId="urn:microsoft.com/office/officeart/2005/8/layout/lProcess2"/>
    <dgm:cxn modelId="{1D6C13DB-C59B-7246-A913-E820FAE1D2C7}" type="presParOf" srcId="{EC4F2BA0-99C2-456E-BDC8-EE7C85709D33}" destId="{48C52CB8-D0B1-49AA-A8EF-1E9B18EA6AAE}" srcOrd="0" destOrd="0" presId="urn:microsoft.com/office/officeart/2005/8/layout/lProcess2"/>
    <dgm:cxn modelId="{70D26B9A-DAC7-2240-AF6E-B9A9FF9668F1}" type="presParOf" srcId="{48C52CB8-D0B1-49AA-A8EF-1E9B18EA6AAE}" destId="{42A71002-F2B6-4D9D-B386-0F62C977A8CB}" srcOrd="0" destOrd="0" presId="urn:microsoft.com/office/officeart/2005/8/layout/lProcess2"/>
    <dgm:cxn modelId="{6D1E9E0A-D4C2-FF4B-986E-7F7F921865F3}" type="presParOf" srcId="{48C52CB8-D0B1-49AA-A8EF-1E9B18EA6AAE}" destId="{0E2AD8D4-4E03-4BCE-AB8B-A47FC0D0D81D}" srcOrd="1" destOrd="0" presId="urn:microsoft.com/office/officeart/2005/8/layout/lProcess2"/>
    <dgm:cxn modelId="{4966CE1A-0995-D44A-BCDF-507F406A0A24}" type="presParOf" srcId="{48C52CB8-D0B1-49AA-A8EF-1E9B18EA6AAE}" destId="{C36D8238-3183-4DBA-A69D-9EA3A52C0DA4}" srcOrd="2" destOrd="0" presId="urn:microsoft.com/office/officeart/2005/8/layout/lProcess2"/>
    <dgm:cxn modelId="{267F810B-C919-6047-84FA-9657B93921F1}" type="presParOf" srcId="{C36D8238-3183-4DBA-A69D-9EA3A52C0DA4}" destId="{224B884B-7104-4FBA-9ADF-1D8B88EC4E37}" srcOrd="0" destOrd="0" presId="urn:microsoft.com/office/officeart/2005/8/layout/lProcess2"/>
    <dgm:cxn modelId="{730258D3-25CD-F146-9CEC-811923430AE1}" type="presParOf" srcId="{224B884B-7104-4FBA-9ADF-1D8B88EC4E37}" destId="{2B46DFC5-6F9C-4306-BC28-A400FBA13556}" srcOrd="0" destOrd="0" presId="urn:microsoft.com/office/officeart/2005/8/layout/lProcess2"/>
    <dgm:cxn modelId="{8F114C83-5BBB-9A46-B119-8783720BBBC2}" type="presParOf" srcId="{224B884B-7104-4FBA-9ADF-1D8B88EC4E37}" destId="{325309AB-31E5-465B-AE38-285A7813BBB7}" srcOrd="1" destOrd="0" presId="urn:microsoft.com/office/officeart/2005/8/layout/lProcess2"/>
    <dgm:cxn modelId="{3E5B55E9-A4F9-1749-A753-8C517D3BA717}" type="presParOf" srcId="{224B884B-7104-4FBA-9ADF-1D8B88EC4E37}" destId="{E47B9C5D-436A-4FCE-AB63-DE0E281F1E1D}" srcOrd="2" destOrd="0" presId="urn:microsoft.com/office/officeart/2005/8/layout/lProcess2"/>
    <dgm:cxn modelId="{32F7CC2F-F324-264B-97C8-D9630AF9C64C}" type="presParOf" srcId="{224B884B-7104-4FBA-9ADF-1D8B88EC4E37}" destId="{243A6F63-B551-4B0B-B315-C9506F07C3E8}" srcOrd="3" destOrd="0" presId="urn:microsoft.com/office/officeart/2005/8/layout/lProcess2"/>
    <dgm:cxn modelId="{4FF8F2CA-AB5D-F54C-82E0-85882C691127}" type="presParOf" srcId="{224B884B-7104-4FBA-9ADF-1D8B88EC4E37}" destId="{89BD0152-8222-4768-84CB-FE805858FDC6}" srcOrd="4" destOrd="0" presId="urn:microsoft.com/office/officeart/2005/8/layout/lProcess2"/>
    <dgm:cxn modelId="{79493CC1-2D6A-0248-B881-EF2C3E9ABC7B}" type="presParOf" srcId="{224B884B-7104-4FBA-9ADF-1D8B88EC4E37}" destId="{FBAC6308-ED3A-4880-AFC7-FAA0AFA8E4A0}" srcOrd="5" destOrd="0" presId="urn:microsoft.com/office/officeart/2005/8/layout/lProcess2"/>
    <dgm:cxn modelId="{53905761-2A3A-AE49-90D1-2F173E230D4E}" type="presParOf" srcId="{224B884B-7104-4FBA-9ADF-1D8B88EC4E37}" destId="{50976E28-C6B4-46F8-8A2C-695C1641C4FD}" srcOrd="6" destOrd="0" presId="urn:microsoft.com/office/officeart/2005/8/layout/lProcess2"/>
    <dgm:cxn modelId="{4D4E65A2-9E19-0941-A14E-5A62763FB2E2}" type="presParOf" srcId="{224B884B-7104-4FBA-9ADF-1D8B88EC4E37}" destId="{A5459FDB-E814-47FF-A604-6924FCD59946}" srcOrd="7" destOrd="0" presId="urn:microsoft.com/office/officeart/2005/8/layout/lProcess2"/>
    <dgm:cxn modelId="{4313FCF8-9DDA-AC41-A036-2C93D14492AB}" type="presParOf" srcId="{224B884B-7104-4FBA-9ADF-1D8B88EC4E37}" destId="{22A821C9-4DC4-4812-B8F9-9B071CDB1D67}" srcOrd="8" destOrd="0" presId="urn:microsoft.com/office/officeart/2005/8/layout/lProcess2"/>
    <dgm:cxn modelId="{5F15042E-7867-F644-869B-EDF734C42431}" type="presParOf" srcId="{224B884B-7104-4FBA-9ADF-1D8B88EC4E37}" destId="{A8FF3498-4996-4DFA-A6B4-408ED4986FBA}" srcOrd="9" destOrd="0" presId="urn:microsoft.com/office/officeart/2005/8/layout/lProcess2"/>
    <dgm:cxn modelId="{F6FBAF2D-C9B1-DE4A-9171-002D426951CE}" type="presParOf" srcId="{224B884B-7104-4FBA-9ADF-1D8B88EC4E37}" destId="{D872EED9-DABE-4605-8672-C70170B182EB}" srcOrd="10" destOrd="0" presId="urn:microsoft.com/office/officeart/2005/8/layout/lProcess2"/>
    <dgm:cxn modelId="{4747D1F7-CCC6-6343-B0E1-9B77E72C833E}" type="presParOf" srcId="{EC4F2BA0-99C2-456E-BDC8-EE7C85709D33}" destId="{B0BD9200-AC18-449C-8564-612C2EA310F7}" srcOrd="1" destOrd="0" presId="urn:microsoft.com/office/officeart/2005/8/layout/lProcess2"/>
    <dgm:cxn modelId="{D80DE504-770A-FD41-B7F7-04A326D77C4A}" type="presParOf" srcId="{EC4F2BA0-99C2-456E-BDC8-EE7C85709D33}" destId="{8F7DDC39-932B-45B5-B6C1-D12A989E3390}" srcOrd="2" destOrd="0" presId="urn:microsoft.com/office/officeart/2005/8/layout/lProcess2"/>
    <dgm:cxn modelId="{011A6EFF-14F2-1F4C-BF06-A403990387A2}" type="presParOf" srcId="{8F7DDC39-932B-45B5-B6C1-D12A989E3390}" destId="{8FDEE13F-4E3E-40EA-B3BC-EC0057673877}" srcOrd="0" destOrd="0" presId="urn:microsoft.com/office/officeart/2005/8/layout/lProcess2"/>
    <dgm:cxn modelId="{94FD1183-D117-1A46-BFBB-FE64837A21F6}" type="presParOf" srcId="{8F7DDC39-932B-45B5-B6C1-D12A989E3390}" destId="{498524E3-BD8B-4DA9-91C3-6A86C93FBBA4}" srcOrd="1" destOrd="0" presId="urn:microsoft.com/office/officeart/2005/8/layout/lProcess2"/>
    <dgm:cxn modelId="{B98F3225-0E4B-D540-8089-A717C4B80722}" type="presParOf" srcId="{8F7DDC39-932B-45B5-B6C1-D12A989E3390}" destId="{544DA4EC-9145-4A27-AFFD-A4DC0327ED76}" srcOrd="2" destOrd="0" presId="urn:microsoft.com/office/officeart/2005/8/layout/lProcess2"/>
    <dgm:cxn modelId="{E58D212F-059E-E640-BDF2-FFFA665E1521}" type="presParOf" srcId="{544DA4EC-9145-4A27-AFFD-A4DC0327ED76}" destId="{018C9E70-3879-4D32-A7EB-1B7B0925C404}" srcOrd="0" destOrd="0" presId="urn:microsoft.com/office/officeart/2005/8/layout/lProcess2"/>
    <dgm:cxn modelId="{EBFED64A-7E1A-9B4C-80FC-75A80900D560}" type="presParOf" srcId="{018C9E70-3879-4D32-A7EB-1B7B0925C404}" destId="{93525A7A-77CD-41C0-A1B8-B32388086D13}" srcOrd="0" destOrd="0" presId="urn:microsoft.com/office/officeart/2005/8/layout/lProcess2"/>
    <dgm:cxn modelId="{F4BA7D28-26B2-2B48-8F97-061793E61617}" type="presParOf" srcId="{018C9E70-3879-4D32-A7EB-1B7B0925C404}" destId="{3FC4A145-E5D6-4142-B69D-B83BF4F41DEE}" srcOrd="1" destOrd="0" presId="urn:microsoft.com/office/officeart/2005/8/layout/lProcess2"/>
    <dgm:cxn modelId="{FD450D2A-1A2C-904A-883A-07902349A98E}" type="presParOf" srcId="{018C9E70-3879-4D32-A7EB-1B7B0925C404}" destId="{686A771A-711E-4B39-B3F6-E9CE45560F24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7A1213-E2E0-9344-8B39-BC424FE390B1}" type="doc">
      <dgm:prSet loTypeId="urn:microsoft.com/office/officeart/2005/8/layout/vList4#8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6712B4-D612-3043-9B6D-CCE6C2EE7DC2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0F72424D-905F-7B47-9CA4-5D0E5CB3AF36}" type="parTrans" cxnId="{5C5018A8-3579-2A47-BEC5-A7384C3335CA}">
      <dgm:prSet/>
      <dgm:spPr/>
      <dgm:t>
        <a:bodyPr/>
        <a:lstStyle/>
        <a:p>
          <a:endParaRPr lang="en-US"/>
        </a:p>
      </dgm:t>
    </dgm:pt>
    <dgm:pt modelId="{7C165956-CA4E-0D40-9724-29E7EE299791}" type="sibTrans" cxnId="{5C5018A8-3579-2A47-BEC5-A7384C3335CA}">
      <dgm:prSet/>
      <dgm:spPr/>
      <dgm:t>
        <a:bodyPr/>
        <a:lstStyle/>
        <a:p>
          <a:endParaRPr lang="en-US"/>
        </a:p>
      </dgm:t>
    </dgm:pt>
    <dgm:pt modelId="{45E8206F-370F-DF47-A3C3-95231A52906A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Belum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tersedia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SMA di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Kec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Jarak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SMA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Terdekat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&gt;20 Km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E1EF530-40F7-774E-832E-8C89BE740AAA}" type="parTrans" cxnId="{6A6DA20E-0890-8E4C-8C44-0D30210FB8BE}">
      <dgm:prSet/>
      <dgm:spPr/>
      <dgm:t>
        <a:bodyPr/>
        <a:lstStyle/>
        <a:p>
          <a:endParaRPr lang="en-US"/>
        </a:p>
      </dgm:t>
    </dgm:pt>
    <dgm:pt modelId="{5E4534D6-94FE-C64A-81B7-4281180B0230}" type="sibTrans" cxnId="{6A6DA20E-0890-8E4C-8C44-0D30210FB8BE}">
      <dgm:prSet/>
      <dgm:spPr/>
      <dgm:t>
        <a:bodyPr/>
        <a:lstStyle/>
        <a:p>
          <a:endParaRPr lang="en-US"/>
        </a:p>
      </dgm:t>
    </dgm:pt>
    <dgm:pt modelId="{235B793C-DC1A-FE4E-85A0-D4504454954E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Luas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lahan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min. 7.000 m2</a:t>
          </a:r>
        </a:p>
      </dgm:t>
    </dgm:pt>
    <dgm:pt modelId="{347FB011-DAA1-504B-8C6D-94481A55E9CA}" type="parTrans" cxnId="{67A94BC2-C0A0-384D-9B10-88FEDE836ED3}">
      <dgm:prSet/>
      <dgm:spPr/>
      <dgm:t>
        <a:bodyPr/>
        <a:lstStyle/>
        <a:p>
          <a:endParaRPr lang="en-US"/>
        </a:p>
      </dgm:t>
    </dgm:pt>
    <dgm:pt modelId="{D5B40FC5-04E6-8940-AEC5-3D0AAAC5D710}" type="sibTrans" cxnId="{67A94BC2-C0A0-384D-9B10-88FEDE836ED3}">
      <dgm:prSet/>
      <dgm:spPr/>
      <dgm:t>
        <a:bodyPr/>
        <a:lstStyle/>
        <a:p>
          <a:endParaRPr lang="en-US"/>
        </a:p>
      </dgm:t>
    </dgm:pt>
    <dgm:pt modelId="{01241147-CB85-E84A-B3F1-0471E5EBD3E2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EC09CFF-6F9B-9A44-B6A6-6E02400AFAE1}" type="parTrans" cxnId="{C9A7CD55-7906-8840-9BCA-4F0734168337}">
      <dgm:prSet/>
      <dgm:spPr/>
      <dgm:t>
        <a:bodyPr/>
        <a:lstStyle/>
        <a:p>
          <a:endParaRPr lang="en-US"/>
        </a:p>
      </dgm:t>
    </dgm:pt>
    <dgm:pt modelId="{2EE56B0A-0941-9448-AFD6-15B357023D73}" type="sibTrans" cxnId="{C9A7CD55-7906-8840-9BCA-4F0734168337}">
      <dgm:prSet/>
      <dgm:spPr/>
      <dgm:t>
        <a:bodyPr/>
        <a:lstStyle/>
        <a:p>
          <a:endParaRPr lang="en-US"/>
        </a:p>
      </dgm:t>
    </dgm:pt>
    <dgm:pt modelId="{733A8789-A1EA-9344-8CEF-8E2895DA4BFF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diajukan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oleh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Provinsi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006395D-F687-C843-97EB-DD4A9352A591}" type="parTrans" cxnId="{331F8841-228D-6D41-BE23-46C4E45D5B06}">
      <dgm:prSet/>
      <dgm:spPr/>
      <dgm:t>
        <a:bodyPr/>
        <a:lstStyle/>
        <a:p>
          <a:endParaRPr lang="en-US"/>
        </a:p>
      </dgm:t>
    </dgm:pt>
    <dgm:pt modelId="{EC8CD932-DFBC-F84C-B01C-00A66750E780}" type="sibTrans" cxnId="{331F8841-228D-6D41-BE23-46C4E45D5B06}">
      <dgm:prSet/>
      <dgm:spPr/>
      <dgm:t>
        <a:bodyPr/>
        <a:lstStyle/>
        <a:p>
          <a:endParaRPr lang="en-US"/>
        </a:p>
      </dgm:t>
    </dgm:pt>
    <dgm:pt modelId="{0D18B3AD-DC85-A24D-9852-FDC83F27A103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Verifikasi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lokasi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C068841-FABB-0A4C-ADEA-E18CC483E6AA}" type="parTrans" cxnId="{44EAFADD-0217-054D-9FC2-6412FC499ABA}">
      <dgm:prSet/>
      <dgm:spPr/>
      <dgm:t>
        <a:bodyPr/>
        <a:lstStyle/>
        <a:p>
          <a:endParaRPr lang="en-US"/>
        </a:p>
      </dgm:t>
    </dgm:pt>
    <dgm:pt modelId="{ECC686D9-86E2-6049-9D55-D2E13946435C}" type="sibTrans" cxnId="{44EAFADD-0217-054D-9FC2-6412FC499ABA}">
      <dgm:prSet/>
      <dgm:spPr/>
      <dgm:t>
        <a:bodyPr/>
        <a:lstStyle/>
        <a:p>
          <a:endParaRPr lang="en-US"/>
        </a:p>
      </dgm:t>
    </dgm:pt>
    <dgm:pt modelId="{CE021604-E3E6-9C41-8F5E-36AD5A499C67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9960CDE-B877-894E-A47B-0EE14F4A9550}" type="parTrans" cxnId="{DCD404B5-8AE8-D84F-AB7D-90CE0DE9BD10}">
      <dgm:prSet/>
      <dgm:spPr/>
      <dgm:t>
        <a:bodyPr/>
        <a:lstStyle/>
        <a:p>
          <a:endParaRPr lang="en-US"/>
        </a:p>
      </dgm:t>
    </dgm:pt>
    <dgm:pt modelId="{D01F9A14-6511-3740-B9AA-7B4F927921A8}" type="sibTrans" cxnId="{DCD404B5-8AE8-D84F-AB7D-90CE0DE9BD10}">
      <dgm:prSet/>
      <dgm:spPr/>
      <dgm:t>
        <a:bodyPr/>
        <a:lstStyle/>
        <a:p>
          <a:endParaRPr lang="en-US"/>
        </a:p>
      </dgm:t>
    </dgm:pt>
    <dgm:pt modelId="{680DE007-0F0E-4446-958F-D4A7614D7F71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Bulanan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(proses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)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D748F3F-896E-9A44-8B15-25B6DA8B5FEF}" type="parTrans" cxnId="{0F03D2BB-D3FC-C647-B848-28AC8B0EDC0D}">
      <dgm:prSet/>
      <dgm:spPr/>
      <dgm:t>
        <a:bodyPr/>
        <a:lstStyle/>
        <a:p>
          <a:endParaRPr lang="en-US"/>
        </a:p>
      </dgm:t>
    </dgm:pt>
    <dgm:pt modelId="{7C297364-5CCA-2142-A2F2-2F2BBECA84F2}" type="sibTrans" cxnId="{0F03D2BB-D3FC-C647-B848-28AC8B0EDC0D}">
      <dgm:prSet/>
      <dgm:spPr/>
      <dgm:t>
        <a:bodyPr/>
        <a:lstStyle/>
        <a:p>
          <a:endParaRPr lang="en-US"/>
        </a:p>
      </dgm:t>
    </dgm:pt>
    <dgm:pt modelId="{65EB80DD-1E81-1E41-848E-24022EB9386C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3612273-B223-5840-9275-763D9063EF6A}" type="parTrans" cxnId="{32510349-08D6-D543-8B1C-D4019B6D2F45}">
      <dgm:prSet/>
      <dgm:spPr/>
      <dgm:t>
        <a:bodyPr/>
        <a:lstStyle/>
        <a:p>
          <a:endParaRPr lang="en-US"/>
        </a:p>
      </dgm:t>
    </dgm:pt>
    <dgm:pt modelId="{909610B0-2D15-6F4F-84CE-C9AF2B8935BA}" type="sibTrans" cxnId="{32510349-08D6-D543-8B1C-D4019B6D2F45}">
      <dgm:prSet/>
      <dgm:spPr/>
      <dgm:t>
        <a:bodyPr/>
        <a:lstStyle/>
        <a:p>
          <a:endParaRPr lang="en-US"/>
        </a:p>
      </dgm:t>
    </dgm:pt>
    <dgm:pt modelId="{BF87E622-5EFB-0541-994E-775847447C43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Lahan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bersertifikat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atas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nama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Prov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F8577C3-69F1-A647-B792-2191137E58D0}" type="parTrans" cxnId="{DCF31867-D1E1-1746-9699-066894B24D46}">
      <dgm:prSet/>
      <dgm:spPr/>
      <dgm:t>
        <a:bodyPr/>
        <a:lstStyle/>
        <a:p>
          <a:endParaRPr lang="en-US"/>
        </a:p>
      </dgm:t>
    </dgm:pt>
    <dgm:pt modelId="{5D509329-585E-9345-AAF0-5F44891B8FE7}" type="sibTrans" cxnId="{DCF31867-D1E1-1746-9699-066894B24D46}">
      <dgm:prSet/>
      <dgm:spPr/>
      <dgm:t>
        <a:bodyPr/>
        <a:lstStyle/>
        <a:p>
          <a:endParaRPr lang="en-US"/>
        </a:p>
      </dgm:t>
    </dgm:pt>
    <dgm:pt modelId="{F4C6B3D4-2FD2-8A42-B4C9-41C65D29778D}">
      <dgm:prSet phldrT="[Text]" custT="1"/>
      <dgm:spPr>
        <a:solidFill>
          <a:schemeClr val="accent1">
            <a:lumMod val="75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endParaRPr lang="en-US" sz="20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endParaRPr lang="en-US" sz="2000" dirty="0"/>
        </a:p>
      </dgm:t>
    </dgm:pt>
    <dgm:pt modelId="{8357A208-106E-5441-9A81-DFE388815C76}" type="parTrans" cxnId="{CF7B5C97-89F8-F74F-A427-B7968688B434}">
      <dgm:prSet/>
      <dgm:spPr/>
      <dgm:t>
        <a:bodyPr/>
        <a:lstStyle/>
        <a:p>
          <a:endParaRPr lang="en-US"/>
        </a:p>
      </dgm:t>
    </dgm:pt>
    <dgm:pt modelId="{CAEA79BE-4B12-5347-9349-377AC78C8B00}" type="sibTrans" cxnId="{CF7B5C97-89F8-F74F-A427-B7968688B434}">
      <dgm:prSet/>
      <dgm:spPr/>
      <dgm:t>
        <a:bodyPr/>
        <a:lstStyle/>
        <a:p>
          <a:endParaRPr lang="en-US"/>
        </a:p>
      </dgm:t>
    </dgm:pt>
    <dgm:pt modelId="{CDA592B4-037E-7640-8581-E1655A0C72AB}" type="pres">
      <dgm:prSet presAssocID="{647A1213-E2E0-9344-8B39-BC424FE390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399527-F964-3842-B41D-CD044B380D97}" type="pres">
      <dgm:prSet presAssocID="{446712B4-D612-3043-9B6D-CCE6C2EE7DC2}" presName="comp" presStyleCnt="0"/>
      <dgm:spPr/>
    </dgm:pt>
    <dgm:pt modelId="{4CA4E5A0-C537-724E-85D1-16E76FA2DB62}" type="pres">
      <dgm:prSet presAssocID="{446712B4-D612-3043-9B6D-CCE6C2EE7DC2}" presName="box" presStyleLbl="node1" presStyleIdx="0" presStyleCnt="3"/>
      <dgm:spPr/>
      <dgm:t>
        <a:bodyPr/>
        <a:lstStyle/>
        <a:p>
          <a:endParaRPr lang="en-US"/>
        </a:p>
      </dgm:t>
    </dgm:pt>
    <dgm:pt modelId="{19981E35-C632-8745-B2C9-476EAE941CD0}" type="pres">
      <dgm:prSet presAssocID="{446712B4-D612-3043-9B6D-CCE6C2EE7DC2}" presName="img" presStyleLbl="fgImgPlace1" presStyleIdx="0" presStyleCnt="3"/>
      <dgm:spPr/>
    </dgm:pt>
    <dgm:pt modelId="{A9AF06F5-902E-8B41-BF14-44F7DDD31FE4}" type="pres">
      <dgm:prSet presAssocID="{446712B4-D612-3043-9B6D-CCE6C2EE7DC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B1D2B6-B217-D949-B941-B56CB516859E}" type="pres">
      <dgm:prSet presAssocID="{7C165956-CA4E-0D40-9724-29E7EE299791}" presName="spacer" presStyleCnt="0"/>
      <dgm:spPr/>
    </dgm:pt>
    <dgm:pt modelId="{D72AAF6E-6C14-0143-9919-5FBC68A640EF}" type="pres">
      <dgm:prSet presAssocID="{01241147-CB85-E84A-B3F1-0471E5EBD3E2}" presName="comp" presStyleCnt="0"/>
      <dgm:spPr/>
    </dgm:pt>
    <dgm:pt modelId="{A7022E66-FD26-0F45-B769-884264DCD888}" type="pres">
      <dgm:prSet presAssocID="{01241147-CB85-E84A-B3F1-0471E5EBD3E2}" presName="box" presStyleLbl="node1" presStyleIdx="1" presStyleCnt="3"/>
      <dgm:spPr/>
      <dgm:t>
        <a:bodyPr/>
        <a:lstStyle/>
        <a:p>
          <a:endParaRPr lang="en-US"/>
        </a:p>
      </dgm:t>
    </dgm:pt>
    <dgm:pt modelId="{A86A02BE-2E9A-DA40-8271-5EB414A7DCC4}" type="pres">
      <dgm:prSet presAssocID="{01241147-CB85-E84A-B3F1-0471E5EBD3E2}" presName="img" presStyleLbl="fgImgPlace1" presStyleIdx="1" presStyleCnt="3"/>
      <dgm:spPr/>
    </dgm:pt>
    <dgm:pt modelId="{31812D03-2A2A-B54F-BB94-54A4352FE38E}" type="pres">
      <dgm:prSet presAssocID="{01241147-CB85-E84A-B3F1-0471E5EBD3E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ABE8D9-F39F-5840-869D-0C11F1758A53}" type="pres">
      <dgm:prSet presAssocID="{2EE56B0A-0941-9448-AFD6-15B357023D73}" presName="spacer" presStyleCnt="0"/>
      <dgm:spPr/>
    </dgm:pt>
    <dgm:pt modelId="{BBFFAC2D-911E-654C-90E1-38D3D090E628}" type="pres">
      <dgm:prSet presAssocID="{CE021604-E3E6-9C41-8F5E-36AD5A499C67}" presName="comp" presStyleCnt="0"/>
      <dgm:spPr/>
    </dgm:pt>
    <dgm:pt modelId="{7190C668-3DD3-DE42-BF24-02EFB950E851}" type="pres">
      <dgm:prSet presAssocID="{CE021604-E3E6-9C41-8F5E-36AD5A499C67}" presName="box" presStyleLbl="node1" presStyleIdx="2" presStyleCnt="3" custLinFactNeighborX="9848" custLinFactNeighborY="8895"/>
      <dgm:spPr/>
      <dgm:t>
        <a:bodyPr/>
        <a:lstStyle/>
        <a:p>
          <a:endParaRPr lang="en-US"/>
        </a:p>
      </dgm:t>
    </dgm:pt>
    <dgm:pt modelId="{B4244AA6-95AB-6842-B56E-8187C77C192A}" type="pres">
      <dgm:prSet presAssocID="{CE021604-E3E6-9C41-8F5E-36AD5A499C67}" presName="img" presStyleLbl="fgImgPlace1" presStyleIdx="2" presStyleCnt="3"/>
      <dgm:spPr/>
    </dgm:pt>
    <dgm:pt modelId="{BE07B14A-094D-E34F-9CCC-2D77278E4FA2}" type="pres">
      <dgm:prSet presAssocID="{CE021604-E3E6-9C41-8F5E-36AD5A499C6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42C291-F4EC-DD4F-88C4-3BE50207408B}" type="presOf" srcId="{65EB80DD-1E81-1E41-848E-24022EB9386C}" destId="{BE07B14A-094D-E34F-9CCC-2D77278E4FA2}" srcOrd="1" destOrd="2" presId="urn:microsoft.com/office/officeart/2005/8/layout/vList4#8"/>
    <dgm:cxn modelId="{DF72868A-A2BA-8F43-AF41-D07257343BA7}" type="presOf" srcId="{446712B4-D612-3043-9B6D-CCE6C2EE7DC2}" destId="{4CA4E5A0-C537-724E-85D1-16E76FA2DB62}" srcOrd="0" destOrd="0" presId="urn:microsoft.com/office/officeart/2005/8/layout/vList4#8"/>
    <dgm:cxn modelId="{DF463C2E-B70C-6646-8AA5-B5667A0DB7D5}" type="presOf" srcId="{235B793C-DC1A-FE4E-85A0-D4504454954E}" destId="{A9AF06F5-902E-8B41-BF14-44F7DDD31FE4}" srcOrd="1" destOrd="2" presId="urn:microsoft.com/office/officeart/2005/8/layout/vList4#8"/>
    <dgm:cxn modelId="{32510349-08D6-D543-8B1C-D4019B6D2F45}" srcId="{CE021604-E3E6-9C41-8F5E-36AD5A499C67}" destId="{65EB80DD-1E81-1E41-848E-24022EB9386C}" srcOrd="1" destOrd="0" parTransId="{C3612273-B223-5840-9275-763D9063EF6A}" sibTransId="{909610B0-2D15-6F4F-84CE-C9AF2B8935BA}"/>
    <dgm:cxn modelId="{DCE3F491-9081-0C4C-B32A-0556E1DBDDA9}" type="presOf" srcId="{01241147-CB85-E84A-B3F1-0471E5EBD3E2}" destId="{A7022E66-FD26-0F45-B769-884264DCD888}" srcOrd="0" destOrd="0" presId="urn:microsoft.com/office/officeart/2005/8/layout/vList4#8"/>
    <dgm:cxn modelId="{CF7B5C97-89F8-F74F-A427-B7968688B434}" srcId="{01241147-CB85-E84A-B3F1-0471E5EBD3E2}" destId="{F4C6B3D4-2FD2-8A42-B4C9-41C65D29778D}" srcOrd="2" destOrd="0" parTransId="{8357A208-106E-5441-9A81-DFE388815C76}" sibTransId="{CAEA79BE-4B12-5347-9349-377AC78C8B00}"/>
    <dgm:cxn modelId="{C000406E-C6BE-674A-872A-13789257B025}" type="presOf" srcId="{45E8206F-370F-DF47-A3C3-95231A52906A}" destId="{4CA4E5A0-C537-724E-85D1-16E76FA2DB62}" srcOrd="0" destOrd="1" presId="urn:microsoft.com/office/officeart/2005/8/layout/vList4#8"/>
    <dgm:cxn modelId="{0F03D2BB-D3FC-C647-B848-28AC8B0EDC0D}" srcId="{CE021604-E3E6-9C41-8F5E-36AD5A499C67}" destId="{680DE007-0F0E-4446-958F-D4A7614D7F71}" srcOrd="0" destOrd="0" parTransId="{5D748F3F-896E-9A44-8B15-25B6DA8B5FEF}" sibTransId="{7C297364-5CCA-2142-A2F2-2F2BBECA84F2}"/>
    <dgm:cxn modelId="{B10952B7-C333-1B48-9177-DFD89D33F8BD}" type="presOf" srcId="{45E8206F-370F-DF47-A3C3-95231A52906A}" destId="{A9AF06F5-902E-8B41-BF14-44F7DDD31FE4}" srcOrd="1" destOrd="1" presId="urn:microsoft.com/office/officeart/2005/8/layout/vList4#8"/>
    <dgm:cxn modelId="{5899DCBB-F9F8-7F43-ADF6-F9CD20185EF5}" type="presOf" srcId="{235B793C-DC1A-FE4E-85A0-D4504454954E}" destId="{4CA4E5A0-C537-724E-85D1-16E76FA2DB62}" srcOrd="0" destOrd="2" presId="urn:microsoft.com/office/officeart/2005/8/layout/vList4#8"/>
    <dgm:cxn modelId="{2C8E5465-E0C1-2449-8AA3-1981D49C3461}" type="presOf" srcId="{680DE007-0F0E-4446-958F-D4A7614D7F71}" destId="{BE07B14A-094D-E34F-9CCC-2D77278E4FA2}" srcOrd="1" destOrd="1" presId="urn:microsoft.com/office/officeart/2005/8/layout/vList4#8"/>
    <dgm:cxn modelId="{331F8841-228D-6D41-BE23-46C4E45D5B06}" srcId="{01241147-CB85-E84A-B3F1-0471E5EBD3E2}" destId="{733A8789-A1EA-9344-8CEF-8E2895DA4BFF}" srcOrd="0" destOrd="0" parTransId="{D006395D-F687-C843-97EB-DD4A9352A591}" sibTransId="{EC8CD932-DFBC-F84C-B01C-00A66750E780}"/>
    <dgm:cxn modelId="{CAB886A6-0D07-1941-8CCE-21C690B3DC29}" type="presOf" srcId="{F4C6B3D4-2FD2-8A42-B4C9-41C65D29778D}" destId="{A7022E66-FD26-0F45-B769-884264DCD888}" srcOrd="0" destOrd="3" presId="urn:microsoft.com/office/officeart/2005/8/layout/vList4#8"/>
    <dgm:cxn modelId="{5DFAC79E-090F-5747-B457-E7969C50AD4F}" type="presOf" srcId="{680DE007-0F0E-4446-958F-D4A7614D7F71}" destId="{7190C668-3DD3-DE42-BF24-02EFB950E851}" srcOrd="0" destOrd="1" presId="urn:microsoft.com/office/officeart/2005/8/layout/vList4#8"/>
    <dgm:cxn modelId="{405CA630-4BD4-CF45-A38F-494078D7E0E1}" type="presOf" srcId="{BF87E622-5EFB-0541-994E-775847447C43}" destId="{A9AF06F5-902E-8B41-BF14-44F7DDD31FE4}" srcOrd="1" destOrd="3" presId="urn:microsoft.com/office/officeart/2005/8/layout/vList4#8"/>
    <dgm:cxn modelId="{DCB4DF02-6E6E-8D4C-B203-BE642E408D7B}" type="presOf" srcId="{647A1213-E2E0-9344-8B39-BC424FE390B1}" destId="{CDA592B4-037E-7640-8581-E1655A0C72AB}" srcOrd="0" destOrd="0" presId="urn:microsoft.com/office/officeart/2005/8/layout/vList4#8"/>
    <dgm:cxn modelId="{5C5018A8-3579-2A47-BEC5-A7384C3335CA}" srcId="{647A1213-E2E0-9344-8B39-BC424FE390B1}" destId="{446712B4-D612-3043-9B6D-CCE6C2EE7DC2}" srcOrd="0" destOrd="0" parTransId="{0F72424D-905F-7B47-9CA4-5D0E5CB3AF36}" sibTransId="{7C165956-CA4E-0D40-9724-29E7EE299791}"/>
    <dgm:cxn modelId="{67A94BC2-C0A0-384D-9B10-88FEDE836ED3}" srcId="{446712B4-D612-3043-9B6D-CCE6C2EE7DC2}" destId="{235B793C-DC1A-FE4E-85A0-D4504454954E}" srcOrd="1" destOrd="0" parTransId="{347FB011-DAA1-504B-8C6D-94481A55E9CA}" sibTransId="{D5B40FC5-04E6-8940-AEC5-3D0AAAC5D710}"/>
    <dgm:cxn modelId="{05EDC54A-114A-F84A-8856-53C2F66761E1}" type="presOf" srcId="{BF87E622-5EFB-0541-994E-775847447C43}" destId="{4CA4E5A0-C537-724E-85D1-16E76FA2DB62}" srcOrd="0" destOrd="3" presId="urn:microsoft.com/office/officeart/2005/8/layout/vList4#8"/>
    <dgm:cxn modelId="{2045DCE2-F10E-674C-B559-2F631C6D404C}" type="presOf" srcId="{733A8789-A1EA-9344-8CEF-8E2895DA4BFF}" destId="{A7022E66-FD26-0F45-B769-884264DCD888}" srcOrd="0" destOrd="1" presId="urn:microsoft.com/office/officeart/2005/8/layout/vList4#8"/>
    <dgm:cxn modelId="{4AC97531-2C36-DF48-B32D-9046523FF66E}" type="presOf" srcId="{F4C6B3D4-2FD2-8A42-B4C9-41C65D29778D}" destId="{31812D03-2A2A-B54F-BB94-54A4352FE38E}" srcOrd="1" destOrd="3" presId="urn:microsoft.com/office/officeart/2005/8/layout/vList4#8"/>
    <dgm:cxn modelId="{6A6DA20E-0890-8E4C-8C44-0D30210FB8BE}" srcId="{446712B4-D612-3043-9B6D-CCE6C2EE7DC2}" destId="{45E8206F-370F-DF47-A3C3-95231A52906A}" srcOrd="0" destOrd="0" parTransId="{FE1EF530-40F7-774E-832E-8C89BE740AAA}" sibTransId="{5E4534D6-94FE-C64A-81B7-4281180B0230}"/>
    <dgm:cxn modelId="{4236CB65-CEBB-734D-BCE0-5DA7499C52CE}" type="presOf" srcId="{446712B4-D612-3043-9B6D-CCE6C2EE7DC2}" destId="{A9AF06F5-902E-8B41-BF14-44F7DDD31FE4}" srcOrd="1" destOrd="0" presId="urn:microsoft.com/office/officeart/2005/8/layout/vList4#8"/>
    <dgm:cxn modelId="{72053F95-DD0A-0241-A281-0827A76ABC79}" type="presOf" srcId="{0D18B3AD-DC85-A24D-9852-FDC83F27A103}" destId="{31812D03-2A2A-B54F-BB94-54A4352FE38E}" srcOrd="1" destOrd="2" presId="urn:microsoft.com/office/officeart/2005/8/layout/vList4#8"/>
    <dgm:cxn modelId="{650562B4-DD1D-ED4A-A4D7-F76C739B2DC9}" type="presOf" srcId="{733A8789-A1EA-9344-8CEF-8E2895DA4BFF}" destId="{31812D03-2A2A-B54F-BB94-54A4352FE38E}" srcOrd="1" destOrd="1" presId="urn:microsoft.com/office/officeart/2005/8/layout/vList4#8"/>
    <dgm:cxn modelId="{C9A7CD55-7906-8840-9BCA-4F0734168337}" srcId="{647A1213-E2E0-9344-8B39-BC424FE390B1}" destId="{01241147-CB85-E84A-B3F1-0471E5EBD3E2}" srcOrd="1" destOrd="0" parTransId="{5EC09CFF-6F9B-9A44-B6A6-6E02400AFAE1}" sibTransId="{2EE56B0A-0941-9448-AFD6-15B357023D73}"/>
    <dgm:cxn modelId="{DCD404B5-8AE8-D84F-AB7D-90CE0DE9BD10}" srcId="{647A1213-E2E0-9344-8B39-BC424FE390B1}" destId="{CE021604-E3E6-9C41-8F5E-36AD5A499C67}" srcOrd="2" destOrd="0" parTransId="{19960CDE-B877-894E-A47B-0EE14F4A9550}" sibTransId="{D01F9A14-6511-3740-B9AA-7B4F927921A8}"/>
    <dgm:cxn modelId="{E4CCAD48-BB98-F34E-94B3-E8012543EB87}" type="presOf" srcId="{CE021604-E3E6-9C41-8F5E-36AD5A499C67}" destId="{7190C668-3DD3-DE42-BF24-02EFB950E851}" srcOrd="0" destOrd="0" presId="urn:microsoft.com/office/officeart/2005/8/layout/vList4#8"/>
    <dgm:cxn modelId="{13B4710A-0214-8942-8B96-64FA7EEC63F2}" type="presOf" srcId="{CE021604-E3E6-9C41-8F5E-36AD5A499C67}" destId="{BE07B14A-094D-E34F-9CCC-2D77278E4FA2}" srcOrd="1" destOrd="0" presId="urn:microsoft.com/office/officeart/2005/8/layout/vList4#8"/>
    <dgm:cxn modelId="{A05A37D6-86E1-6849-A22A-D1D505243FC2}" type="presOf" srcId="{01241147-CB85-E84A-B3F1-0471E5EBD3E2}" destId="{31812D03-2A2A-B54F-BB94-54A4352FE38E}" srcOrd="1" destOrd="0" presId="urn:microsoft.com/office/officeart/2005/8/layout/vList4#8"/>
    <dgm:cxn modelId="{D7FD5BF1-E890-4D43-9BE2-CFB43942D7F8}" type="presOf" srcId="{65EB80DD-1E81-1E41-848E-24022EB9386C}" destId="{7190C668-3DD3-DE42-BF24-02EFB950E851}" srcOrd="0" destOrd="2" presId="urn:microsoft.com/office/officeart/2005/8/layout/vList4#8"/>
    <dgm:cxn modelId="{44EAFADD-0217-054D-9FC2-6412FC499ABA}" srcId="{01241147-CB85-E84A-B3F1-0471E5EBD3E2}" destId="{0D18B3AD-DC85-A24D-9852-FDC83F27A103}" srcOrd="1" destOrd="0" parTransId="{DC068841-FABB-0A4C-ADEA-E18CC483E6AA}" sibTransId="{ECC686D9-86E2-6049-9D55-D2E13946435C}"/>
    <dgm:cxn modelId="{7A9123D4-04E3-464A-B78B-F9C0E7286935}" type="presOf" srcId="{0D18B3AD-DC85-A24D-9852-FDC83F27A103}" destId="{A7022E66-FD26-0F45-B769-884264DCD888}" srcOrd="0" destOrd="2" presId="urn:microsoft.com/office/officeart/2005/8/layout/vList4#8"/>
    <dgm:cxn modelId="{DCF31867-D1E1-1746-9699-066894B24D46}" srcId="{446712B4-D612-3043-9B6D-CCE6C2EE7DC2}" destId="{BF87E622-5EFB-0541-994E-775847447C43}" srcOrd="2" destOrd="0" parTransId="{1F8577C3-69F1-A647-B792-2191137E58D0}" sibTransId="{5D509329-585E-9345-AAF0-5F44891B8FE7}"/>
    <dgm:cxn modelId="{FACF975E-A4C7-BB48-8E07-3DF319CFA87B}" type="presParOf" srcId="{CDA592B4-037E-7640-8581-E1655A0C72AB}" destId="{79399527-F964-3842-B41D-CD044B380D97}" srcOrd="0" destOrd="0" presId="urn:microsoft.com/office/officeart/2005/8/layout/vList4#8"/>
    <dgm:cxn modelId="{F444D983-5CC2-D541-94B6-176A27493D71}" type="presParOf" srcId="{79399527-F964-3842-B41D-CD044B380D97}" destId="{4CA4E5A0-C537-724E-85D1-16E76FA2DB62}" srcOrd="0" destOrd="0" presId="urn:microsoft.com/office/officeart/2005/8/layout/vList4#8"/>
    <dgm:cxn modelId="{5567C9BB-4900-AA40-A81D-6A417A45B6E3}" type="presParOf" srcId="{79399527-F964-3842-B41D-CD044B380D97}" destId="{19981E35-C632-8745-B2C9-476EAE941CD0}" srcOrd="1" destOrd="0" presId="urn:microsoft.com/office/officeart/2005/8/layout/vList4#8"/>
    <dgm:cxn modelId="{B1D4765F-22CB-2149-989E-8E7AB65DB285}" type="presParOf" srcId="{79399527-F964-3842-B41D-CD044B380D97}" destId="{A9AF06F5-902E-8B41-BF14-44F7DDD31FE4}" srcOrd="2" destOrd="0" presId="urn:microsoft.com/office/officeart/2005/8/layout/vList4#8"/>
    <dgm:cxn modelId="{A1FE8667-C428-E742-8A48-9991E3DA9D8A}" type="presParOf" srcId="{CDA592B4-037E-7640-8581-E1655A0C72AB}" destId="{43B1D2B6-B217-D949-B941-B56CB516859E}" srcOrd="1" destOrd="0" presId="urn:microsoft.com/office/officeart/2005/8/layout/vList4#8"/>
    <dgm:cxn modelId="{E7082F8B-CF26-5B49-B2EB-887F7CB59A05}" type="presParOf" srcId="{CDA592B4-037E-7640-8581-E1655A0C72AB}" destId="{D72AAF6E-6C14-0143-9919-5FBC68A640EF}" srcOrd="2" destOrd="0" presId="urn:microsoft.com/office/officeart/2005/8/layout/vList4#8"/>
    <dgm:cxn modelId="{6708BAC8-863C-F647-AE99-6E43E217B367}" type="presParOf" srcId="{D72AAF6E-6C14-0143-9919-5FBC68A640EF}" destId="{A7022E66-FD26-0F45-B769-884264DCD888}" srcOrd="0" destOrd="0" presId="urn:microsoft.com/office/officeart/2005/8/layout/vList4#8"/>
    <dgm:cxn modelId="{3226D763-D6CF-5842-BC83-EF56673C42AA}" type="presParOf" srcId="{D72AAF6E-6C14-0143-9919-5FBC68A640EF}" destId="{A86A02BE-2E9A-DA40-8271-5EB414A7DCC4}" srcOrd="1" destOrd="0" presId="urn:microsoft.com/office/officeart/2005/8/layout/vList4#8"/>
    <dgm:cxn modelId="{886F0E2B-F74F-7B41-BA81-BC0C16199864}" type="presParOf" srcId="{D72AAF6E-6C14-0143-9919-5FBC68A640EF}" destId="{31812D03-2A2A-B54F-BB94-54A4352FE38E}" srcOrd="2" destOrd="0" presId="urn:microsoft.com/office/officeart/2005/8/layout/vList4#8"/>
    <dgm:cxn modelId="{DB6D4C70-9F5B-9940-A0DF-EA9DF9DB0D04}" type="presParOf" srcId="{CDA592B4-037E-7640-8581-E1655A0C72AB}" destId="{16ABE8D9-F39F-5840-869D-0C11F1758A53}" srcOrd="3" destOrd="0" presId="urn:microsoft.com/office/officeart/2005/8/layout/vList4#8"/>
    <dgm:cxn modelId="{408D26D1-D755-264A-84FE-25BC8FE9BCB9}" type="presParOf" srcId="{CDA592B4-037E-7640-8581-E1655A0C72AB}" destId="{BBFFAC2D-911E-654C-90E1-38D3D090E628}" srcOrd="4" destOrd="0" presId="urn:microsoft.com/office/officeart/2005/8/layout/vList4#8"/>
    <dgm:cxn modelId="{21FBBC61-4B11-DB48-92A6-DD0605F0C234}" type="presParOf" srcId="{BBFFAC2D-911E-654C-90E1-38D3D090E628}" destId="{7190C668-3DD3-DE42-BF24-02EFB950E851}" srcOrd="0" destOrd="0" presId="urn:microsoft.com/office/officeart/2005/8/layout/vList4#8"/>
    <dgm:cxn modelId="{B6D8549B-6F01-9142-919E-9AFC93FB8524}" type="presParOf" srcId="{BBFFAC2D-911E-654C-90E1-38D3D090E628}" destId="{B4244AA6-95AB-6842-B56E-8187C77C192A}" srcOrd="1" destOrd="0" presId="urn:microsoft.com/office/officeart/2005/8/layout/vList4#8"/>
    <dgm:cxn modelId="{FB39D4B7-B4B5-B843-8A5A-B06099067CBB}" type="presParOf" srcId="{BBFFAC2D-911E-654C-90E1-38D3D090E628}" destId="{BE07B14A-094D-E34F-9CCC-2D77278E4FA2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47A1213-E2E0-9344-8B39-BC424FE390B1}" type="doc">
      <dgm:prSet loTypeId="urn:microsoft.com/office/officeart/2005/8/layout/vList4#9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6712B4-D612-3043-9B6D-CCE6C2EE7DC2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0F72424D-905F-7B47-9CA4-5D0E5CB3AF36}" type="parTrans" cxnId="{5C5018A8-3579-2A47-BEC5-A7384C3335CA}">
      <dgm:prSet/>
      <dgm:spPr/>
      <dgm:t>
        <a:bodyPr/>
        <a:lstStyle/>
        <a:p>
          <a:endParaRPr lang="en-US"/>
        </a:p>
      </dgm:t>
    </dgm:pt>
    <dgm:pt modelId="{7C165956-CA4E-0D40-9724-29E7EE299791}" type="sibTrans" cxnId="{5C5018A8-3579-2A47-BEC5-A7384C3335CA}">
      <dgm:prSet/>
      <dgm:spPr/>
      <dgm:t>
        <a:bodyPr/>
        <a:lstStyle/>
        <a:p>
          <a:endParaRPr lang="en-US"/>
        </a:p>
      </dgm:t>
    </dgm:pt>
    <dgm:pt modelId="{45E8206F-370F-DF47-A3C3-95231A52906A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Jumlah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Rombel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lebih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besar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Jumlah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Ruang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Kelas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E1EF530-40F7-774E-832E-8C89BE740AAA}" type="parTrans" cxnId="{6A6DA20E-0890-8E4C-8C44-0D30210FB8BE}">
      <dgm:prSet/>
      <dgm:spPr/>
      <dgm:t>
        <a:bodyPr/>
        <a:lstStyle/>
        <a:p>
          <a:endParaRPr lang="en-US"/>
        </a:p>
      </dgm:t>
    </dgm:pt>
    <dgm:pt modelId="{5E4534D6-94FE-C64A-81B7-4281180B0230}" type="sibTrans" cxnId="{6A6DA20E-0890-8E4C-8C44-0D30210FB8BE}">
      <dgm:prSet/>
      <dgm:spPr/>
      <dgm:t>
        <a:bodyPr/>
        <a:lstStyle/>
        <a:p>
          <a:endParaRPr lang="en-US"/>
        </a:p>
      </dgm:t>
    </dgm:pt>
    <dgm:pt modelId="{235B793C-DC1A-FE4E-85A0-D4504454954E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APK Kota/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Kab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lebih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rendah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daripada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APK Nasional</a:t>
          </a:r>
        </a:p>
      </dgm:t>
    </dgm:pt>
    <dgm:pt modelId="{347FB011-DAA1-504B-8C6D-94481A55E9CA}" type="parTrans" cxnId="{67A94BC2-C0A0-384D-9B10-88FEDE836ED3}">
      <dgm:prSet/>
      <dgm:spPr/>
      <dgm:t>
        <a:bodyPr/>
        <a:lstStyle/>
        <a:p>
          <a:endParaRPr lang="en-US"/>
        </a:p>
      </dgm:t>
    </dgm:pt>
    <dgm:pt modelId="{D5B40FC5-04E6-8940-AEC5-3D0AAAC5D710}" type="sibTrans" cxnId="{67A94BC2-C0A0-384D-9B10-88FEDE836ED3}">
      <dgm:prSet/>
      <dgm:spPr/>
      <dgm:t>
        <a:bodyPr/>
        <a:lstStyle/>
        <a:p>
          <a:endParaRPr lang="en-US"/>
        </a:p>
      </dgm:t>
    </dgm:pt>
    <dgm:pt modelId="{01241147-CB85-E84A-B3F1-0471E5EBD3E2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EC09CFF-6F9B-9A44-B6A6-6E02400AFAE1}" type="parTrans" cxnId="{C9A7CD55-7906-8840-9BCA-4F0734168337}">
      <dgm:prSet/>
      <dgm:spPr/>
      <dgm:t>
        <a:bodyPr/>
        <a:lstStyle/>
        <a:p>
          <a:endParaRPr lang="en-US"/>
        </a:p>
      </dgm:t>
    </dgm:pt>
    <dgm:pt modelId="{2EE56B0A-0941-9448-AFD6-15B357023D73}" type="sibTrans" cxnId="{C9A7CD55-7906-8840-9BCA-4F0734168337}">
      <dgm:prSet/>
      <dgm:spPr/>
      <dgm:t>
        <a:bodyPr/>
        <a:lstStyle/>
        <a:p>
          <a:endParaRPr lang="en-US"/>
        </a:p>
      </dgm:t>
    </dgm:pt>
    <dgm:pt modelId="{733A8789-A1EA-9344-8CEF-8E2895DA4BFF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Analisis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Data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Dapodik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006395D-F687-C843-97EB-DD4A9352A591}" type="parTrans" cxnId="{331F8841-228D-6D41-BE23-46C4E45D5B06}">
      <dgm:prSet/>
      <dgm:spPr/>
      <dgm:t>
        <a:bodyPr/>
        <a:lstStyle/>
        <a:p>
          <a:endParaRPr lang="en-US"/>
        </a:p>
      </dgm:t>
    </dgm:pt>
    <dgm:pt modelId="{EC8CD932-DFBC-F84C-B01C-00A66750E780}" type="sibTrans" cxnId="{331F8841-228D-6D41-BE23-46C4E45D5B06}">
      <dgm:prSet/>
      <dgm:spPr/>
      <dgm:t>
        <a:bodyPr/>
        <a:lstStyle/>
        <a:p>
          <a:endParaRPr lang="en-US"/>
        </a:p>
      </dgm:t>
    </dgm:pt>
    <dgm:pt modelId="{0D18B3AD-DC85-A24D-9852-FDC83F27A103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C068841-FABB-0A4C-ADEA-E18CC483E6AA}" type="parTrans" cxnId="{44EAFADD-0217-054D-9FC2-6412FC499ABA}">
      <dgm:prSet/>
      <dgm:spPr/>
      <dgm:t>
        <a:bodyPr/>
        <a:lstStyle/>
        <a:p>
          <a:endParaRPr lang="en-US"/>
        </a:p>
      </dgm:t>
    </dgm:pt>
    <dgm:pt modelId="{ECC686D9-86E2-6049-9D55-D2E13946435C}" type="sibTrans" cxnId="{44EAFADD-0217-054D-9FC2-6412FC499ABA}">
      <dgm:prSet/>
      <dgm:spPr/>
      <dgm:t>
        <a:bodyPr/>
        <a:lstStyle/>
        <a:p>
          <a:endParaRPr lang="en-US"/>
        </a:p>
      </dgm:t>
    </dgm:pt>
    <dgm:pt modelId="{CE021604-E3E6-9C41-8F5E-36AD5A499C67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9960CDE-B877-894E-A47B-0EE14F4A9550}" type="parTrans" cxnId="{DCD404B5-8AE8-D84F-AB7D-90CE0DE9BD10}">
      <dgm:prSet/>
      <dgm:spPr/>
      <dgm:t>
        <a:bodyPr/>
        <a:lstStyle/>
        <a:p>
          <a:endParaRPr lang="en-US"/>
        </a:p>
      </dgm:t>
    </dgm:pt>
    <dgm:pt modelId="{D01F9A14-6511-3740-B9AA-7B4F927921A8}" type="sibTrans" cxnId="{DCD404B5-8AE8-D84F-AB7D-90CE0DE9BD10}">
      <dgm:prSet/>
      <dgm:spPr/>
      <dgm:t>
        <a:bodyPr/>
        <a:lstStyle/>
        <a:p>
          <a:endParaRPr lang="en-US"/>
        </a:p>
      </dgm:t>
    </dgm:pt>
    <dgm:pt modelId="{680DE007-0F0E-4446-958F-D4A7614D7F71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50%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D748F3F-896E-9A44-8B15-25B6DA8B5FEF}" type="parTrans" cxnId="{0F03D2BB-D3FC-C647-B848-28AC8B0EDC0D}">
      <dgm:prSet/>
      <dgm:spPr/>
      <dgm:t>
        <a:bodyPr/>
        <a:lstStyle/>
        <a:p>
          <a:endParaRPr lang="en-US"/>
        </a:p>
      </dgm:t>
    </dgm:pt>
    <dgm:pt modelId="{7C297364-5CCA-2142-A2F2-2F2BBECA84F2}" type="sibTrans" cxnId="{0F03D2BB-D3FC-C647-B848-28AC8B0EDC0D}">
      <dgm:prSet/>
      <dgm:spPr/>
      <dgm:t>
        <a:bodyPr/>
        <a:lstStyle/>
        <a:p>
          <a:endParaRPr lang="en-US"/>
        </a:p>
      </dgm:t>
    </dgm:pt>
    <dgm:pt modelId="{65EB80DD-1E81-1E41-848E-24022EB9386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3612273-B223-5840-9275-763D9063EF6A}" type="parTrans" cxnId="{32510349-08D6-D543-8B1C-D4019B6D2F45}">
      <dgm:prSet/>
      <dgm:spPr/>
      <dgm:t>
        <a:bodyPr/>
        <a:lstStyle/>
        <a:p>
          <a:endParaRPr lang="en-US"/>
        </a:p>
      </dgm:t>
    </dgm:pt>
    <dgm:pt modelId="{909610B0-2D15-6F4F-84CE-C9AF2B8935BA}" type="sibTrans" cxnId="{32510349-08D6-D543-8B1C-D4019B6D2F45}">
      <dgm:prSet/>
      <dgm:spPr/>
      <dgm:t>
        <a:bodyPr/>
        <a:lstStyle/>
        <a:p>
          <a:endParaRPr lang="en-US"/>
        </a:p>
      </dgm:t>
    </dgm:pt>
    <dgm:pt modelId="{BF87E622-5EFB-0541-994E-775847447C43}">
      <dgm:prSet phldrT="[Text]" custT="1"/>
      <dgm:spPr>
        <a:solidFill>
          <a:schemeClr val="bg1"/>
        </a:solidFill>
      </dgm:spPr>
      <dgm:t>
        <a:bodyPr/>
        <a:lstStyle/>
        <a:p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F8577C3-69F1-A647-B792-2191137E58D0}" type="parTrans" cxnId="{DCF31867-D1E1-1746-9699-066894B24D46}">
      <dgm:prSet/>
      <dgm:spPr/>
      <dgm:t>
        <a:bodyPr/>
        <a:lstStyle/>
        <a:p>
          <a:endParaRPr lang="en-US"/>
        </a:p>
      </dgm:t>
    </dgm:pt>
    <dgm:pt modelId="{5D509329-585E-9345-AAF0-5F44891B8FE7}" type="sibTrans" cxnId="{DCF31867-D1E1-1746-9699-066894B24D46}">
      <dgm:prSet/>
      <dgm:spPr/>
      <dgm:t>
        <a:bodyPr/>
        <a:lstStyle/>
        <a:p>
          <a:endParaRPr lang="en-US"/>
        </a:p>
      </dgm:t>
    </dgm:pt>
    <dgm:pt modelId="{F4C6B3D4-2FD2-8A42-B4C9-41C65D29778D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endParaRPr lang="en-US" sz="20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endParaRPr lang="en-US" sz="2000" dirty="0"/>
        </a:p>
      </dgm:t>
    </dgm:pt>
    <dgm:pt modelId="{8357A208-106E-5441-9A81-DFE388815C76}" type="parTrans" cxnId="{CF7B5C97-89F8-F74F-A427-B7968688B434}">
      <dgm:prSet/>
      <dgm:spPr/>
      <dgm:t>
        <a:bodyPr/>
        <a:lstStyle/>
        <a:p>
          <a:endParaRPr lang="en-US"/>
        </a:p>
      </dgm:t>
    </dgm:pt>
    <dgm:pt modelId="{CAEA79BE-4B12-5347-9349-377AC78C8B00}" type="sibTrans" cxnId="{CF7B5C97-89F8-F74F-A427-B7968688B434}">
      <dgm:prSet/>
      <dgm:spPr/>
      <dgm:t>
        <a:bodyPr/>
        <a:lstStyle/>
        <a:p>
          <a:endParaRPr lang="en-US"/>
        </a:p>
      </dgm:t>
    </dgm:pt>
    <dgm:pt modelId="{CDA592B4-037E-7640-8581-E1655A0C72AB}" type="pres">
      <dgm:prSet presAssocID="{647A1213-E2E0-9344-8B39-BC424FE390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399527-F964-3842-B41D-CD044B380D97}" type="pres">
      <dgm:prSet presAssocID="{446712B4-D612-3043-9B6D-CCE6C2EE7DC2}" presName="comp" presStyleCnt="0"/>
      <dgm:spPr/>
    </dgm:pt>
    <dgm:pt modelId="{4CA4E5A0-C537-724E-85D1-16E76FA2DB62}" type="pres">
      <dgm:prSet presAssocID="{446712B4-D612-3043-9B6D-CCE6C2EE7DC2}" presName="box" presStyleLbl="node1" presStyleIdx="0" presStyleCnt="3"/>
      <dgm:spPr/>
      <dgm:t>
        <a:bodyPr/>
        <a:lstStyle/>
        <a:p>
          <a:endParaRPr lang="en-US"/>
        </a:p>
      </dgm:t>
    </dgm:pt>
    <dgm:pt modelId="{19981E35-C632-8745-B2C9-476EAE941CD0}" type="pres">
      <dgm:prSet presAssocID="{446712B4-D612-3043-9B6D-CCE6C2EE7DC2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  <dgm:pt modelId="{A9AF06F5-902E-8B41-BF14-44F7DDD31FE4}" type="pres">
      <dgm:prSet presAssocID="{446712B4-D612-3043-9B6D-CCE6C2EE7DC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B1D2B6-B217-D949-B941-B56CB516859E}" type="pres">
      <dgm:prSet presAssocID="{7C165956-CA4E-0D40-9724-29E7EE299791}" presName="spacer" presStyleCnt="0"/>
      <dgm:spPr/>
    </dgm:pt>
    <dgm:pt modelId="{D72AAF6E-6C14-0143-9919-5FBC68A640EF}" type="pres">
      <dgm:prSet presAssocID="{01241147-CB85-E84A-B3F1-0471E5EBD3E2}" presName="comp" presStyleCnt="0"/>
      <dgm:spPr/>
    </dgm:pt>
    <dgm:pt modelId="{A7022E66-FD26-0F45-B769-884264DCD888}" type="pres">
      <dgm:prSet presAssocID="{01241147-CB85-E84A-B3F1-0471E5EBD3E2}" presName="box" presStyleLbl="node1" presStyleIdx="1" presStyleCnt="3" custLinFactNeighborY="1448"/>
      <dgm:spPr/>
      <dgm:t>
        <a:bodyPr/>
        <a:lstStyle/>
        <a:p>
          <a:endParaRPr lang="en-US"/>
        </a:p>
      </dgm:t>
    </dgm:pt>
    <dgm:pt modelId="{A86A02BE-2E9A-DA40-8271-5EB414A7DCC4}" type="pres">
      <dgm:prSet presAssocID="{01241147-CB85-E84A-B3F1-0471E5EBD3E2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</dgm:pt>
    <dgm:pt modelId="{31812D03-2A2A-B54F-BB94-54A4352FE38E}" type="pres">
      <dgm:prSet presAssocID="{01241147-CB85-E84A-B3F1-0471E5EBD3E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ABE8D9-F39F-5840-869D-0C11F1758A53}" type="pres">
      <dgm:prSet presAssocID="{2EE56B0A-0941-9448-AFD6-15B357023D73}" presName="spacer" presStyleCnt="0"/>
      <dgm:spPr/>
    </dgm:pt>
    <dgm:pt modelId="{BBFFAC2D-911E-654C-90E1-38D3D090E628}" type="pres">
      <dgm:prSet presAssocID="{CE021604-E3E6-9C41-8F5E-36AD5A499C67}" presName="comp" presStyleCnt="0"/>
      <dgm:spPr/>
    </dgm:pt>
    <dgm:pt modelId="{7190C668-3DD3-DE42-BF24-02EFB950E851}" type="pres">
      <dgm:prSet presAssocID="{CE021604-E3E6-9C41-8F5E-36AD5A499C67}" presName="box" presStyleLbl="node1" presStyleIdx="2" presStyleCnt="3" custLinFactNeighborX="9848" custLinFactNeighborY="8895"/>
      <dgm:spPr/>
      <dgm:t>
        <a:bodyPr/>
        <a:lstStyle/>
        <a:p>
          <a:endParaRPr lang="en-US"/>
        </a:p>
      </dgm:t>
    </dgm:pt>
    <dgm:pt modelId="{B4244AA6-95AB-6842-B56E-8187C77C192A}" type="pres">
      <dgm:prSet presAssocID="{CE021604-E3E6-9C41-8F5E-36AD5A499C67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</dgm:pt>
    <dgm:pt modelId="{BE07B14A-094D-E34F-9CCC-2D77278E4FA2}" type="pres">
      <dgm:prSet presAssocID="{CE021604-E3E6-9C41-8F5E-36AD5A499C6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9D071A-3D15-C440-A4F0-988519674AE4}" type="presOf" srcId="{45E8206F-370F-DF47-A3C3-95231A52906A}" destId="{4CA4E5A0-C537-724E-85D1-16E76FA2DB62}" srcOrd="0" destOrd="1" presId="urn:microsoft.com/office/officeart/2005/8/layout/vList4#9"/>
    <dgm:cxn modelId="{32510349-08D6-D543-8B1C-D4019B6D2F45}" srcId="{CE021604-E3E6-9C41-8F5E-36AD5A499C67}" destId="{65EB80DD-1E81-1E41-848E-24022EB9386C}" srcOrd="1" destOrd="0" parTransId="{C3612273-B223-5840-9275-763D9063EF6A}" sibTransId="{909610B0-2D15-6F4F-84CE-C9AF2B8935BA}"/>
    <dgm:cxn modelId="{70C670F4-62BF-964B-B693-4F1EBE818EB7}" type="presOf" srcId="{680DE007-0F0E-4446-958F-D4A7614D7F71}" destId="{7190C668-3DD3-DE42-BF24-02EFB950E851}" srcOrd="0" destOrd="1" presId="urn:microsoft.com/office/officeart/2005/8/layout/vList4#9"/>
    <dgm:cxn modelId="{08BDD71C-2558-2A43-8631-1319535EDD39}" type="presOf" srcId="{235B793C-DC1A-FE4E-85A0-D4504454954E}" destId="{A9AF06F5-902E-8B41-BF14-44F7DDD31FE4}" srcOrd="1" destOrd="2" presId="urn:microsoft.com/office/officeart/2005/8/layout/vList4#9"/>
    <dgm:cxn modelId="{4A6B23D2-5543-374A-87B0-81B9806A6696}" type="presOf" srcId="{CE021604-E3E6-9C41-8F5E-36AD5A499C67}" destId="{7190C668-3DD3-DE42-BF24-02EFB950E851}" srcOrd="0" destOrd="0" presId="urn:microsoft.com/office/officeart/2005/8/layout/vList4#9"/>
    <dgm:cxn modelId="{CF7B5C97-89F8-F74F-A427-B7968688B434}" srcId="{01241147-CB85-E84A-B3F1-0471E5EBD3E2}" destId="{F4C6B3D4-2FD2-8A42-B4C9-41C65D29778D}" srcOrd="2" destOrd="0" parTransId="{8357A208-106E-5441-9A81-DFE388815C76}" sibTransId="{CAEA79BE-4B12-5347-9349-377AC78C8B00}"/>
    <dgm:cxn modelId="{ACF268AC-0A95-5F4C-BBC0-751BFA896926}" type="presOf" srcId="{65EB80DD-1E81-1E41-848E-24022EB9386C}" destId="{BE07B14A-094D-E34F-9CCC-2D77278E4FA2}" srcOrd="1" destOrd="2" presId="urn:microsoft.com/office/officeart/2005/8/layout/vList4#9"/>
    <dgm:cxn modelId="{A8A61D5F-0F1B-7740-B24B-B65B694E4E6C}" type="presOf" srcId="{01241147-CB85-E84A-B3F1-0471E5EBD3E2}" destId="{A7022E66-FD26-0F45-B769-884264DCD888}" srcOrd="0" destOrd="0" presId="urn:microsoft.com/office/officeart/2005/8/layout/vList4#9"/>
    <dgm:cxn modelId="{B12C75CB-AB2F-5244-AA1D-9E4CBF4251C7}" type="presOf" srcId="{647A1213-E2E0-9344-8B39-BC424FE390B1}" destId="{CDA592B4-037E-7640-8581-E1655A0C72AB}" srcOrd="0" destOrd="0" presId="urn:microsoft.com/office/officeart/2005/8/layout/vList4#9"/>
    <dgm:cxn modelId="{0F03D2BB-D3FC-C647-B848-28AC8B0EDC0D}" srcId="{CE021604-E3E6-9C41-8F5E-36AD5A499C67}" destId="{680DE007-0F0E-4446-958F-D4A7614D7F71}" srcOrd="0" destOrd="0" parTransId="{5D748F3F-896E-9A44-8B15-25B6DA8B5FEF}" sibTransId="{7C297364-5CCA-2142-A2F2-2F2BBECA84F2}"/>
    <dgm:cxn modelId="{331F8841-228D-6D41-BE23-46C4E45D5B06}" srcId="{01241147-CB85-E84A-B3F1-0471E5EBD3E2}" destId="{733A8789-A1EA-9344-8CEF-8E2895DA4BFF}" srcOrd="0" destOrd="0" parTransId="{D006395D-F687-C843-97EB-DD4A9352A591}" sibTransId="{EC8CD932-DFBC-F84C-B01C-00A66750E780}"/>
    <dgm:cxn modelId="{ED9E8DB9-52B2-A545-B7EA-1A699E283C09}" type="presOf" srcId="{01241147-CB85-E84A-B3F1-0471E5EBD3E2}" destId="{31812D03-2A2A-B54F-BB94-54A4352FE38E}" srcOrd="1" destOrd="0" presId="urn:microsoft.com/office/officeart/2005/8/layout/vList4#9"/>
    <dgm:cxn modelId="{562D342F-9952-3C46-9F17-E9CA3B662CDB}" type="presOf" srcId="{45E8206F-370F-DF47-A3C3-95231A52906A}" destId="{A9AF06F5-902E-8B41-BF14-44F7DDD31FE4}" srcOrd="1" destOrd="1" presId="urn:microsoft.com/office/officeart/2005/8/layout/vList4#9"/>
    <dgm:cxn modelId="{8F410AC0-C216-784E-85A2-3DFDFDDCF1D2}" type="presOf" srcId="{733A8789-A1EA-9344-8CEF-8E2895DA4BFF}" destId="{A7022E66-FD26-0F45-B769-884264DCD888}" srcOrd="0" destOrd="1" presId="urn:microsoft.com/office/officeart/2005/8/layout/vList4#9"/>
    <dgm:cxn modelId="{3D961757-38A4-CD4F-9E17-454CE5BEEB7E}" type="presOf" srcId="{0D18B3AD-DC85-A24D-9852-FDC83F27A103}" destId="{31812D03-2A2A-B54F-BB94-54A4352FE38E}" srcOrd="1" destOrd="2" presId="urn:microsoft.com/office/officeart/2005/8/layout/vList4#9"/>
    <dgm:cxn modelId="{E422399D-A3CC-9F4F-8AE7-3AD68C2D6AD6}" type="presOf" srcId="{CE021604-E3E6-9C41-8F5E-36AD5A499C67}" destId="{BE07B14A-094D-E34F-9CCC-2D77278E4FA2}" srcOrd="1" destOrd="0" presId="urn:microsoft.com/office/officeart/2005/8/layout/vList4#9"/>
    <dgm:cxn modelId="{5C5018A8-3579-2A47-BEC5-A7384C3335CA}" srcId="{647A1213-E2E0-9344-8B39-BC424FE390B1}" destId="{446712B4-D612-3043-9B6D-CCE6C2EE7DC2}" srcOrd="0" destOrd="0" parTransId="{0F72424D-905F-7B47-9CA4-5D0E5CB3AF36}" sibTransId="{7C165956-CA4E-0D40-9724-29E7EE299791}"/>
    <dgm:cxn modelId="{67A94BC2-C0A0-384D-9B10-88FEDE836ED3}" srcId="{446712B4-D612-3043-9B6D-CCE6C2EE7DC2}" destId="{235B793C-DC1A-FE4E-85A0-D4504454954E}" srcOrd="1" destOrd="0" parTransId="{347FB011-DAA1-504B-8C6D-94481A55E9CA}" sibTransId="{D5B40FC5-04E6-8940-AEC5-3D0AAAC5D710}"/>
    <dgm:cxn modelId="{BEB34B12-0FEF-D840-A9A2-297114CF23AA}" type="presOf" srcId="{F4C6B3D4-2FD2-8A42-B4C9-41C65D29778D}" destId="{A7022E66-FD26-0F45-B769-884264DCD888}" srcOrd="0" destOrd="3" presId="urn:microsoft.com/office/officeart/2005/8/layout/vList4#9"/>
    <dgm:cxn modelId="{8BC75F45-0D6E-DB49-A41E-EAE12E15283F}" type="presOf" srcId="{235B793C-DC1A-FE4E-85A0-D4504454954E}" destId="{4CA4E5A0-C537-724E-85D1-16E76FA2DB62}" srcOrd="0" destOrd="2" presId="urn:microsoft.com/office/officeart/2005/8/layout/vList4#9"/>
    <dgm:cxn modelId="{6A6DA20E-0890-8E4C-8C44-0D30210FB8BE}" srcId="{446712B4-D612-3043-9B6D-CCE6C2EE7DC2}" destId="{45E8206F-370F-DF47-A3C3-95231A52906A}" srcOrd="0" destOrd="0" parTransId="{FE1EF530-40F7-774E-832E-8C89BE740AAA}" sibTransId="{5E4534D6-94FE-C64A-81B7-4281180B0230}"/>
    <dgm:cxn modelId="{C9A7CD55-7906-8840-9BCA-4F0734168337}" srcId="{647A1213-E2E0-9344-8B39-BC424FE390B1}" destId="{01241147-CB85-E84A-B3F1-0471E5EBD3E2}" srcOrd="1" destOrd="0" parTransId="{5EC09CFF-6F9B-9A44-B6A6-6E02400AFAE1}" sibTransId="{2EE56B0A-0941-9448-AFD6-15B357023D73}"/>
    <dgm:cxn modelId="{DCD404B5-8AE8-D84F-AB7D-90CE0DE9BD10}" srcId="{647A1213-E2E0-9344-8B39-BC424FE390B1}" destId="{CE021604-E3E6-9C41-8F5E-36AD5A499C67}" srcOrd="2" destOrd="0" parTransId="{19960CDE-B877-894E-A47B-0EE14F4A9550}" sibTransId="{D01F9A14-6511-3740-B9AA-7B4F927921A8}"/>
    <dgm:cxn modelId="{D8AADE72-C4C4-A043-9203-6516D095CABB}" type="presOf" srcId="{680DE007-0F0E-4446-958F-D4A7614D7F71}" destId="{BE07B14A-094D-E34F-9CCC-2D77278E4FA2}" srcOrd="1" destOrd="1" presId="urn:microsoft.com/office/officeart/2005/8/layout/vList4#9"/>
    <dgm:cxn modelId="{B65C6004-E704-9E4C-A13E-90F60EA66BD9}" type="presOf" srcId="{BF87E622-5EFB-0541-994E-775847447C43}" destId="{4CA4E5A0-C537-724E-85D1-16E76FA2DB62}" srcOrd="0" destOrd="3" presId="urn:microsoft.com/office/officeart/2005/8/layout/vList4#9"/>
    <dgm:cxn modelId="{C386B555-8D6E-8D45-8609-3DCA1F1BC4FE}" type="presOf" srcId="{446712B4-D612-3043-9B6D-CCE6C2EE7DC2}" destId="{A9AF06F5-902E-8B41-BF14-44F7DDD31FE4}" srcOrd="1" destOrd="0" presId="urn:microsoft.com/office/officeart/2005/8/layout/vList4#9"/>
    <dgm:cxn modelId="{944A4429-A532-354D-9A93-FBA59A95BC29}" type="presOf" srcId="{F4C6B3D4-2FD2-8A42-B4C9-41C65D29778D}" destId="{31812D03-2A2A-B54F-BB94-54A4352FE38E}" srcOrd="1" destOrd="3" presId="urn:microsoft.com/office/officeart/2005/8/layout/vList4#9"/>
    <dgm:cxn modelId="{4CC702DC-C8EA-9248-A6E5-64DE4EF6079B}" type="presOf" srcId="{733A8789-A1EA-9344-8CEF-8E2895DA4BFF}" destId="{31812D03-2A2A-B54F-BB94-54A4352FE38E}" srcOrd="1" destOrd="1" presId="urn:microsoft.com/office/officeart/2005/8/layout/vList4#9"/>
    <dgm:cxn modelId="{A992C5EB-0AF3-5042-A4F3-5462B6077A3E}" type="presOf" srcId="{BF87E622-5EFB-0541-994E-775847447C43}" destId="{A9AF06F5-902E-8B41-BF14-44F7DDD31FE4}" srcOrd="1" destOrd="3" presId="urn:microsoft.com/office/officeart/2005/8/layout/vList4#9"/>
    <dgm:cxn modelId="{81824BFC-E508-FE4A-94FD-A4433C9B41BB}" type="presOf" srcId="{446712B4-D612-3043-9B6D-CCE6C2EE7DC2}" destId="{4CA4E5A0-C537-724E-85D1-16E76FA2DB62}" srcOrd="0" destOrd="0" presId="urn:microsoft.com/office/officeart/2005/8/layout/vList4#9"/>
    <dgm:cxn modelId="{FC0E1889-16C3-D545-927F-1560725492A1}" type="presOf" srcId="{0D18B3AD-DC85-A24D-9852-FDC83F27A103}" destId="{A7022E66-FD26-0F45-B769-884264DCD888}" srcOrd="0" destOrd="2" presId="urn:microsoft.com/office/officeart/2005/8/layout/vList4#9"/>
    <dgm:cxn modelId="{27396141-D4CF-434A-A06B-B63888FCD923}" type="presOf" srcId="{65EB80DD-1E81-1E41-848E-24022EB9386C}" destId="{7190C668-3DD3-DE42-BF24-02EFB950E851}" srcOrd="0" destOrd="2" presId="urn:microsoft.com/office/officeart/2005/8/layout/vList4#9"/>
    <dgm:cxn modelId="{44EAFADD-0217-054D-9FC2-6412FC499ABA}" srcId="{01241147-CB85-E84A-B3F1-0471E5EBD3E2}" destId="{0D18B3AD-DC85-A24D-9852-FDC83F27A103}" srcOrd="1" destOrd="0" parTransId="{DC068841-FABB-0A4C-ADEA-E18CC483E6AA}" sibTransId="{ECC686D9-86E2-6049-9D55-D2E13946435C}"/>
    <dgm:cxn modelId="{DCF31867-D1E1-1746-9699-066894B24D46}" srcId="{446712B4-D612-3043-9B6D-CCE6C2EE7DC2}" destId="{BF87E622-5EFB-0541-994E-775847447C43}" srcOrd="2" destOrd="0" parTransId="{1F8577C3-69F1-A647-B792-2191137E58D0}" sibTransId="{5D509329-585E-9345-AAF0-5F44891B8FE7}"/>
    <dgm:cxn modelId="{E986BD98-A90F-CD47-B33D-B46B146A716F}" type="presParOf" srcId="{CDA592B4-037E-7640-8581-E1655A0C72AB}" destId="{79399527-F964-3842-B41D-CD044B380D97}" srcOrd="0" destOrd="0" presId="urn:microsoft.com/office/officeart/2005/8/layout/vList4#9"/>
    <dgm:cxn modelId="{F5026EE8-E98F-D744-A741-D9C02007315A}" type="presParOf" srcId="{79399527-F964-3842-B41D-CD044B380D97}" destId="{4CA4E5A0-C537-724E-85D1-16E76FA2DB62}" srcOrd="0" destOrd="0" presId="urn:microsoft.com/office/officeart/2005/8/layout/vList4#9"/>
    <dgm:cxn modelId="{E044CBE0-F522-544D-8823-85D5D15CA080}" type="presParOf" srcId="{79399527-F964-3842-B41D-CD044B380D97}" destId="{19981E35-C632-8745-B2C9-476EAE941CD0}" srcOrd="1" destOrd="0" presId="urn:microsoft.com/office/officeart/2005/8/layout/vList4#9"/>
    <dgm:cxn modelId="{F8039688-27C1-294B-9E3C-2645689AF4C1}" type="presParOf" srcId="{79399527-F964-3842-B41D-CD044B380D97}" destId="{A9AF06F5-902E-8B41-BF14-44F7DDD31FE4}" srcOrd="2" destOrd="0" presId="urn:microsoft.com/office/officeart/2005/8/layout/vList4#9"/>
    <dgm:cxn modelId="{727C214B-6D3F-5E4A-9FA5-FFD58CD2C3F8}" type="presParOf" srcId="{CDA592B4-037E-7640-8581-E1655A0C72AB}" destId="{43B1D2B6-B217-D949-B941-B56CB516859E}" srcOrd="1" destOrd="0" presId="urn:microsoft.com/office/officeart/2005/8/layout/vList4#9"/>
    <dgm:cxn modelId="{F23B11CE-9D79-C84B-8977-502E43DF3FAC}" type="presParOf" srcId="{CDA592B4-037E-7640-8581-E1655A0C72AB}" destId="{D72AAF6E-6C14-0143-9919-5FBC68A640EF}" srcOrd="2" destOrd="0" presId="urn:microsoft.com/office/officeart/2005/8/layout/vList4#9"/>
    <dgm:cxn modelId="{D2BF551F-DE43-8D42-B252-3F9D9DA17A99}" type="presParOf" srcId="{D72AAF6E-6C14-0143-9919-5FBC68A640EF}" destId="{A7022E66-FD26-0F45-B769-884264DCD888}" srcOrd="0" destOrd="0" presId="urn:microsoft.com/office/officeart/2005/8/layout/vList4#9"/>
    <dgm:cxn modelId="{927DB28F-FBCC-EE4D-99BD-8C0087A1440D}" type="presParOf" srcId="{D72AAF6E-6C14-0143-9919-5FBC68A640EF}" destId="{A86A02BE-2E9A-DA40-8271-5EB414A7DCC4}" srcOrd="1" destOrd="0" presId="urn:microsoft.com/office/officeart/2005/8/layout/vList4#9"/>
    <dgm:cxn modelId="{B02B57C7-C3A4-5E40-9357-2A860FE781BE}" type="presParOf" srcId="{D72AAF6E-6C14-0143-9919-5FBC68A640EF}" destId="{31812D03-2A2A-B54F-BB94-54A4352FE38E}" srcOrd="2" destOrd="0" presId="urn:microsoft.com/office/officeart/2005/8/layout/vList4#9"/>
    <dgm:cxn modelId="{E2FD07EC-3A8F-5745-B47F-6C58CCCCB169}" type="presParOf" srcId="{CDA592B4-037E-7640-8581-E1655A0C72AB}" destId="{16ABE8D9-F39F-5840-869D-0C11F1758A53}" srcOrd="3" destOrd="0" presId="urn:microsoft.com/office/officeart/2005/8/layout/vList4#9"/>
    <dgm:cxn modelId="{70805B7B-55FC-0F46-AC35-BABC4177E6A6}" type="presParOf" srcId="{CDA592B4-037E-7640-8581-E1655A0C72AB}" destId="{BBFFAC2D-911E-654C-90E1-38D3D090E628}" srcOrd="4" destOrd="0" presId="urn:microsoft.com/office/officeart/2005/8/layout/vList4#9"/>
    <dgm:cxn modelId="{51222F74-9DC2-9D41-B9A1-2E6A33D33553}" type="presParOf" srcId="{BBFFAC2D-911E-654C-90E1-38D3D090E628}" destId="{7190C668-3DD3-DE42-BF24-02EFB950E851}" srcOrd="0" destOrd="0" presId="urn:microsoft.com/office/officeart/2005/8/layout/vList4#9"/>
    <dgm:cxn modelId="{6D2D0239-69F5-DB47-B494-E43A198D7548}" type="presParOf" srcId="{BBFFAC2D-911E-654C-90E1-38D3D090E628}" destId="{B4244AA6-95AB-6842-B56E-8187C77C192A}" srcOrd="1" destOrd="0" presId="urn:microsoft.com/office/officeart/2005/8/layout/vList4#9"/>
    <dgm:cxn modelId="{476EC000-A4A6-804B-A2DB-26FF132FF2A7}" type="presParOf" srcId="{BBFFAC2D-911E-654C-90E1-38D3D090E628}" destId="{BE07B14A-094D-E34F-9CCC-2D77278E4FA2}" srcOrd="2" destOrd="0" presId="urn:microsoft.com/office/officeart/2005/8/layout/vList4#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47A1213-E2E0-9344-8B39-BC424FE390B1}" type="doc">
      <dgm:prSet loTypeId="urn:microsoft.com/office/officeart/2005/8/layout/vList4#10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6712B4-D612-3043-9B6D-CCE6C2EE7DC2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0F72424D-905F-7B47-9CA4-5D0E5CB3AF36}" type="parTrans" cxnId="{5C5018A8-3579-2A47-BEC5-A7384C3335CA}">
      <dgm:prSet/>
      <dgm:spPr/>
      <dgm:t>
        <a:bodyPr/>
        <a:lstStyle/>
        <a:p>
          <a:endParaRPr lang="en-US"/>
        </a:p>
      </dgm:t>
    </dgm:pt>
    <dgm:pt modelId="{7C165956-CA4E-0D40-9724-29E7EE299791}" type="sibTrans" cxnId="{5C5018A8-3579-2A47-BEC5-A7384C3335CA}">
      <dgm:prSet/>
      <dgm:spPr/>
      <dgm:t>
        <a:bodyPr/>
        <a:lstStyle/>
        <a:p>
          <a:endParaRPr lang="en-US"/>
        </a:p>
      </dgm:t>
    </dgm:pt>
    <dgm:pt modelId="{45E8206F-370F-DF47-A3C3-95231A52906A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belum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memiliki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Perpustakaan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Laboratorium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E1EF530-40F7-774E-832E-8C89BE740AAA}" type="parTrans" cxnId="{6A6DA20E-0890-8E4C-8C44-0D30210FB8BE}">
      <dgm:prSet/>
      <dgm:spPr/>
      <dgm:t>
        <a:bodyPr/>
        <a:lstStyle/>
        <a:p>
          <a:endParaRPr lang="en-US"/>
        </a:p>
      </dgm:t>
    </dgm:pt>
    <dgm:pt modelId="{5E4534D6-94FE-C64A-81B7-4281180B0230}" type="sibTrans" cxnId="{6A6DA20E-0890-8E4C-8C44-0D30210FB8BE}">
      <dgm:prSet/>
      <dgm:spPr/>
      <dgm:t>
        <a:bodyPr/>
        <a:lstStyle/>
        <a:p>
          <a:endParaRPr lang="en-US"/>
        </a:p>
      </dgm:t>
    </dgm:pt>
    <dgm:pt modelId="{235B793C-DC1A-FE4E-85A0-D4504454954E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Perpustakaan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Laboratorium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yang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ada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tidak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berukuran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standar</a:t>
          </a:r>
          <a:endParaRPr lang="en-US" sz="20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347FB011-DAA1-504B-8C6D-94481A55E9CA}" type="parTrans" cxnId="{67A94BC2-C0A0-384D-9B10-88FEDE836ED3}">
      <dgm:prSet/>
      <dgm:spPr/>
      <dgm:t>
        <a:bodyPr/>
        <a:lstStyle/>
        <a:p>
          <a:endParaRPr lang="en-US"/>
        </a:p>
      </dgm:t>
    </dgm:pt>
    <dgm:pt modelId="{D5B40FC5-04E6-8940-AEC5-3D0AAAC5D710}" type="sibTrans" cxnId="{67A94BC2-C0A0-384D-9B10-88FEDE836ED3}">
      <dgm:prSet/>
      <dgm:spPr/>
      <dgm:t>
        <a:bodyPr/>
        <a:lstStyle/>
        <a:p>
          <a:endParaRPr lang="en-US"/>
        </a:p>
      </dgm:t>
    </dgm:pt>
    <dgm:pt modelId="{01241147-CB85-E84A-B3F1-0471E5EBD3E2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EC09CFF-6F9B-9A44-B6A6-6E02400AFAE1}" type="parTrans" cxnId="{C9A7CD55-7906-8840-9BCA-4F0734168337}">
      <dgm:prSet/>
      <dgm:spPr/>
      <dgm:t>
        <a:bodyPr/>
        <a:lstStyle/>
        <a:p>
          <a:endParaRPr lang="en-US"/>
        </a:p>
      </dgm:t>
    </dgm:pt>
    <dgm:pt modelId="{2EE56B0A-0941-9448-AFD6-15B357023D73}" type="sibTrans" cxnId="{C9A7CD55-7906-8840-9BCA-4F0734168337}">
      <dgm:prSet/>
      <dgm:spPr/>
      <dgm:t>
        <a:bodyPr/>
        <a:lstStyle/>
        <a:p>
          <a:endParaRPr lang="en-US"/>
        </a:p>
      </dgm:t>
    </dgm:pt>
    <dgm:pt modelId="{733A8789-A1EA-9344-8CEF-8E2895DA4BFF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Analisis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Data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Dapodik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006395D-F687-C843-97EB-DD4A9352A591}" type="parTrans" cxnId="{331F8841-228D-6D41-BE23-46C4E45D5B06}">
      <dgm:prSet/>
      <dgm:spPr/>
      <dgm:t>
        <a:bodyPr/>
        <a:lstStyle/>
        <a:p>
          <a:endParaRPr lang="en-US"/>
        </a:p>
      </dgm:t>
    </dgm:pt>
    <dgm:pt modelId="{EC8CD932-DFBC-F84C-B01C-00A66750E780}" type="sibTrans" cxnId="{331F8841-228D-6D41-BE23-46C4E45D5B06}">
      <dgm:prSet/>
      <dgm:spPr/>
      <dgm:t>
        <a:bodyPr/>
        <a:lstStyle/>
        <a:p>
          <a:endParaRPr lang="en-US"/>
        </a:p>
      </dgm:t>
    </dgm:pt>
    <dgm:pt modelId="{0D18B3AD-DC85-A24D-9852-FDC83F27A103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C068841-FABB-0A4C-ADEA-E18CC483E6AA}" type="parTrans" cxnId="{44EAFADD-0217-054D-9FC2-6412FC499ABA}">
      <dgm:prSet/>
      <dgm:spPr/>
      <dgm:t>
        <a:bodyPr/>
        <a:lstStyle/>
        <a:p>
          <a:endParaRPr lang="en-US"/>
        </a:p>
      </dgm:t>
    </dgm:pt>
    <dgm:pt modelId="{ECC686D9-86E2-6049-9D55-D2E13946435C}" type="sibTrans" cxnId="{44EAFADD-0217-054D-9FC2-6412FC499ABA}">
      <dgm:prSet/>
      <dgm:spPr/>
      <dgm:t>
        <a:bodyPr/>
        <a:lstStyle/>
        <a:p>
          <a:endParaRPr lang="en-US"/>
        </a:p>
      </dgm:t>
    </dgm:pt>
    <dgm:pt modelId="{CE021604-E3E6-9C41-8F5E-36AD5A499C67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9960CDE-B877-894E-A47B-0EE14F4A9550}" type="parTrans" cxnId="{DCD404B5-8AE8-D84F-AB7D-90CE0DE9BD10}">
      <dgm:prSet/>
      <dgm:spPr/>
      <dgm:t>
        <a:bodyPr/>
        <a:lstStyle/>
        <a:p>
          <a:endParaRPr lang="en-US"/>
        </a:p>
      </dgm:t>
    </dgm:pt>
    <dgm:pt modelId="{D01F9A14-6511-3740-B9AA-7B4F927921A8}" type="sibTrans" cxnId="{DCD404B5-8AE8-D84F-AB7D-90CE0DE9BD10}">
      <dgm:prSet/>
      <dgm:spPr/>
      <dgm:t>
        <a:bodyPr/>
        <a:lstStyle/>
        <a:p>
          <a:endParaRPr lang="en-US"/>
        </a:p>
      </dgm:t>
    </dgm:pt>
    <dgm:pt modelId="{680DE007-0F0E-4446-958F-D4A7614D7F71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50%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D748F3F-896E-9A44-8B15-25B6DA8B5FEF}" type="parTrans" cxnId="{0F03D2BB-D3FC-C647-B848-28AC8B0EDC0D}">
      <dgm:prSet/>
      <dgm:spPr/>
      <dgm:t>
        <a:bodyPr/>
        <a:lstStyle/>
        <a:p>
          <a:endParaRPr lang="en-US"/>
        </a:p>
      </dgm:t>
    </dgm:pt>
    <dgm:pt modelId="{7C297364-5CCA-2142-A2F2-2F2BBECA84F2}" type="sibTrans" cxnId="{0F03D2BB-D3FC-C647-B848-28AC8B0EDC0D}">
      <dgm:prSet/>
      <dgm:spPr/>
      <dgm:t>
        <a:bodyPr/>
        <a:lstStyle/>
        <a:p>
          <a:endParaRPr lang="en-US"/>
        </a:p>
      </dgm:t>
    </dgm:pt>
    <dgm:pt modelId="{65EB80DD-1E81-1E41-848E-24022EB9386C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3612273-B223-5840-9275-763D9063EF6A}" type="parTrans" cxnId="{32510349-08D6-D543-8B1C-D4019B6D2F45}">
      <dgm:prSet/>
      <dgm:spPr/>
      <dgm:t>
        <a:bodyPr/>
        <a:lstStyle/>
        <a:p>
          <a:endParaRPr lang="en-US"/>
        </a:p>
      </dgm:t>
    </dgm:pt>
    <dgm:pt modelId="{909610B0-2D15-6F4F-84CE-C9AF2B8935BA}" type="sibTrans" cxnId="{32510349-08D6-D543-8B1C-D4019B6D2F45}">
      <dgm:prSet/>
      <dgm:spPr/>
      <dgm:t>
        <a:bodyPr/>
        <a:lstStyle/>
        <a:p>
          <a:endParaRPr lang="en-US"/>
        </a:p>
      </dgm:t>
    </dgm:pt>
    <dgm:pt modelId="{F4C6B3D4-2FD2-8A42-B4C9-41C65D29778D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endParaRPr lang="en-US" sz="20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endParaRPr lang="en-US" sz="2000" dirty="0"/>
        </a:p>
      </dgm:t>
    </dgm:pt>
    <dgm:pt modelId="{8357A208-106E-5441-9A81-DFE388815C76}" type="parTrans" cxnId="{CF7B5C97-89F8-F74F-A427-B7968688B434}">
      <dgm:prSet/>
      <dgm:spPr/>
      <dgm:t>
        <a:bodyPr/>
        <a:lstStyle/>
        <a:p>
          <a:endParaRPr lang="en-US"/>
        </a:p>
      </dgm:t>
    </dgm:pt>
    <dgm:pt modelId="{CAEA79BE-4B12-5347-9349-377AC78C8B00}" type="sibTrans" cxnId="{CF7B5C97-89F8-F74F-A427-B7968688B434}">
      <dgm:prSet/>
      <dgm:spPr/>
      <dgm:t>
        <a:bodyPr/>
        <a:lstStyle/>
        <a:p>
          <a:endParaRPr lang="en-US"/>
        </a:p>
      </dgm:t>
    </dgm:pt>
    <dgm:pt modelId="{CDA592B4-037E-7640-8581-E1655A0C72AB}" type="pres">
      <dgm:prSet presAssocID="{647A1213-E2E0-9344-8B39-BC424FE390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399527-F964-3842-B41D-CD044B380D97}" type="pres">
      <dgm:prSet presAssocID="{446712B4-D612-3043-9B6D-CCE6C2EE7DC2}" presName="comp" presStyleCnt="0"/>
      <dgm:spPr/>
    </dgm:pt>
    <dgm:pt modelId="{4CA4E5A0-C537-724E-85D1-16E76FA2DB62}" type="pres">
      <dgm:prSet presAssocID="{446712B4-D612-3043-9B6D-CCE6C2EE7DC2}" presName="box" presStyleLbl="node1" presStyleIdx="0" presStyleCnt="3"/>
      <dgm:spPr/>
      <dgm:t>
        <a:bodyPr/>
        <a:lstStyle/>
        <a:p>
          <a:endParaRPr lang="en-US"/>
        </a:p>
      </dgm:t>
    </dgm:pt>
    <dgm:pt modelId="{19981E35-C632-8745-B2C9-476EAE941CD0}" type="pres">
      <dgm:prSet presAssocID="{446712B4-D612-3043-9B6D-CCE6C2EE7DC2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  <dgm:pt modelId="{A9AF06F5-902E-8B41-BF14-44F7DDD31FE4}" type="pres">
      <dgm:prSet presAssocID="{446712B4-D612-3043-9B6D-CCE6C2EE7DC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B1D2B6-B217-D949-B941-B56CB516859E}" type="pres">
      <dgm:prSet presAssocID="{7C165956-CA4E-0D40-9724-29E7EE299791}" presName="spacer" presStyleCnt="0"/>
      <dgm:spPr/>
    </dgm:pt>
    <dgm:pt modelId="{D72AAF6E-6C14-0143-9919-5FBC68A640EF}" type="pres">
      <dgm:prSet presAssocID="{01241147-CB85-E84A-B3F1-0471E5EBD3E2}" presName="comp" presStyleCnt="0"/>
      <dgm:spPr/>
    </dgm:pt>
    <dgm:pt modelId="{A7022E66-FD26-0F45-B769-884264DCD888}" type="pres">
      <dgm:prSet presAssocID="{01241147-CB85-E84A-B3F1-0471E5EBD3E2}" presName="box" presStyleLbl="node1" presStyleIdx="1" presStyleCnt="3"/>
      <dgm:spPr/>
      <dgm:t>
        <a:bodyPr/>
        <a:lstStyle/>
        <a:p>
          <a:endParaRPr lang="en-US"/>
        </a:p>
      </dgm:t>
    </dgm:pt>
    <dgm:pt modelId="{A86A02BE-2E9A-DA40-8271-5EB414A7DCC4}" type="pres">
      <dgm:prSet presAssocID="{01241147-CB85-E84A-B3F1-0471E5EBD3E2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</dgm:pt>
    <dgm:pt modelId="{31812D03-2A2A-B54F-BB94-54A4352FE38E}" type="pres">
      <dgm:prSet presAssocID="{01241147-CB85-E84A-B3F1-0471E5EBD3E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ABE8D9-F39F-5840-869D-0C11F1758A53}" type="pres">
      <dgm:prSet presAssocID="{2EE56B0A-0941-9448-AFD6-15B357023D73}" presName="spacer" presStyleCnt="0"/>
      <dgm:spPr/>
    </dgm:pt>
    <dgm:pt modelId="{BBFFAC2D-911E-654C-90E1-38D3D090E628}" type="pres">
      <dgm:prSet presAssocID="{CE021604-E3E6-9C41-8F5E-36AD5A499C67}" presName="comp" presStyleCnt="0"/>
      <dgm:spPr/>
    </dgm:pt>
    <dgm:pt modelId="{7190C668-3DD3-DE42-BF24-02EFB950E851}" type="pres">
      <dgm:prSet presAssocID="{CE021604-E3E6-9C41-8F5E-36AD5A499C67}" presName="box" presStyleLbl="node1" presStyleIdx="2" presStyleCnt="3" custLinFactNeighborX="9848" custLinFactNeighborY="8895"/>
      <dgm:spPr/>
      <dgm:t>
        <a:bodyPr/>
        <a:lstStyle/>
        <a:p>
          <a:endParaRPr lang="en-US"/>
        </a:p>
      </dgm:t>
    </dgm:pt>
    <dgm:pt modelId="{B4244AA6-95AB-6842-B56E-8187C77C192A}" type="pres">
      <dgm:prSet presAssocID="{CE021604-E3E6-9C41-8F5E-36AD5A499C67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0" r="-60000"/>
          </a:stretch>
        </a:blipFill>
      </dgm:spPr>
    </dgm:pt>
    <dgm:pt modelId="{BE07B14A-094D-E34F-9CCC-2D77278E4FA2}" type="pres">
      <dgm:prSet presAssocID="{CE021604-E3E6-9C41-8F5E-36AD5A499C6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E82641-8717-9D47-A8A5-42CD9C5156FA}" type="presOf" srcId="{733A8789-A1EA-9344-8CEF-8E2895DA4BFF}" destId="{A7022E66-FD26-0F45-B769-884264DCD888}" srcOrd="0" destOrd="1" presId="urn:microsoft.com/office/officeart/2005/8/layout/vList4#10"/>
    <dgm:cxn modelId="{0F03D2BB-D3FC-C647-B848-28AC8B0EDC0D}" srcId="{CE021604-E3E6-9C41-8F5E-36AD5A499C67}" destId="{680DE007-0F0E-4446-958F-D4A7614D7F71}" srcOrd="0" destOrd="0" parTransId="{5D748F3F-896E-9A44-8B15-25B6DA8B5FEF}" sibTransId="{7C297364-5CCA-2142-A2F2-2F2BBECA84F2}"/>
    <dgm:cxn modelId="{4E16A738-A4E1-AE4A-9625-4E22C33CA40E}" type="presOf" srcId="{733A8789-A1EA-9344-8CEF-8E2895DA4BFF}" destId="{31812D03-2A2A-B54F-BB94-54A4352FE38E}" srcOrd="1" destOrd="1" presId="urn:microsoft.com/office/officeart/2005/8/layout/vList4#10"/>
    <dgm:cxn modelId="{E826D8CD-99C2-4C41-8CFF-24B8E0467D78}" type="presOf" srcId="{680DE007-0F0E-4446-958F-D4A7614D7F71}" destId="{BE07B14A-094D-E34F-9CCC-2D77278E4FA2}" srcOrd="1" destOrd="1" presId="urn:microsoft.com/office/officeart/2005/8/layout/vList4#10"/>
    <dgm:cxn modelId="{5C5018A8-3579-2A47-BEC5-A7384C3335CA}" srcId="{647A1213-E2E0-9344-8B39-BC424FE390B1}" destId="{446712B4-D612-3043-9B6D-CCE6C2EE7DC2}" srcOrd="0" destOrd="0" parTransId="{0F72424D-905F-7B47-9CA4-5D0E5CB3AF36}" sibTransId="{7C165956-CA4E-0D40-9724-29E7EE299791}"/>
    <dgm:cxn modelId="{CF7B5C97-89F8-F74F-A427-B7968688B434}" srcId="{01241147-CB85-E84A-B3F1-0471E5EBD3E2}" destId="{F4C6B3D4-2FD2-8A42-B4C9-41C65D29778D}" srcOrd="2" destOrd="0" parTransId="{8357A208-106E-5441-9A81-DFE388815C76}" sibTransId="{CAEA79BE-4B12-5347-9349-377AC78C8B00}"/>
    <dgm:cxn modelId="{C9D25FBF-7B20-E445-9B7C-156495879904}" type="presOf" srcId="{647A1213-E2E0-9344-8B39-BC424FE390B1}" destId="{CDA592B4-037E-7640-8581-E1655A0C72AB}" srcOrd="0" destOrd="0" presId="urn:microsoft.com/office/officeart/2005/8/layout/vList4#10"/>
    <dgm:cxn modelId="{70E18EA0-63DA-444E-8F47-4AC51D1B87CD}" type="presOf" srcId="{CE021604-E3E6-9C41-8F5E-36AD5A499C67}" destId="{7190C668-3DD3-DE42-BF24-02EFB950E851}" srcOrd="0" destOrd="0" presId="urn:microsoft.com/office/officeart/2005/8/layout/vList4#10"/>
    <dgm:cxn modelId="{6A6DA20E-0890-8E4C-8C44-0D30210FB8BE}" srcId="{446712B4-D612-3043-9B6D-CCE6C2EE7DC2}" destId="{45E8206F-370F-DF47-A3C3-95231A52906A}" srcOrd="0" destOrd="0" parTransId="{FE1EF530-40F7-774E-832E-8C89BE740AAA}" sibTransId="{5E4534D6-94FE-C64A-81B7-4281180B0230}"/>
    <dgm:cxn modelId="{F87EE9EC-6AE0-1042-9962-79A26061257F}" type="presOf" srcId="{01241147-CB85-E84A-B3F1-0471E5EBD3E2}" destId="{31812D03-2A2A-B54F-BB94-54A4352FE38E}" srcOrd="1" destOrd="0" presId="urn:microsoft.com/office/officeart/2005/8/layout/vList4#10"/>
    <dgm:cxn modelId="{48C74108-E967-EA43-9CFD-E8949C084A4A}" type="presOf" srcId="{680DE007-0F0E-4446-958F-D4A7614D7F71}" destId="{7190C668-3DD3-DE42-BF24-02EFB950E851}" srcOrd="0" destOrd="1" presId="urn:microsoft.com/office/officeart/2005/8/layout/vList4#10"/>
    <dgm:cxn modelId="{9FEADB39-161B-1444-8C87-8D088FABFDF5}" type="presOf" srcId="{65EB80DD-1E81-1E41-848E-24022EB9386C}" destId="{BE07B14A-094D-E34F-9CCC-2D77278E4FA2}" srcOrd="1" destOrd="2" presId="urn:microsoft.com/office/officeart/2005/8/layout/vList4#10"/>
    <dgm:cxn modelId="{8D7B7E81-DDCE-714D-B276-D25F5258F021}" type="presOf" srcId="{CE021604-E3E6-9C41-8F5E-36AD5A499C67}" destId="{BE07B14A-094D-E34F-9CCC-2D77278E4FA2}" srcOrd="1" destOrd="0" presId="urn:microsoft.com/office/officeart/2005/8/layout/vList4#10"/>
    <dgm:cxn modelId="{89B00577-F246-354D-9A59-09639BEDE9AD}" type="presOf" srcId="{F4C6B3D4-2FD2-8A42-B4C9-41C65D29778D}" destId="{A7022E66-FD26-0F45-B769-884264DCD888}" srcOrd="0" destOrd="3" presId="urn:microsoft.com/office/officeart/2005/8/layout/vList4#10"/>
    <dgm:cxn modelId="{DDBBF9CB-900D-5C4F-A3C0-7C2873191B8E}" type="presOf" srcId="{01241147-CB85-E84A-B3F1-0471E5EBD3E2}" destId="{A7022E66-FD26-0F45-B769-884264DCD888}" srcOrd="0" destOrd="0" presId="urn:microsoft.com/office/officeart/2005/8/layout/vList4#10"/>
    <dgm:cxn modelId="{657B6DA8-BA45-FF48-AF86-EB2E8EF97F45}" type="presOf" srcId="{0D18B3AD-DC85-A24D-9852-FDC83F27A103}" destId="{31812D03-2A2A-B54F-BB94-54A4352FE38E}" srcOrd="1" destOrd="2" presId="urn:microsoft.com/office/officeart/2005/8/layout/vList4#10"/>
    <dgm:cxn modelId="{67A94BC2-C0A0-384D-9B10-88FEDE836ED3}" srcId="{446712B4-D612-3043-9B6D-CCE6C2EE7DC2}" destId="{235B793C-DC1A-FE4E-85A0-D4504454954E}" srcOrd="1" destOrd="0" parTransId="{347FB011-DAA1-504B-8C6D-94481A55E9CA}" sibTransId="{D5B40FC5-04E6-8940-AEC5-3D0AAAC5D710}"/>
    <dgm:cxn modelId="{C9A7CD55-7906-8840-9BCA-4F0734168337}" srcId="{647A1213-E2E0-9344-8B39-BC424FE390B1}" destId="{01241147-CB85-E84A-B3F1-0471E5EBD3E2}" srcOrd="1" destOrd="0" parTransId="{5EC09CFF-6F9B-9A44-B6A6-6E02400AFAE1}" sibTransId="{2EE56B0A-0941-9448-AFD6-15B357023D73}"/>
    <dgm:cxn modelId="{331F8841-228D-6D41-BE23-46C4E45D5B06}" srcId="{01241147-CB85-E84A-B3F1-0471E5EBD3E2}" destId="{733A8789-A1EA-9344-8CEF-8E2895DA4BFF}" srcOrd="0" destOrd="0" parTransId="{D006395D-F687-C843-97EB-DD4A9352A591}" sibTransId="{EC8CD932-DFBC-F84C-B01C-00A66750E780}"/>
    <dgm:cxn modelId="{97F70E10-5472-F049-807A-03D38FE12B9C}" type="presOf" srcId="{F4C6B3D4-2FD2-8A42-B4C9-41C65D29778D}" destId="{31812D03-2A2A-B54F-BB94-54A4352FE38E}" srcOrd="1" destOrd="3" presId="urn:microsoft.com/office/officeart/2005/8/layout/vList4#10"/>
    <dgm:cxn modelId="{44EAFADD-0217-054D-9FC2-6412FC499ABA}" srcId="{01241147-CB85-E84A-B3F1-0471E5EBD3E2}" destId="{0D18B3AD-DC85-A24D-9852-FDC83F27A103}" srcOrd="1" destOrd="0" parTransId="{DC068841-FABB-0A4C-ADEA-E18CC483E6AA}" sibTransId="{ECC686D9-86E2-6049-9D55-D2E13946435C}"/>
    <dgm:cxn modelId="{FB5026F4-2498-F04B-B4AA-1A440DB3F0C4}" type="presOf" srcId="{45E8206F-370F-DF47-A3C3-95231A52906A}" destId="{4CA4E5A0-C537-724E-85D1-16E76FA2DB62}" srcOrd="0" destOrd="1" presId="urn:microsoft.com/office/officeart/2005/8/layout/vList4#10"/>
    <dgm:cxn modelId="{20A18A2E-84E9-C444-A579-6ECEEA8A10E9}" type="presOf" srcId="{0D18B3AD-DC85-A24D-9852-FDC83F27A103}" destId="{A7022E66-FD26-0F45-B769-884264DCD888}" srcOrd="0" destOrd="2" presId="urn:microsoft.com/office/officeart/2005/8/layout/vList4#10"/>
    <dgm:cxn modelId="{A4B823CE-4B89-B04B-B00D-F2B8468ADE14}" type="presOf" srcId="{65EB80DD-1E81-1E41-848E-24022EB9386C}" destId="{7190C668-3DD3-DE42-BF24-02EFB950E851}" srcOrd="0" destOrd="2" presId="urn:microsoft.com/office/officeart/2005/8/layout/vList4#10"/>
    <dgm:cxn modelId="{32510349-08D6-D543-8B1C-D4019B6D2F45}" srcId="{CE021604-E3E6-9C41-8F5E-36AD5A499C67}" destId="{65EB80DD-1E81-1E41-848E-24022EB9386C}" srcOrd="1" destOrd="0" parTransId="{C3612273-B223-5840-9275-763D9063EF6A}" sibTransId="{909610B0-2D15-6F4F-84CE-C9AF2B8935BA}"/>
    <dgm:cxn modelId="{DCD404B5-8AE8-D84F-AB7D-90CE0DE9BD10}" srcId="{647A1213-E2E0-9344-8B39-BC424FE390B1}" destId="{CE021604-E3E6-9C41-8F5E-36AD5A499C67}" srcOrd="2" destOrd="0" parTransId="{19960CDE-B877-894E-A47B-0EE14F4A9550}" sibTransId="{D01F9A14-6511-3740-B9AA-7B4F927921A8}"/>
    <dgm:cxn modelId="{DE89CDA9-5AA3-C84E-BBF5-EA92BD9A00BE}" type="presOf" srcId="{235B793C-DC1A-FE4E-85A0-D4504454954E}" destId="{A9AF06F5-902E-8B41-BF14-44F7DDD31FE4}" srcOrd="1" destOrd="2" presId="urn:microsoft.com/office/officeart/2005/8/layout/vList4#10"/>
    <dgm:cxn modelId="{D70FB985-084A-164D-A724-97ED11A931EE}" type="presOf" srcId="{446712B4-D612-3043-9B6D-CCE6C2EE7DC2}" destId="{A9AF06F5-902E-8B41-BF14-44F7DDD31FE4}" srcOrd="1" destOrd="0" presId="urn:microsoft.com/office/officeart/2005/8/layout/vList4#10"/>
    <dgm:cxn modelId="{129134DF-60A2-274B-9831-0447B6F8C5FF}" type="presOf" srcId="{235B793C-DC1A-FE4E-85A0-D4504454954E}" destId="{4CA4E5A0-C537-724E-85D1-16E76FA2DB62}" srcOrd="0" destOrd="2" presId="urn:microsoft.com/office/officeart/2005/8/layout/vList4#10"/>
    <dgm:cxn modelId="{9FCDE0D2-4FF5-104F-AA2A-CB5EE4F6391E}" type="presOf" srcId="{45E8206F-370F-DF47-A3C3-95231A52906A}" destId="{A9AF06F5-902E-8B41-BF14-44F7DDD31FE4}" srcOrd="1" destOrd="1" presId="urn:microsoft.com/office/officeart/2005/8/layout/vList4#10"/>
    <dgm:cxn modelId="{C648D4D5-C2C4-BE43-89BE-51418AD6101F}" type="presOf" srcId="{446712B4-D612-3043-9B6D-CCE6C2EE7DC2}" destId="{4CA4E5A0-C537-724E-85D1-16E76FA2DB62}" srcOrd="0" destOrd="0" presId="urn:microsoft.com/office/officeart/2005/8/layout/vList4#10"/>
    <dgm:cxn modelId="{EE039F6C-AE3F-4542-879C-93A03EF690A5}" type="presParOf" srcId="{CDA592B4-037E-7640-8581-E1655A0C72AB}" destId="{79399527-F964-3842-B41D-CD044B380D97}" srcOrd="0" destOrd="0" presId="urn:microsoft.com/office/officeart/2005/8/layout/vList4#10"/>
    <dgm:cxn modelId="{0F59BF46-8C8D-B94B-8CC0-7A67FC89C09A}" type="presParOf" srcId="{79399527-F964-3842-B41D-CD044B380D97}" destId="{4CA4E5A0-C537-724E-85D1-16E76FA2DB62}" srcOrd="0" destOrd="0" presId="urn:microsoft.com/office/officeart/2005/8/layout/vList4#10"/>
    <dgm:cxn modelId="{1D5842C9-1EAD-AE4C-9FE3-33CDA048E62A}" type="presParOf" srcId="{79399527-F964-3842-B41D-CD044B380D97}" destId="{19981E35-C632-8745-B2C9-476EAE941CD0}" srcOrd="1" destOrd="0" presId="urn:microsoft.com/office/officeart/2005/8/layout/vList4#10"/>
    <dgm:cxn modelId="{4FD0D18D-2BE5-114E-A81E-5D25328D9A84}" type="presParOf" srcId="{79399527-F964-3842-B41D-CD044B380D97}" destId="{A9AF06F5-902E-8B41-BF14-44F7DDD31FE4}" srcOrd="2" destOrd="0" presId="urn:microsoft.com/office/officeart/2005/8/layout/vList4#10"/>
    <dgm:cxn modelId="{0526D497-7F95-4A40-B738-A38E59FA5E08}" type="presParOf" srcId="{CDA592B4-037E-7640-8581-E1655A0C72AB}" destId="{43B1D2B6-B217-D949-B941-B56CB516859E}" srcOrd="1" destOrd="0" presId="urn:microsoft.com/office/officeart/2005/8/layout/vList4#10"/>
    <dgm:cxn modelId="{5B4ACB7A-1D3B-5E47-9236-D4D716487ABB}" type="presParOf" srcId="{CDA592B4-037E-7640-8581-E1655A0C72AB}" destId="{D72AAF6E-6C14-0143-9919-5FBC68A640EF}" srcOrd="2" destOrd="0" presId="urn:microsoft.com/office/officeart/2005/8/layout/vList4#10"/>
    <dgm:cxn modelId="{DE2CD5B6-CE5E-984D-B713-EDAE79248A1B}" type="presParOf" srcId="{D72AAF6E-6C14-0143-9919-5FBC68A640EF}" destId="{A7022E66-FD26-0F45-B769-884264DCD888}" srcOrd="0" destOrd="0" presId="urn:microsoft.com/office/officeart/2005/8/layout/vList4#10"/>
    <dgm:cxn modelId="{C14922F8-A930-A445-A8FB-23A8D048423F}" type="presParOf" srcId="{D72AAF6E-6C14-0143-9919-5FBC68A640EF}" destId="{A86A02BE-2E9A-DA40-8271-5EB414A7DCC4}" srcOrd="1" destOrd="0" presId="urn:microsoft.com/office/officeart/2005/8/layout/vList4#10"/>
    <dgm:cxn modelId="{CA1012A3-C81B-D041-9513-6C2D26D915F1}" type="presParOf" srcId="{D72AAF6E-6C14-0143-9919-5FBC68A640EF}" destId="{31812D03-2A2A-B54F-BB94-54A4352FE38E}" srcOrd="2" destOrd="0" presId="urn:microsoft.com/office/officeart/2005/8/layout/vList4#10"/>
    <dgm:cxn modelId="{A3F14720-CF86-3F4B-AAC1-2D48273B977D}" type="presParOf" srcId="{CDA592B4-037E-7640-8581-E1655A0C72AB}" destId="{16ABE8D9-F39F-5840-869D-0C11F1758A53}" srcOrd="3" destOrd="0" presId="urn:microsoft.com/office/officeart/2005/8/layout/vList4#10"/>
    <dgm:cxn modelId="{9B200C8E-A419-7B41-A826-B509B581E57A}" type="presParOf" srcId="{CDA592B4-037E-7640-8581-E1655A0C72AB}" destId="{BBFFAC2D-911E-654C-90E1-38D3D090E628}" srcOrd="4" destOrd="0" presId="urn:microsoft.com/office/officeart/2005/8/layout/vList4#10"/>
    <dgm:cxn modelId="{C17C5ACA-084A-7245-A238-7EFC39D36326}" type="presParOf" srcId="{BBFFAC2D-911E-654C-90E1-38D3D090E628}" destId="{7190C668-3DD3-DE42-BF24-02EFB950E851}" srcOrd="0" destOrd="0" presId="urn:microsoft.com/office/officeart/2005/8/layout/vList4#10"/>
    <dgm:cxn modelId="{2EB9D4DB-4380-F246-98EA-919F38ECE55A}" type="presParOf" srcId="{BBFFAC2D-911E-654C-90E1-38D3D090E628}" destId="{B4244AA6-95AB-6842-B56E-8187C77C192A}" srcOrd="1" destOrd="0" presId="urn:microsoft.com/office/officeart/2005/8/layout/vList4#10"/>
    <dgm:cxn modelId="{2594134A-DBC0-524F-BB32-7A82FAE7457A}" type="presParOf" srcId="{BBFFAC2D-911E-654C-90E1-38D3D090E628}" destId="{BE07B14A-094D-E34F-9CCC-2D77278E4FA2}" srcOrd="2" destOrd="0" presId="urn:microsoft.com/office/officeart/2005/8/layout/vList4#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47A1213-E2E0-9344-8B39-BC424FE390B1}" type="doc">
      <dgm:prSet loTypeId="urn:microsoft.com/office/officeart/2005/8/layout/vList4#1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6712B4-D612-3043-9B6D-CCE6C2EE7DC2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0F72424D-905F-7B47-9CA4-5D0E5CB3AF36}" type="parTrans" cxnId="{5C5018A8-3579-2A47-BEC5-A7384C3335CA}">
      <dgm:prSet/>
      <dgm:spPr/>
      <dgm:t>
        <a:bodyPr/>
        <a:lstStyle/>
        <a:p>
          <a:endParaRPr lang="en-US"/>
        </a:p>
      </dgm:t>
    </dgm:pt>
    <dgm:pt modelId="{7C165956-CA4E-0D40-9724-29E7EE299791}" type="sibTrans" cxnId="{5C5018A8-3579-2A47-BEC5-A7384C3335CA}">
      <dgm:prSet/>
      <dgm:spPr/>
      <dgm:t>
        <a:bodyPr/>
        <a:lstStyle/>
        <a:p>
          <a:endParaRPr lang="en-US"/>
        </a:p>
      </dgm:t>
    </dgm:pt>
    <dgm:pt modelId="{45E8206F-370F-DF47-A3C3-95231A52906A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Bangunan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Rusak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Sedang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atau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Berat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E1EF530-40F7-774E-832E-8C89BE740AAA}" type="parTrans" cxnId="{6A6DA20E-0890-8E4C-8C44-0D30210FB8BE}">
      <dgm:prSet/>
      <dgm:spPr/>
      <dgm:t>
        <a:bodyPr/>
        <a:lstStyle/>
        <a:p>
          <a:endParaRPr lang="en-US"/>
        </a:p>
      </dgm:t>
    </dgm:pt>
    <dgm:pt modelId="{5E4534D6-94FE-C64A-81B7-4281180B0230}" type="sibTrans" cxnId="{6A6DA20E-0890-8E4C-8C44-0D30210FB8BE}">
      <dgm:prSet/>
      <dgm:spPr/>
      <dgm:t>
        <a:bodyPr/>
        <a:lstStyle/>
        <a:p>
          <a:endParaRPr lang="en-US"/>
        </a:p>
      </dgm:t>
    </dgm:pt>
    <dgm:pt modelId="{235B793C-DC1A-FE4E-85A0-D4504454954E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Tersedia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Analisis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Tingkat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Kerusakan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Dokumentasinya</a:t>
          </a:r>
          <a:endParaRPr lang="en-US" sz="20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347FB011-DAA1-504B-8C6D-94481A55E9CA}" type="parTrans" cxnId="{67A94BC2-C0A0-384D-9B10-88FEDE836ED3}">
      <dgm:prSet/>
      <dgm:spPr/>
      <dgm:t>
        <a:bodyPr/>
        <a:lstStyle/>
        <a:p>
          <a:endParaRPr lang="en-US"/>
        </a:p>
      </dgm:t>
    </dgm:pt>
    <dgm:pt modelId="{D5B40FC5-04E6-8940-AEC5-3D0AAAC5D710}" type="sibTrans" cxnId="{67A94BC2-C0A0-384D-9B10-88FEDE836ED3}">
      <dgm:prSet/>
      <dgm:spPr/>
      <dgm:t>
        <a:bodyPr/>
        <a:lstStyle/>
        <a:p>
          <a:endParaRPr lang="en-US"/>
        </a:p>
      </dgm:t>
    </dgm:pt>
    <dgm:pt modelId="{01241147-CB85-E84A-B3F1-0471E5EBD3E2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EC09CFF-6F9B-9A44-B6A6-6E02400AFAE1}" type="parTrans" cxnId="{C9A7CD55-7906-8840-9BCA-4F0734168337}">
      <dgm:prSet/>
      <dgm:spPr/>
      <dgm:t>
        <a:bodyPr/>
        <a:lstStyle/>
        <a:p>
          <a:endParaRPr lang="en-US"/>
        </a:p>
      </dgm:t>
    </dgm:pt>
    <dgm:pt modelId="{2EE56B0A-0941-9448-AFD6-15B357023D73}" type="sibTrans" cxnId="{C9A7CD55-7906-8840-9BCA-4F0734168337}">
      <dgm:prSet/>
      <dgm:spPr/>
      <dgm:t>
        <a:bodyPr/>
        <a:lstStyle/>
        <a:p>
          <a:endParaRPr lang="en-US"/>
        </a:p>
      </dgm:t>
    </dgm:pt>
    <dgm:pt modelId="{733A8789-A1EA-9344-8CEF-8E2895DA4BFF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Analisis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Data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Dapodik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006395D-F687-C843-97EB-DD4A9352A591}" type="parTrans" cxnId="{331F8841-228D-6D41-BE23-46C4E45D5B06}">
      <dgm:prSet/>
      <dgm:spPr/>
      <dgm:t>
        <a:bodyPr/>
        <a:lstStyle/>
        <a:p>
          <a:endParaRPr lang="en-US"/>
        </a:p>
      </dgm:t>
    </dgm:pt>
    <dgm:pt modelId="{EC8CD932-DFBC-F84C-B01C-00A66750E780}" type="sibTrans" cxnId="{331F8841-228D-6D41-BE23-46C4E45D5B06}">
      <dgm:prSet/>
      <dgm:spPr/>
      <dgm:t>
        <a:bodyPr/>
        <a:lstStyle/>
        <a:p>
          <a:endParaRPr lang="en-US"/>
        </a:p>
      </dgm:t>
    </dgm:pt>
    <dgm:pt modelId="{0D18B3AD-DC85-A24D-9852-FDC83F27A103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C068841-FABB-0A4C-ADEA-E18CC483E6AA}" type="parTrans" cxnId="{44EAFADD-0217-054D-9FC2-6412FC499ABA}">
      <dgm:prSet/>
      <dgm:spPr/>
      <dgm:t>
        <a:bodyPr/>
        <a:lstStyle/>
        <a:p>
          <a:endParaRPr lang="en-US"/>
        </a:p>
      </dgm:t>
    </dgm:pt>
    <dgm:pt modelId="{ECC686D9-86E2-6049-9D55-D2E13946435C}" type="sibTrans" cxnId="{44EAFADD-0217-054D-9FC2-6412FC499ABA}">
      <dgm:prSet/>
      <dgm:spPr/>
      <dgm:t>
        <a:bodyPr/>
        <a:lstStyle/>
        <a:p>
          <a:endParaRPr lang="en-US"/>
        </a:p>
      </dgm:t>
    </dgm:pt>
    <dgm:pt modelId="{CE021604-E3E6-9C41-8F5E-36AD5A499C67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9960CDE-B877-894E-A47B-0EE14F4A9550}" type="parTrans" cxnId="{DCD404B5-8AE8-D84F-AB7D-90CE0DE9BD10}">
      <dgm:prSet/>
      <dgm:spPr/>
      <dgm:t>
        <a:bodyPr/>
        <a:lstStyle/>
        <a:p>
          <a:endParaRPr lang="en-US"/>
        </a:p>
      </dgm:t>
    </dgm:pt>
    <dgm:pt modelId="{D01F9A14-6511-3740-B9AA-7B4F927921A8}" type="sibTrans" cxnId="{DCD404B5-8AE8-D84F-AB7D-90CE0DE9BD10}">
      <dgm:prSet/>
      <dgm:spPr/>
      <dgm:t>
        <a:bodyPr/>
        <a:lstStyle/>
        <a:p>
          <a:endParaRPr lang="en-US"/>
        </a:p>
      </dgm:t>
    </dgm:pt>
    <dgm:pt modelId="{680DE007-0F0E-4446-958F-D4A7614D7F71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50%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D748F3F-896E-9A44-8B15-25B6DA8B5FEF}" type="parTrans" cxnId="{0F03D2BB-D3FC-C647-B848-28AC8B0EDC0D}">
      <dgm:prSet/>
      <dgm:spPr/>
      <dgm:t>
        <a:bodyPr/>
        <a:lstStyle/>
        <a:p>
          <a:endParaRPr lang="en-US"/>
        </a:p>
      </dgm:t>
    </dgm:pt>
    <dgm:pt modelId="{7C297364-5CCA-2142-A2F2-2F2BBECA84F2}" type="sibTrans" cxnId="{0F03D2BB-D3FC-C647-B848-28AC8B0EDC0D}">
      <dgm:prSet/>
      <dgm:spPr/>
      <dgm:t>
        <a:bodyPr/>
        <a:lstStyle/>
        <a:p>
          <a:endParaRPr lang="en-US"/>
        </a:p>
      </dgm:t>
    </dgm:pt>
    <dgm:pt modelId="{65EB80DD-1E81-1E41-848E-24022EB9386C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3612273-B223-5840-9275-763D9063EF6A}" type="parTrans" cxnId="{32510349-08D6-D543-8B1C-D4019B6D2F45}">
      <dgm:prSet/>
      <dgm:spPr/>
      <dgm:t>
        <a:bodyPr/>
        <a:lstStyle/>
        <a:p>
          <a:endParaRPr lang="en-US"/>
        </a:p>
      </dgm:t>
    </dgm:pt>
    <dgm:pt modelId="{909610B0-2D15-6F4F-84CE-C9AF2B8935BA}" type="sibTrans" cxnId="{32510349-08D6-D543-8B1C-D4019B6D2F45}">
      <dgm:prSet/>
      <dgm:spPr/>
      <dgm:t>
        <a:bodyPr/>
        <a:lstStyle/>
        <a:p>
          <a:endParaRPr lang="en-US"/>
        </a:p>
      </dgm:t>
    </dgm:pt>
    <dgm:pt modelId="{F4C6B3D4-2FD2-8A42-B4C9-41C65D29778D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endParaRPr lang="en-US" sz="20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endParaRPr lang="en-US" sz="2000" dirty="0"/>
        </a:p>
      </dgm:t>
    </dgm:pt>
    <dgm:pt modelId="{8357A208-106E-5441-9A81-DFE388815C76}" type="parTrans" cxnId="{CF7B5C97-89F8-F74F-A427-B7968688B434}">
      <dgm:prSet/>
      <dgm:spPr/>
      <dgm:t>
        <a:bodyPr/>
        <a:lstStyle/>
        <a:p>
          <a:endParaRPr lang="en-US"/>
        </a:p>
      </dgm:t>
    </dgm:pt>
    <dgm:pt modelId="{CAEA79BE-4B12-5347-9349-377AC78C8B00}" type="sibTrans" cxnId="{CF7B5C97-89F8-F74F-A427-B7968688B434}">
      <dgm:prSet/>
      <dgm:spPr/>
      <dgm:t>
        <a:bodyPr/>
        <a:lstStyle/>
        <a:p>
          <a:endParaRPr lang="en-US"/>
        </a:p>
      </dgm:t>
    </dgm:pt>
    <dgm:pt modelId="{CDA592B4-037E-7640-8581-E1655A0C72AB}" type="pres">
      <dgm:prSet presAssocID="{647A1213-E2E0-9344-8B39-BC424FE390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399527-F964-3842-B41D-CD044B380D97}" type="pres">
      <dgm:prSet presAssocID="{446712B4-D612-3043-9B6D-CCE6C2EE7DC2}" presName="comp" presStyleCnt="0"/>
      <dgm:spPr/>
    </dgm:pt>
    <dgm:pt modelId="{4CA4E5A0-C537-724E-85D1-16E76FA2DB62}" type="pres">
      <dgm:prSet presAssocID="{446712B4-D612-3043-9B6D-CCE6C2EE7DC2}" presName="box" presStyleLbl="node1" presStyleIdx="0" presStyleCnt="3"/>
      <dgm:spPr/>
      <dgm:t>
        <a:bodyPr/>
        <a:lstStyle/>
        <a:p>
          <a:endParaRPr lang="en-US"/>
        </a:p>
      </dgm:t>
    </dgm:pt>
    <dgm:pt modelId="{19981E35-C632-8745-B2C9-476EAE941CD0}" type="pres">
      <dgm:prSet presAssocID="{446712B4-D612-3043-9B6D-CCE6C2EE7DC2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9AF06F5-902E-8B41-BF14-44F7DDD31FE4}" type="pres">
      <dgm:prSet presAssocID="{446712B4-D612-3043-9B6D-CCE6C2EE7DC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B1D2B6-B217-D949-B941-B56CB516859E}" type="pres">
      <dgm:prSet presAssocID="{7C165956-CA4E-0D40-9724-29E7EE299791}" presName="spacer" presStyleCnt="0"/>
      <dgm:spPr/>
    </dgm:pt>
    <dgm:pt modelId="{D72AAF6E-6C14-0143-9919-5FBC68A640EF}" type="pres">
      <dgm:prSet presAssocID="{01241147-CB85-E84A-B3F1-0471E5EBD3E2}" presName="comp" presStyleCnt="0"/>
      <dgm:spPr/>
    </dgm:pt>
    <dgm:pt modelId="{A7022E66-FD26-0F45-B769-884264DCD888}" type="pres">
      <dgm:prSet presAssocID="{01241147-CB85-E84A-B3F1-0471E5EBD3E2}" presName="box" presStyleLbl="node1" presStyleIdx="1" presStyleCnt="3"/>
      <dgm:spPr/>
      <dgm:t>
        <a:bodyPr/>
        <a:lstStyle/>
        <a:p>
          <a:endParaRPr lang="en-US"/>
        </a:p>
      </dgm:t>
    </dgm:pt>
    <dgm:pt modelId="{A86A02BE-2E9A-DA40-8271-5EB414A7DCC4}" type="pres">
      <dgm:prSet presAssocID="{01241147-CB85-E84A-B3F1-0471E5EBD3E2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1812D03-2A2A-B54F-BB94-54A4352FE38E}" type="pres">
      <dgm:prSet presAssocID="{01241147-CB85-E84A-B3F1-0471E5EBD3E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ABE8D9-F39F-5840-869D-0C11F1758A53}" type="pres">
      <dgm:prSet presAssocID="{2EE56B0A-0941-9448-AFD6-15B357023D73}" presName="spacer" presStyleCnt="0"/>
      <dgm:spPr/>
    </dgm:pt>
    <dgm:pt modelId="{BBFFAC2D-911E-654C-90E1-38D3D090E628}" type="pres">
      <dgm:prSet presAssocID="{CE021604-E3E6-9C41-8F5E-36AD5A499C67}" presName="comp" presStyleCnt="0"/>
      <dgm:spPr/>
    </dgm:pt>
    <dgm:pt modelId="{7190C668-3DD3-DE42-BF24-02EFB950E851}" type="pres">
      <dgm:prSet presAssocID="{CE021604-E3E6-9C41-8F5E-36AD5A499C67}" presName="box" presStyleLbl="node1" presStyleIdx="2" presStyleCnt="3" custLinFactNeighborX="9848" custLinFactNeighborY="8895"/>
      <dgm:spPr/>
      <dgm:t>
        <a:bodyPr/>
        <a:lstStyle/>
        <a:p>
          <a:endParaRPr lang="en-US"/>
        </a:p>
      </dgm:t>
    </dgm:pt>
    <dgm:pt modelId="{B4244AA6-95AB-6842-B56E-8187C77C192A}" type="pres">
      <dgm:prSet presAssocID="{CE021604-E3E6-9C41-8F5E-36AD5A499C67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BE07B14A-094D-E34F-9CCC-2D77278E4FA2}" type="pres">
      <dgm:prSet presAssocID="{CE021604-E3E6-9C41-8F5E-36AD5A499C6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6881BB-A319-0846-9D9B-6326FFFA799D}" type="presOf" srcId="{F4C6B3D4-2FD2-8A42-B4C9-41C65D29778D}" destId="{A7022E66-FD26-0F45-B769-884264DCD888}" srcOrd="0" destOrd="3" presId="urn:microsoft.com/office/officeart/2005/8/layout/vList4#11"/>
    <dgm:cxn modelId="{A9C76400-F63D-6248-A55C-1B2624ED20EA}" type="presOf" srcId="{446712B4-D612-3043-9B6D-CCE6C2EE7DC2}" destId="{4CA4E5A0-C537-724E-85D1-16E76FA2DB62}" srcOrd="0" destOrd="0" presId="urn:microsoft.com/office/officeart/2005/8/layout/vList4#11"/>
    <dgm:cxn modelId="{3BCF0597-49E5-7A4B-B7C6-9648FEB7ACF3}" type="presOf" srcId="{733A8789-A1EA-9344-8CEF-8E2895DA4BFF}" destId="{31812D03-2A2A-B54F-BB94-54A4352FE38E}" srcOrd="1" destOrd="1" presId="urn:microsoft.com/office/officeart/2005/8/layout/vList4#11"/>
    <dgm:cxn modelId="{32510349-08D6-D543-8B1C-D4019B6D2F45}" srcId="{CE021604-E3E6-9C41-8F5E-36AD5A499C67}" destId="{65EB80DD-1E81-1E41-848E-24022EB9386C}" srcOrd="1" destOrd="0" parTransId="{C3612273-B223-5840-9275-763D9063EF6A}" sibTransId="{909610B0-2D15-6F4F-84CE-C9AF2B8935BA}"/>
    <dgm:cxn modelId="{CF7B5C97-89F8-F74F-A427-B7968688B434}" srcId="{01241147-CB85-E84A-B3F1-0471E5EBD3E2}" destId="{F4C6B3D4-2FD2-8A42-B4C9-41C65D29778D}" srcOrd="2" destOrd="0" parTransId="{8357A208-106E-5441-9A81-DFE388815C76}" sibTransId="{CAEA79BE-4B12-5347-9349-377AC78C8B00}"/>
    <dgm:cxn modelId="{18F9BC99-68F1-5C4A-AB65-80927C95F886}" type="presOf" srcId="{65EB80DD-1E81-1E41-848E-24022EB9386C}" destId="{7190C668-3DD3-DE42-BF24-02EFB950E851}" srcOrd="0" destOrd="2" presId="urn:microsoft.com/office/officeart/2005/8/layout/vList4#11"/>
    <dgm:cxn modelId="{0F03D2BB-D3FC-C647-B848-28AC8B0EDC0D}" srcId="{CE021604-E3E6-9C41-8F5E-36AD5A499C67}" destId="{680DE007-0F0E-4446-958F-D4A7614D7F71}" srcOrd="0" destOrd="0" parTransId="{5D748F3F-896E-9A44-8B15-25B6DA8B5FEF}" sibTransId="{7C297364-5CCA-2142-A2F2-2F2BBECA84F2}"/>
    <dgm:cxn modelId="{3F6FB021-BAE0-E142-8078-D21675217A13}" type="presOf" srcId="{0D18B3AD-DC85-A24D-9852-FDC83F27A103}" destId="{31812D03-2A2A-B54F-BB94-54A4352FE38E}" srcOrd="1" destOrd="2" presId="urn:microsoft.com/office/officeart/2005/8/layout/vList4#11"/>
    <dgm:cxn modelId="{1A2B6356-A034-D34E-94B0-54DB1C370DE7}" type="presOf" srcId="{680DE007-0F0E-4446-958F-D4A7614D7F71}" destId="{BE07B14A-094D-E34F-9CCC-2D77278E4FA2}" srcOrd="1" destOrd="1" presId="urn:microsoft.com/office/officeart/2005/8/layout/vList4#11"/>
    <dgm:cxn modelId="{331F8841-228D-6D41-BE23-46C4E45D5B06}" srcId="{01241147-CB85-E84A-B3F1-0471E5EBD3E2}" destId="{733A8789-A1EA-9344-8CEF-8E2895DA4BFF}" srcOrd="0" destOrd="0" parTransId="{D006395D-F687-C843-97EB-DD4A9352A591}" sibTransId="{EC8CD932-DFBC-F84C-B01C-00A66750E780}"/>
    <dgm:cxn modelId="{0D726E0F-3D66-D34A-9308-976B2AF6638E}" type="presOf" srcId="{647A1213-E2E0-9344-8B39-BC424FE390B1}" destId="{CDA592B4-037E-7640-8581-E1655A0C72AB}" srcOrd="0" destOrd="0" presId="urn:microsoft.com/office/officeart/2005/8/layout/vList4#11"/>
    <dgm:cxn modelId="{4283DEF0-8242-5149-B45F-9F61F4D7DEA5}" type="presOf" srcId="{01241147-CB85-E84A-B3F1-0471E5EBD3E2}" destId="{31812D03-2A2A-B54F-BB94-54A4352FE38E}" srcOrd="1" destOrd="0" presId="urn:microsoft.com/office/officeart/2005/8/layout/vList4#11"/>
    <dgm:cxn modelId="{27C440F8-BFCF-7A4A-B503-152DADCCAAEB}" type="presOf" srcId="{01241147-CB85-E84A-B3F1-0471E5EBD3E2}" destId="{A7022E66-FD26-0F45-B769-884264DCD888}" srcOrd="0" destOrd="0" presId="urn:microsoft.com/office/officeart/2005/8/layout/vList4#11"/>
    <dgm:cxn modelId="{5C5018A8-3579-2A47-BEC5-A7384C3335CA}" srcId="{647A1213-E2E0-9344-8B39-BC424FE390B1}" destId="{446712B4-D612-3043-9B6D-CCE6C2EE7DC2}" srcOrd="0" destOrd="0" parTransId="{0F72424D-905F-7B47-9CA4-5D0E5CB3AF36}" sibTransId="{7C165956-CA4E-0D40-9724-29E7EE299791}"/>
    <dgm:cxn modelId="{67A94BC2-C0A0-384D-9B10-88FEDE836ED3}" srcId="{446712B4-D612-3043-9B6D-CCE6C2EE7DC2}" destId="{235B793C-DC1A-FE4E-85A0-D4504454954E}" srcOrd="1" destOrd="0" parTransId="{347FB011-DAA1-504B-8C6D-94481A55E9CA}" sibTransId="{D5B40FC5-04E6-8940-AEC5-3D0AAAC5D710}"/>
    <dgm:cxn modelId="{C995766C-BF6E-8149-825B-2C44A8A45B29}" type="presOf" srcId="{0D18B3AD-DC85-A24D-9852-FDC83F27A103}" destId="{A7022E66-FD26-0F45-B769-884264DCD888}" srcOrd="0" destOrd="2" presId="urn:microsoft.com/office/officeart/2005/8/layout/vList4#11"/>
    <dgm:cxn modelId="{6D518AF5-0070-C74D-B70F-B6CB6B91DE4C}" type="presOf" srcId="{235B793C-DC1A-FE4E-85A0-D4504454954E}" destId="{A9AF06F5-902E-8B41-BF14-44F7DDD31FE4}" srcOrd="1" destOrd="2" presId="urn:microsoft.com/office/officeart/2005/8/layout/vList4#11"/>
    <dgm:cxn modelId="{18E8A818-64E0-1A4B-AB62-F2A1862E5E91}" type="presOf" srcId="{65EB80DD-1E81-1E41-848E-24022EB9386C}" destId="{BE07B14A-094D-E34F-9CCC-2D77278E4FA2}" srcOrd="1" destOrd="2" presId="urn:microsoft.com/office/officeart/2005/8/layout/vList4#11"/>
    <dgm:cxn modelId="{6A6DA20E-0890-8E4C-8C44-0D30210FB8BE}" srcId="{446712B4-D612-3043-9B6D-CCE6C2EE7DC2}" destId="{45E8206F-370F-DF47-A3C3-95231A52906A}" srcOrd="0" destOrd="0" parTransId="{FE1EF530-40F7-774E-832E-8C89BE740AAA}" sibTransId="{5E4534D6-94FE-C64A-81B7-4281180B0230}"/>
    <dgm:cxn modelId="{03C8CF58-4B53-9C4C-A21E-4E6E2C5F456F}" type="presOf" srcId="{45E8206F-370F-DF47-A3C3-95231A52906A}" destId="{4CA4E5A0-C537-724E-85D1-16E76FA2DB62}" srcOrd="0" destOrd="1" presId="urn:microsoft.com/office/officeart/2005/8/layout/vList4#11"/>
    <dgm:cxn modelId="{14933F3C-911A-D24A-B11B-87A320E1A040}" type="presOf" srcId="{680DE007-0F0E-4446-958F-D4A7614D7F71}" destId="{7190C668-3DD3-DE42-BF24-02EFB950E851}" srcOrd="0" destOrd="1" presId="urn:microsoft.com/office/officeart/2005/8/layout/vList4#11"/>
    <dgm:cxn modelId="{C9A7CD55-7906-8840-9BCA-4F0734168337}" srcId="{647A1213-E2E0-9344-8B39-BC424FE390B1}" destId="{01241147-CB85-E84A-B3F1-0471E5EBD3E2}" srcOrd="1" destOrd="0" parTransId="{5EC09CFF-6F9B-9A44-B6A6-6E02400AFAE1}" sibTransId="{2EE56B0A-0941-9448-AFD6-15B357023D73}"/>
    <dgm:cxn modelId="{64BE9BD7-AD6B-284C-96A1-C321E6091704}" type="presOf" srcId="{235B793C-DC1A-FE4E-85A0-D4504454954E}" destId="{4CA4E5A0-C537-724E-85D1-16E76FA2DB62}" srcOrd="0" destOrd="2" presId="urn:microsoft.com/office/officeart/2005/8/layout/vList4#11"/>
    <dgm:cxn modelId="{DCD404B5-8AE8-D84F-AB7D-90CE0DE9BD10}" srcId="{647A1213-E2E0-9344-8B39-BC424FE390B1}" destId="{CE021604-E3E6-9C41-8F5E-36AD5A499C67}" srcOrd="2" destOrd="0" parTransId="{19960CDE-B877-894E-A47B-0EE14F4A9550}" sibTransId="{D01F9A14-6511-3740-B9AA-7B4F927921A8}"/>
    <dgm:cxn modelId="{9B496BE0-9F51-DA46-843C-8FD0FE1C827F}" type="presOf" srcId="{446712B4-D612-3043-9B6D-CCE6C2EE7DC2}" destId="{A9AF06F5-902E-8B41-BF14-44F7DDD31FE4}" srcOrd="1" destOrd="0" presId="urn:microsoft.com/office/officeart/2005/8/layout/vList4#11"/>
    <dgm:cxn modelId="{253823CD-9E48-D44C-9488-DFA4ABC8A7EF}" type="presOf" srcId="{CE021604-E3E6-9C41-8F5E-36AD5A499C67}" destId="{BE07B14A-094D-E34F-9CCC-2D77278E4FA2}" srcOrd="1" destOrd="0" presId="urn:microsoft.com/office/officeart/2005/8/layout/vList4#11"/>
    <dgm:cxn modelId="{B2ADA35E-814F-7644-B2CD-D1CB45C9AA25}" type="presOf" srcId="{CE021604-E3E6-9C41-8F5E-36AD5A499C67}" destId="{7190C668-3DD3-DE42-BF24-02EFB950E851}" srcOrd="0" destOrd="0" presId="urn:microsoft.com/office/officeart/2005/8/layout/vList4#11"/>
    <dgm:cxn modelId="{16904BA7-7F7C-9C4D-A786-DBC0C5E18699}" type="presOf" srcId="{45E8206F-370F-DF47-A3C3-95231A52906A}" destId="{A9AF06F5-902E-8B41-BF14-44F7DDD31FE4}" srcOrd="1" destOrd="1" presId="urn:microsoft.com/office/officeart/2005/8/layout/vList4#11"/>
    <dgm:cxn modelId="{65DB2B96-68CE-E041-B8F5-A86ECD6804A4}" type="presOf" srcId="{733A8789-A1EA-9344-8CEF-8E2895DA4BFF}" destId="{A7022E66-FD26-0F45-B769-884264DCD888}" srcOrd="0" destOrd="1" presId="urn:microsoft.com/office/officeart/2005/8/layout/vList4#11"/>
    <dgm:cxn modelId="{44EAFADD-0217-054D-9FC2-6412FC499ABA}" srcId="{01241147-CB85-E84A-B3F1-0471E5EBD3E2}" destId="{0D18B3AD-DC85-A24D-9852-FDC83F27A103}" srcOrd="1" destOrd="0" parTransId="{DC068841-FABB-0A4C-ADEA-E18CC483E6AA}" sibTransId="{ECC686D9-86E2-6049-9D55-D2E13946435C}"/>
    <dgm:cxn modelId="{1D250959-EA2D-D840-8F49-1294ED835B41}" type="presOf" srcId="{F4C6B3D4-2FD2-8A42-B4C9-41C65D29778D}" destId="{31812D03-2A2A-B54F-BB94-54A4352FE38E}" srcOrd="1" destOrd="3" presId="urn:microsoft.com/office/officeart/2005/8/layout/vList4#11"/>
    <dgm:cxn modelId="{17DAFC9C-7C67-E74A-9CB5-D2C3EA9D8641}" type="presParOf" srcId="{CDA592B4-037E-7640-8581-E1655A0C72AB}" destId="{79399527-F964-3842-B41D-CD044B380D97}" srcOrd="0" destOrd="0" presId="urn:microsoft.com/office/officeart/2005/8/layout/vList4#11"/>
    <dgm:cxn modelId="{C1F48DE1-858C-5543-8FDE-DF5F71CCA7CD}" type="presParOf" srcId="{79399527-F964-3842-B41D-CD044B380D97}" destId="{4CA4E5A0-C537-724E-85D1-16E76FA2DB62}" srcOrd="0" destOrd="0" presId="urn:microsoft.com/office/officeart/2005/8/layout/vList4#11"/>
    <dgm:cxn modelId="{31211487-6378-0841-9711-5C7F9F25C134}" type="presParOf" srcId="{79399527-F964-3842-B41D-CD044B380D97}" destId="{19981E35-C632-8745-B2C9-476EAE941CD0}" srcOrd="1" destOrd="0" presId="urn:microsoft.com/office/officeart/2005/8/layout/vList4#11"/>
    <dgm:cxn modelId="{2459263A-93D4-9F46-8DAD-96D68C137612}" type="presParOf" srcId="{79399527-F964-3842-B41D-CD044B380D97}" destId="{A9AF06F5-902E-8B41-BF14-44F7DDD31FE4}" srcOrd="2" destOrd="0" presId="urn:microsoft.com/office/officeart/2005/8/layout/vList4#11"/>
    <dgm:cxn modelId="{74ADE389-D21D-CB44-A4F4-492B2DD26E68}" type="presParOf" srcId="{CDA592B4-037E-7640-8581-E1655A0C72AB}" destId="{43B1D2B6-B217-D949-B941-B56CB516859E}" srcOrd="1" destOrd="0" presId="urn:microsoft.com/office/officeart/2005/8/layout/vList4#11"/>
    <dgm:cxn modelId="{688491D2-A29B-364D-9567-454C8F61E256}" type="presParOf" srcId="{CDA592B4-037E-7640-8581-E1655A0C72AB}" destId="{D72AAF6E-6C14-0143-9919-5FBC68A640EF}" srcOrd="2" destOrd="0" presId="urn:microsoft.com/office/officeart/2005/8/layout/vList4#11"/>
    <dgm:cxn modelId="{1CCBFF93-4D5E-504F-AE59-C733344E11E0}" type="presParOf" srcId="{D72AAF6E-6C14-0143-9919-5FBC68A640EF}" destId="{A7022E66-FD26-0F45-B769-884264DCD888}" srcOrd="0" destOrd="0" presId="urn:microsoft.com/office/officeart/2005/8/layout/vList4#11"/>
    <dgm:cxn modelId="{8FBB2095-8410-6344-9201-51CC5E9DB708}" type="presParOf" srcId="{D72AAF6E-6C14-0143-9919-5FBC68A640EF}" destId="{A86A02BE-2E9A-DA40-8271-5EB414A7DCC4}" srcOrd="1" destOrd="0" presId="urn:microsoft.com/office/officeart/2005/8/layout/vList4#11"/>
    <dgm:cxn modelId="{A9928D8C-885C-3B4B-AE15-338B283A31C4}" type="presParOf" srcId="{D72AAF6E-6C14-0143-9919-5FBC68A640EF}" destId="{31812D03-2A2A-B54F-BB94-54A4352FE38E}" srcOrd="2" destOrd="0" presId="urn:microsoft.com/office/officeart/2005/8/layout/vList4#11"/>
    <dgm:cxn modelId="{80B1CF59-25B5-6A49-AC10-B5386E94FBAE}" type="presParOf" srcId="{CDA592B4-037E-7640-8581-E1655A0C72AB}" destId="{16ABE8D9-F39F-5840-869D-0C11F1758A53}" srcOrd="3" destOrd="0" presId="urn:microsoft.com/office/officeart/2005/8/layout/vList4#11"/>
    <dgm:cxn modelId="{F57ADCEF-2EC1-8B42-88E8-9E28B13AE143}" type="presParOf" srcId="{CDA592B4-037E-7640-8581-E1655A0C72AB}" destId="{BBFFAC2D-911E-654C-90E1-38D3D090E628}" srcOrd="4" destOrd="0" presId="urn:microsoft.com/office/officeart/2005/8/layout/vList4#11"/>
    <dgm:cxn modelId="{A6665AF8-DC67-9446-B985-6A528755D6FB}" type="presParOf" srcId="{BBFFAC2D-911E-654C-90E1-38D3D090E628}" destId="{7190C668-3DD3-DE42-BF24-02EFB950E851}" srcOrd="0" destOrd="0" presId="urn:microsoft.com/office/officeart/2005/8/layout/vList4#11"/>
    <dgm:cxn modelId="{9CF22CF0-6AEE-654D-A78E-89A9BDB4969A}" type="presParOf" srcId="{BBFFAC2D-911E-654C-90E1-38D3D090E628}" destId="{B4244AA6-95AB-6842-B56E-8187C77C192A}" srcOrd="1" destOrd="0" presId="urn:microsoft.com/office/officeart/2005/8/layout/vList4#11"/>
    <dgm:cxn modelId="{96D8289C-5046-694B-ADC9-5D4DD7C6B2C0}" type="presParOf" srcId="{BBFFAC2D-911E-654C-90E1-38D3D090E628}" destId="{BE07B14A-094D-E34F-9CCC-2D77278E4FA2}" srcOrd="2" destOrd="0" presId="urn:microsoft.com/office/officeart/2005/8/layout/vList4#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47A1213-E2E0-9344-8B39-BC424FE390B1}" type="doc">
      <dgm:prSet loTypeId="urn:microsoft.com/office/officeart/2005/8/layout/vList4#1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6712B4-D612-3043-9B6D-CCE6C2EE7DC2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0F72424D-905F-7B47-9CA4-5D0E5CB3AF36}" type="parTrans" cxnId="{5C5018A8-3579-2A47-BEC5-A7384C3335CA}">
      <dgm:prSet/>
      <dgm:spPr/>
      <dgm:t>
        <a:bodyPr/>
        <a:lstStyle/>
        <a:p>
          <a:endParaRPr lang="en-US"/>
        </a:p>
      </dgm:t>
    </dgm:pt>
    <dgm:pt modelId="{7C165956-CA4E-0D40-9724-29E7EE299791}" type="sibTrans" cxnId="{5C5018A8-3579-2A47-BEC5-A7384C3335CA}">
      <dgm:prSet/>
      <dgm:spPr/>
      <dgm:t>
        <a:bodyPr/>
        <a:lstStyle/>
        <a:p>
          <a:endParaRPr lang="en-US"/>
        </a:p>
      </dgm:t>
    </dgm:pt>
    <dgm:pt modelId="{45E8206F-370F-DF47-A3C3-95231A52906A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Usia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Bangunan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lebih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20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Tahun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E1EF530-40F7-774E-832E-8C89BE740AAA}" type="parTrans" cxnId="{6A6DA20E-0890-8E4C-8C44-0D30210FB8BE}">
      <dgm:prSet/>
      <dgm:spPr/>
      <dgm:t>
        <a:bodyPr/>
        <a:lstStyle/>
        <a:p>
          <a:endParaRPr lang="en-US"/>
        </a:p>
      </dgm:t>
    </dgm:pt>
    <dgm:pt modelId="{5E4534D6-94FE-C64A-81B7-4281180B0230}" type="sibTrans" cxnId="{6A6DA20E-0890-8E4C-8C44-0D30210FB8BE}">
      <dgm:prSet/>
      <dgm:spPr/>
      <dgm:t>
        <a:bodyPr/>
        <a:lstStyle/>
        <a:p>
          <a:endParaRPr lang="en-US"/>
        </a:p>
      </dgm:t>
    </dgm:pt>
    <dgm:pt modelId="{235B793C-DC1A-FE4E-85A0-D4504454954E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Perwajahan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(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bagian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depan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)</a:t>
          </a:r>
        </a:p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Memiliki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Master Plan</a:t>
          </a:r>
        </a:p>
      </dgm:t>
    </dgm:pt>
    <dgm:pt modelId="{347FB011-DAA1-504B-8C6D-94481A55E9CA}" type="parTrans" cxnId="{67A94BC2-C0A0-384D-9B10-88FEDE836ED3}">
      <dgm:prSet/>
      <dgm:spPr/>
      <dgm:t>
        <a:bodyPr/>
        <a:lstStyle/>
        <a:p>
          <a:endParaRPr lang="en-US"/>
        </a:p>
      </dgm:t>
    </dgm:pt>
    <dgm:pt modelId="{D5B40FC5-04E6-8940-AEC5-3D0AAAC5D710}" type="sibTrans" cxnId="{67A94BC2-C0A0-384D-9B10-88FEDE836ED3}">
      <dgm:prSet/>
      <dgm:spPr/>
      <dgm:t>
        <a:bodyPr/>
        <a:lstStyle/>
        <a:p>
          <a:endParaRPr lang="en-US"/>
        </a:p>
      </dgm:t>
    </dgm:pt>
    <dgm:pt modelId="{01241147-CB85-E84A-B3F1-0471E5EBD3E2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EC09CFF-6F9B-9A44-B6A6-6E02400AFAE1}" type="parTrans" cxnId="{C9A7CD55-7906-8840-9BCA-4F0734168337}">
      <dgm:prSet/>
      <dgm:spPr/>
      <dgm:t>
        <a:bodyPr/>
        <a:lstStyle/>
        <a:p>
          <a:endParaRPr lang="en-US"/>
        </a:p>
      </dgm:t>
    </dgm:pt>
    <dgm:pt modelId="{2EE56B0A-0941-9448-AFD6-15B357023D73}" type="sibTrans" cxnId="{C9A7CD55-7906-8840-9BCA-4F0734168337}">
      <dgm:prSet/>
      <dgm:spPr/>
      <dgm:t>
        <a:bodyPr/>
        <a:lstStyle/>
        <a:p>
          <a:endParaRPr lang="en-US"/>
        </a:p>
      </dgm:t>
    </dgm:pt>
    <dgm:pt modelId="{733A8789-A1EA-9344-8CEF-8E2895DA4BFF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006395D-F687-C843-97EB-DD4A9352A591}" type="parTrans" cxnId="{331F8841-228D-6D41-BE23-46C4E45D5B06}">
      <dgm:prSet/>
      <dgm:spPr/>
      <dgm:t>
        <a:bodyPr/>
        <a:lstStyle/>
        <a:p>
          <a:endParaRPr lang="en-US"/>
        </a:p>
      </dgm:t>
    </dgm:pt>
    <dgm:pt modelId="{EC8CD932-DFBC-F84C-B01C-00A66750E780}" type="sibTrans" cxnId="{331F8841-228D-6D41-BE23-46C4E45D5B06}">
      <dgm:prSet/>
      <dgm:spPr/>
      <dgm:t>
        <a:bodyPr/>
        <a:lstStyle/>
        <a:p>
          <a:endParaRPr lang="en-US"/>
        </a:p>
      </dgm:t>
    </dgm:pt>
    <dgm:pt modelId="{0D18B3AD-DC85-A24D-9852-FDC83F27A103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Verifikasi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Seleksi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C068841-FABB-0A4C-ADEA-E18CC483E6AA}" type="parTrans" cxnId="{44EAFADD-0217-054D-9FC2-6412FC499ABA}">
      <dgm:prSet/>
      <dgm:spPr/>
      <dgm:t>
        <a:bodyPr/>
        <a:lstStyle/>
        <a:p>
          <a:endParaRPr lang="en-US"/>
        </a:p>
      </dgm:t>
    </dgm:pt>
    <dgm:pt modelId="{ECC686D9-86E2-6049-9D55-D2E13946435C}" type="sibTrans" cxnId="{44EAFADD-0217-054D-9FC2-6412FC499ABA}">
      <dgm:prSet/>
      <dgm:spPr/>
      <dgm:t>
        <a:bodyPr/>
        <a:lstStyle/>
        <a:p>
          <a:endParaRPr lang="en-US"/>
        </a:p>
      </dgm:t>
    </dgm:pt>
    <dgm:pt modelId="{CE021604-E3E6-9C41-8F5E-36AD5A499C67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9960CDE-B877-894E-A47B-0EE14F4A9550}" type="parTrans" cxnId="{DCD404B5-8AE8-D84F-AB7D-90CE0DE9BD10}">
      <dgm:prSet/>
      <dgm:spPr/>
      <dgm:t>
        <a:bodyPr/>
        <a:lstStyle/>
        <a:p>
          <a:endParaRPr lang="en-US"/>
        </a:p>
      </dgm:t>
    </dgm:pt>
    <dgm:pt modelId="{D01F9A14-6511-3740-B9AA-7B4F927921A8}" type="sibTrans" cxnId="{DCD404B5-8AE8-D84F-AB7D-90CE0DE9BD10}">
      <dgm:prSet/>
      <dgm:spPr/>
      <dgm:t>
        <a:bodyPr/>
        <a:lstStyle/>
        <a:p>
          <a:endParaRPr lang="en-US"/>
        </a:p>
      </dgm:t>
    </dgm:pt>
    <dgm:pt modelId="{680DE007-0F0E-4446-958F-D4A7614D7F71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50%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D748F3F-896E-9A44-8B15-25B6DA8B5FEF}" type="parTrans" cxnId="{0F03D2BB-D3FC-C647-B848-28AC8B0EDC0D}">
      <dgm:prSet/>
      <dgm:spPr/>
      <dgm:t>
        <a:bodyPr/>
        <a:lstStyle/>
        <a:p>
          <a:endParaRPr lang="en-US"/>
        </a:p>
      </dgm:t>
    </dgm:pt>
    <dgm:pt modelId="{7C297364-5CCA-2142-A2F2-2F2BBECA84F2}" type="sibTrans" cxnId="{0F03D2BB-D3FC-C647-B848-28AC8B0EDC0D}">
      <dgm:prSet/>
      <dgm:spPr/>
      <dgm:t>
        <a:bodyPr/>
        <a:lstStyle/>
        <a:p>
          <a:endParaRPr lang="en-US"/>
        </a:p>
      </dgm:t>
    </dgm:pt>
    <dgm:pt modelId="{65EB80DD-1E81-1E41-848E-24022EB9386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3612273-B223-5840-9275-763D9063EF6A}" type="parTrans" cxnId="{32510349-08D6-D543-8B1C-D4019B6D2F45}">
      <dgm:prSet/>
      <dgm:spPr/>
      <dgm:t>
        <a:bodyPr/>
        <a:lstStyle/>
        <a:p>
          <a:endParaRPr lang="en-US"/>
        </a:p>
      </dgm:t>
    </dgm:pt>
    <dgm:pt modelId="{909610B0-2D15-6F4F-84CE-C9AF2B8935BA}" type="sibTrans" cxnId="{32510349-08D6-D543-8B1C-D4019B6D2F45}">
      <dgm:prSet/>
      <dgm:spPr/>
      <dgm:t>
        <a:bodyPr/>
        <a:lstStyle/>
        <a:p>
          <a:endParaRPr lang="en-US"/>
        </a:p>
      </dgm:t>
    </dgm:pt>
    <dgm:pt modelId="{F4C6B3D4-2FD2-8A42-B4C9-41C65D29778D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endParaRPr lang="en-US" sz="20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endParaRPr lang="en-US" sz="2000" dirty="0"/>
        </a:p>
      </dgm:t>
    </dgm:pt>
    <dgm:pt modelId="{8357A208-106E-5441-9A81-DFE388815C76}" type="parTrans" cxnId="{CF7B5C97-89F8-F74F-A427-B7968688B434}">
      <dgm:prSet/>
      <dgm:spPr/>
      <dgm:t>
        <a:bodyPr/>
        <a:lstStyle/>
        <a:p>
          <a:endParaRPr lang="en-US"/>
        </a:p>
      </dgm:t>
    </dgm:pt>
    <dgm:pt modelId="{CAEA79BE-4B12-5347-9349-377AC78C8B00}" type="sibTrans" cxnId="{CF7B5C97-89F8-F74F-A427-B7968688B434}">
      <dgm:prSet/>
      <dgm:spPr/>
      <dgm:t>
        <a:bodyPr/>
        <a:lstStyle/>
        <a:p>
          <a:endParaRPr lang="en-US"/>
        </a:p>
      </dgm:t>
    </dgm:pt>
    <dgm:pt modelId="{CDA592B4-037E-7640-8581-E1655A0C72AB}" type="pres">
      <dgm:prSet presAssocID="{647A1213-E2E0-9344-8B39-BC424FE390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399527-F964-3842-B41D-CD044B380D97}" type="pres">
      <dgm:prSet presAssocID="{446712B4-D612-3043-9B6D-CCE6C2EE7DC2}" presName="comp" presStyleCnt="0"/>
      <dgm:spPr/>
    </dgm:pt>
    <dgm:pt modelId="{4CA4E5A0-C537-724E-85D1-16E76FA2DB62}" type="pres">
      <dgm:prSet presAssocID="{446712B4-D612-3043-9B6D-CCE6C2EE7DC2}" presName="box" presStyleLbl="node1" presStyleIdx="0" presStyleCnt="3" custLinFactNeighborX="568" custLinFactNeighborY="724"/>
      <dgm:spPr/>
      <dgm:t>
        <a:bodyPr/>
        <a:lstStyle/>
        <a:p>
          <a:endParaRPr lang="en-US"/>
        </a:p>
      </dgm:t>
    </dgm:pt>
    <dgm:pt modelId="{19981E35-C632-8745-B2C9-476EAE941CD0}" type="pres">
      <dgm:prSet presAssocID="{446712B4-D612-3043-9B6D-CCE6C2EE7DC2}" presName="img" presStyleLbl="fgImgPlace1" presStyleIdx="0" presStyleCnt="3" custLinFactNeighborY="181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9AF06F5-902E-8B41-BF14-44F7DDD31FE4}" type="pres">
      <dgm:prSet presAssocID="{446712B4-D612-3043-9B6D-CCE6C2EE7DC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B1D2B6-B217-D949-B941-B56CB516859E}" type="pres">
      <dgm:prSet presAssocID="{7C165956-CA4E-0D40-9724-29E7EE299791}" presName="spacer" presStyleCnt="0"/>
      <dgm:spPr/>
    </dgm:pt>
    <dgm:pt modelId="{D72AAF6E-6C14-0143-9919-5FBC68A640EF}" type="pres">
      <dgm:prSet presAssocID="{01241147-CB85-E84A-B3F1-0471E5EBD3E2}" presName="comp" presStyleCnt="0"/>
      <dgm:spPr/>
    </dgm:pt>
    <dgm:pt modelId="{A7022E66-FD26-0F45-B769-884264DCD888}" type="pres">
      <dgm:prSet presAssocID="{01241147-CB85-E84A-B3F1-0471E5EBD3E2}" presName="box" presStyleLbl="node1" presStyleIdx="1" presStyleCnt="3"/>
      <dgm:spPr/>
      <dgm:t>
        <a:bodyPr/>
        <a:lstStyle/>
        <a:p>
          <a:endParaRPr lang="en-US"/>
        </a:p>
      </dgm:t>
    </dgm:pt>
    <dgm:pt modelId="{A86A02BE-2E9A-DA40-8271-5EB414A7DCC4}" type="pres">
      <dgm:prSet presAssocID="{01241147-CB85-E84A-B3F1-0471E5EBD3E2}" presName="img" presStyleLbl="fgImgPlace1" presStyleIdx="1" presStyleCnt="3" custLinFactNeighborX="1894" custLinFactNeighborY="90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1812D03-2A2A-B54F-BB94-54A4352FE38E}" type="pres">
      <dgm:prSet presAssocID="{01241147-CB85-E84A-B3F1-0471E5EBD3E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ABE8D9-F39F-5840-869D-0C11F1758A53}" type="pres">
      <dgm:prSet presAssocID="{2EE56B0A-0941-9448-AFD6-15B357023D73}" presName="spacer" presStyleCnt="0"/>
      <dgm:spPr/>
    </dgm:pt>
    <dgm:pt modelId="{BBFFAC2D-911E-654C-90E1-38D3D090E628}" type="pres">
      <dgm:prSet presAssocID="{CE021604-E3E6-9C41-8F5E-36AD5A499C67}" presName="comp" presStyleCnt="0"/>
      <dgm:spPr/>
    </dgm:pt>
    <dgm:pt modelId="{7190C668-3DD3-DE42-BF24-02EFB950E851}" type="pres">
      <dgm:prSet presAssocID="{CE021604-E3E6-9C41-8F5E-36AD5A499C67}" presName="box" presStyleLbl="node1" presStyleIdx="2" presStyleCnt="3" custLinFactNeighborX="9848" custLinFactNeighborY="8895"/>
      <dgm:spPr/>
      <dgm:t>
        <a:bodyPr/>
        <a:lstStyle/>
        <a:p>
          <a:endParaRPr lang="en-US"/>
        </a:p>
      </dgm:t>
    </dgm:pt>
    <dgm:pt modelId="{B4244AA6-95AB-6842-B56E-8187C77C192A}" type="pres">
      <dgm:prSet presAssocID="{CE021604-E3E6-9C41-8F5E-36AD5A499C67}" presName="img" presStyleLbl="fgImgPlace1" presStyleIdx="2" presStyleCnt="3" custLinFactNeighborX="378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BE07B14A-094D-E34F-9CCC-2D77278E4FA2}" type="pres">
      <dgm:prSet presAssocID="{CE021604-E3E6-9C41-8F5E-36AD5A499C6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EC0031-88C4-4141-A919-080DF928B205}" type="presOf" srcId="{733A8789-A1EA-9344-8CEF-8E2895DA4BFF}" destId="{31812D03-2A2A-B54F-BB94-54A4352FE38E}" srcOrd="1" destOrd="1" presId="urn:microsoft.com/office/officeart/2005/8/layout/vList4#12"/>
    <dgm:cxn modelId="{C67C5601-6727-A546-926C-A5ED83CE2434}" type="presOf" srcId="{01241147-CB85-E84A-B3F1-0471E5EBD3E2}" destId="{A7022E66-FD26-0F45-B769-884264DCD888}" srcOrd="0" destOrd="0" presId="urn:microsoft.com/office/officeart/2005/8/layout/vList4#12"/>
    <dgm:cxn modelId="{C2370322-A634-0D4F-9284-8CEE0F8AD9B2}" type="presOf" srcId="{01241147-CB85-E84A-B3F1-0471E5EBD3E2}" destId="{31812D03-2A2A-B54F-BB94-54A4352FE38E}" srcOrd="1" destOrd="0" presId="urn:microsoft.com/office/officeart/2005/8/layout/vList4#12"/>
    <dgm:cxn modelId="{32510349-08D6-D543-8B1C-D4019B6D2F45}" srcId="{CE021604-E3E6-9C41-8F5E-36AD5A499C67}" destId="{65EB80DD-1E81-1E41-848E-24022EB9386C}" srcOrd="1" destOrd="0" parTransId="{C3612273-B223-5840-9275-763D9063EF6A}" sibTransId="{909610B0-2D15-6F4F-84CE-C9AF2B8935BA}"/>
    <dgm:cxn modelId="{32351C06-0863-5948-B58D-E186EDD04F18}" type="presOf" srcId="{235B793C-DC1A-FE4E-85A0-D4504454954E}" destId="{4CA4E5A0-C537-724E-85D1-16E76FA2DB62}" srcOrd="0" destOrd="2" presId="urn:microsoft.com/office/officeart/2005/8/layout/vList4#12"/>
    <dgm:cxn modelId="{CF7B5C97-89F8-F74F-A427-B7968688B434}" srcId="{01241147-CB85-E84A-B3F1-0471E5EBD3E2}" destId="{F4C6B3D4-2FD2-8A42-B4C9-41C65D29778D}" srcOrd="2" destOrd="0" parTransId="{8357A208-106E-5441-9A81-DFE388815C76}" sibTransId="{CAEA79BE-4B12-5347-9349-377AC78C8B00}"/>
    <dgm:cxn modelId="{9797A716-0AE7-2E42-A2C1-568F92A60085}" type="presOf" srcId="{65EB80DD-1E81-1E41-848E-24022EB9386C}" destId="{BE07B14A-094D-E34F-9CCC-2D77278E4FA2}" srcOrd="1" destOrd="2" presId="urn:microsoft.com/office/officeart/2005/8/layout/vList4#12"/>
    <dgm:cxn modelId="{0F03D2BB-D3FC-C647-B848-28AC8B0EDC0D}" srcId="{CE021604-E3E6-9C41-8F5E-36AD5A499C67}" destId="{680DE007-0F0E-4446-958F-D4A7614D7F71}" srcOrd="0" destOrd="0" parTransId="{5D748F3F-896E-9A44-8B15-25B6DA8B5FEF}" sibTransId="{7C297364-5CCA-2142-A2F2-2F2BBECA84F2}"/>
    <dgm:cxn modelId="{8F572DAF-91D8-3B4E-B44C-8D658C50BAF8}" type="presOf" srcId="{0D18B3AD-DC85-A24D-9852-FDC83F27A103}" destId="{31812D03-2A2A-B54F-BB94-54A4352FE38E}" srcOrd="1" destOrd="2" presId="urn:microsoft.com/office/officeart/2005/8/layout/vList4#12"/>
    <dgm:cxn modelId="{0D33107E-EE83-7249-8252-A0F8CE2A9382}" type="presOf" srcId="{65EB80DD-1E81-1E41-848E-24022EB9386C}" destId="{7190C668-3DD3-DE42-BF24-02EFB950E851}" srcOrd="0" destOrd="2" presId="urn:microsoft.com/office/officeart/2005/8/layout/vList4#12"/>
    <dgm:cxn modelId="{331F8841-228D-6D41-BE23-46C4E45D5B06}" srcId="{01241147-CB85-E84A-B3F1-0471E5EBD3E2}" destId="{733A8789-A1EA-9344-8CEF-8E2895DA4BFF}" srcOrd="0" destOrd="0" parTransId="{D006395D-F687-C843-97EB-DD4A9352A591}" sibTransId="{EC8CD932-DFBC-F84C-B01C-00A66750E780}"/>
    <dgm:cxn modelId="{42BFA6C5-F0E5-614B-879E-0C418519FCA8}" type="presOf" srcId="{45E8206F-370F-DF47-A3C3-95231A52906A}" destId="{A9AF06F5-902E-8B41-BF14-44F7DDD31FE4}" srcOrd="1" destOrd="1" presId="urn:microsoft.com/office/officeart/2005/8/layout/vList4#12"/>
    <dgm:cxn modelId="{0DFED77F-0384-604D-9030-C080949C2A8F}" type="presOf" srcId="{446712B4-D612-3043-9B6D-CCE6C2EE7DC2}" destId="{4CA4E5A0-C537-724E-85D1-16E76FA2DB62}" srcOrd="0" destOrd="0" presId="urn:microsoft.com/office/officeart/2005/8/layout/vList4#12"/>
    <dgm:cxn modelId="{5C5018A8-3579-2A47-BEC5-A7384C3335CA}" srcId="{647A1213-E2E0-9344-8B39-BC424FE390B1}" destId="{446712B4-D612-3043-9B6D-CCE6C2EE7DC2}" srcOrd="0" destOrd="0" parTransId="{0F72424D-905F-7B47-9CA4-5D0E5CB3AF36}" sibTransId="{7C165956-CA4E-0D40-9724-29E7EE299791}"/>
    <dgm:cxn modelId="{67A94BC2-C0A0-384D-9B10-88FEDE836ED3}" srcId="{446712B4-D612-3043-9B6D-CCE6C2EE7DC2}" destId="{235B793C-DC1A-FE4E-85A0-D4504454954E}" srcOrd="1" destOrd="0" parTransId="{347FB011-DAA1-504B-8C6D-94481A55E9CA}" sibTransId="{D5B40FC5-04E6-8940-AEC5-3D0AAAC5D710}"/>
    <dgm:cxn modelId="{2EF05AE6-2206-8142-890B-EAC326466FC7}" type="presOf" srcId="{0D18B3AD-DC85-A24D-9852-FDC83F27A103}" destId="{A7022E66-FD26-0F45-B769-884264DCD888}" srcOrd="0" destOrd="2" presId="urn:microsoft.com/office/officeart/2005/8/layout/vList4#12"/>
    <dgm:cxn modelId="{6A6DA20E-0890-8E4C-8C44-0D30210FB8BE}" srcId="{446712B4-D612-3043-9B6D-CCE6C2EE7DC2}" destId="{45E8206F-370F-DF47-A3C3-95231A52906A}" srcOrd="0" destOrd="0" parTransId="{FE1EF530-40F7-774E-832E-8C89BE740AAA}" sibTransId="{5E4534D6-94FE-C64A-81B7-4281180B0230}"/>
    <dgm:cxn modelId="{DA9EBA97-1CAB-EC41-A920-AA85F1C63BDA}" type="presOf" srcId="{680DE007-0F0E-4446-958F-D4A7614D7F71}" destId="{7190C668-3DD3-DE42-BF24-02EFB950E851}" srcOrd="0" destOrd="1" presId="urn:microsoft.com/office/officeart/2005/8/layout/vList4#12"/>
    <dgm:cxn modelId="{BA9A93D9-6C49-8649-9403-6A551FFD17B3}" type="presOf" srcId="{647A1213-E2E0-9344-8B39-BC424FE390B1}" destId="{CDA592B4-037E-7640-8581-E1655A0C72AB}" srcOrd="0" destOrd="0" presId="urn:microsoft.com/office/officeart/2005/8/layout/vList4#12"/>
    <dgm:cxn modelId="{ABB58606-93F6-BC42-8CF7-7D6B35E30246}" type="presOf" srcId="{446712B4-D612-3043-9B6D-CCE6C2EE7DC2}" destId="{A9AF06F5-902E-8B41-BF14-44F7DDD31FE4}" srcOrd="1" destOrd="0" presId="urn:microsoft.com/office/officeart/2005/8/layout/vList4#12"/>
    <dgm:cxn modelId="{C9A7CD55-7906-8840-9BCA-4F0734168337}" srcId="{647A1213-E2E0-9344-8B39-BC424FE390B1}" destId="{01241147-CB85-E84A-B3F1-0471E5EBD3E2}" srcOrd="1" destOrd="0" parTransId="{5EC09CFF-6F9B-9A44-B6A6-6E02400AFAE1}" sibTransId="{2EE56B0A-0941-9448-AFD6-15B357023D73}"/>
    <dgm:cxn modelId="{3B462B1E-F378-4346-9FD6-439AC6120AFE}" type="presOf" srcId="{45E8206F-370F-DF47-A3C3-95231A52906A}" destId="{4CA4E5A0-C537-724E-85D1-16E76FA2DB62}" srcOrd="0" destOrd="1" presId="urn:microsoft.com/office/officeart/2005/8/layout/vList4#12"/>
    <dgm:cxn modelId="{5F383D79-0083-5745-ACC3-E477784F6401}" type="presOf" srcId="{F4C6B3D4-2FD2-8A42-B4C9-41C65D29778D}" destId="{A7022E66-FD26-0F45-B769-884264DCD888}" srcOrd="0" destOrd="3" presId="urn:microsoft.com/office/officeart/2005/8/layout/vList4#12"/>
    <dgm:cxn modelId="{DCD404B5-8AE8-D84F-AB7D-90CE0DE9BD10}" srcId="{647A1213-E2E0-9344-8B39-BC424FE390B1}" destId="{CE021604-E3E6-9C41-8F5E-36AD5A499C67}" srcOrd="2" destOrd="0" parTransId="{19960CDE-B877-894E-A47B-0EE14F4A9550}" sibTransId="{D01F9A14-6511-3740-B9AA-7B4F927921A8}"/>
    <dgm:cxn modelId="{82804A9F-5B75-F248-AA83-DD63144F337A}" type="presOf" srcId="{CE021604-E3E6-9C41-8F5E-36AD5A499C67}" destId="{BE07B14A-094D-E34F-9CCC-2D77278E4FA2}" srcOrd="1" destOrd="0" presId="urn:microsoft.com/office/officeart/2005/8/layout/vList4#12"/>
    <dgm:cxn modelId="{A46E6119-9E89-2B42-8D17-EC009F889168}" type="presOf" srcId="{F4C6B3D4-2FD2-8A42-B4C9-41C65D29778D}" destId="{31812D03-2A2A-B54F-BB94-54A4352FE38E}" srcOrd="1" destOrd="3" presId="urn:microsoft.com/office/officeart/2005/8/layout/vList4#12"/>
    <dgm:cxn modelId="{4BF7D311-82E8-2F4F-B12F-99E56389ABD0}" type="presOf" srcId="{CE021604-E3E6-9C41-8F5E-36AD5A499C67}" destId="{7190C668-3DD3-DE42-BF24-02EFB950E851}" srcOrd="0" destOrd="0" presId="urn:microsoft.com/office/officeart/2005/8/layout/vList4#12"/>
    <dgm:cxn modelId="{AB13A994-F0AC-0D4C-A5F5-DFA799B92FAE}" type="presOf" srcId="{733A8789-A1EA-9344-8CEF-8E2895DA4BFF}" destId="{A7022E66-FD26-0F45-B769-884264DCD888}" srcOrd="0" destOrd="1" presId="urn:microsoft.com/office/officeart/2005/8/layout/vList4#12"/>
    <dgm:cxn modelId="{44EAFADD-0217-054D-9FC2-6412FC499ABA}" srcId="{01241147-CB85-E84A-B3F1-0471E5EBD3E2}" destId="{0D18B3AD-DC85-A24D-9852-FDC83F27A103}" srcOrd="1" destOrd="0" parTransId="{DC068841-FABB-0A4C-ADEA-E18CC483E6AA}" sibTransId="{ECC686D9-86E2-6049-9D55-D2E13946435C}"/>
    <dgm:cxn modelId="{32739BAB-30CF-354D-B6C1-9FCAEAA8E596}" type="presOf" srcId="{680DE007-0F0E-4446-958F-D4A7614D7F71}" destId="{BE07B14A-094D-E34F-9CCC-2D77278E4FA2}" srcOrd="1" destOrd="1" presId="urn:microsoft.com/office/officeart/2005/8/layout/vList4#12"/>
    <dgm:cxn modelId="{D0D6E2E0-8157-C440-931D-0692EC4E749F}" type="presOf" srcId="{235B793C-DC1A-FE4E-85A0-D4504454954E}" destId="{A9AF06F5-902E-8B41-BF14-44F7DDD31FE4}" srcOrd="1" destOrd="2" presId="urn:microsoft.com/office/officeart/2005/8/layout/vList4#12"/>
    <dgm:cxn modelId="{98870370-FB21-3748-8D55-301909CC24CB}" type="presParOf" srcId="{CDA592B4-037E-7640-8581-E1655A0C72AB}" destId="{79399527-F964-3842-B41D-CD044B380D97}" srcOrd="0" destOrd="0" presId="urn:microsoft.com/office/officeart/2005/8/layout/vList4#12"/>
    <dgm:cxn modelId="{5739D982-B4F0-2047-89DE-C618F7858D62}" type="presParOf" srcId="{79399527-F964-3842-B41D-CD044B380D97}" destId="{4CA4E5A0-C537-724E-85D1-16E76FA2DB62}" srcOrd="0" destOrd="0" presId="urn:microsoft.com/office/officeart/2005/8/layout/vList4#12"/>
    <dgm:cxn modelId="{566290ED-451B-0E4A-BDF5-C1C38F660E80}" type="presParOf" srcId="{79399527-F964-3842-B41D-CD044B380D97}" destId="{19981E35-C632-8745-B2C9-476EAE941CD0}" srcOrd="1" destOrd="0" presId="urn:microsoft.com/office/officeart/2005/8/layout/vList4#12"/>
    <dgm:cxn modelId="{224B6515-FDEE-AA4E-BBF1-69248F378F95}" type="presParOf" srcId="{79399527-F964-3842-B41D-CD044B380D97}" destId="{A9AF06F5-902E-8B41-BF14-44F7DDD31FE4}" srcOrd="2" destOrd="0" presId="urn:microsoft.com/office/officeart/2005/8/layout/vList4#12"/>
    <dgm:cxn modelId="{4DED939A-B199-6243-8B1C-F7C352072CD5}" type="presParOf" srcId="{CDA592B4-037E-7640-8581-E1655A0C72AB}" destId="{43B1D2B6-B217-D949-B941-B56CB516859E}" srcOrd="1" destOrd="0" presId="urn:microsoft.com/office/officeart/2005/8/layout/vList4#12"/>
    <dgm:cxn modelId="{29223735-DC13-D34B-9215-A3E828A844C8}" type="presParOf" srcId="{CDA592B4-037E-7640-8581-E1655A0C72AB}" destId="{D72AAF6E-6C14-0143-9919-5FBC68A640EF}" srcOrd="2" destOrd="0" presId="urn:microsoft.com/office/officeart/2005/8/layout/vList4#12"/>
    <dgm:cxn modelId="{C9566E2E-C4ED-E64F-884B-6C473D2455AD}" type="presParOf" srcId="{D72AAF6E-6C14-0143-9919-5FBC68A640EF}" destId="{A7022E66-FD26-0F45-B769-884264DCD888}" srcOrd="0" destOrd="0" presId="urn:microsoft.com/office/officeart/2005/8/layout/vList4#12"/>
    <dgm:cxn modelId="{DBF54FAF-51D6-7E43-9A75-809EF06EA89D}" type="presParOf" srcId="{D72AAF6E-6C14-0143-9919-5FBC68A640EF}" destId="{A86A02BE-2E9A-DA40-8271-5EB414A7DCC4}" srcOrd="1" destOrd="0" presId="urn:microsoft.com/office/officeart/2005/8/layout/vList4#12"/>
    <dgm:cxn modelId="{315E1B0C-EEB6-ED48-8AAC-BF9C60EFA8D7}" type="presParOf" srcId="{D72AAF6E-6C14-0143-9919-5FBC68A640EF}" destId="{31812D03-2A2A-B54F-BB94-54A4352FE38E}" srcOrd="2" destOrd="0" presId="urn:microsoft.com/office/officeart/2005/8/layout/vList4#12"/>
    <dgm:cxn modelId="{A65EB1DA-42EA-6A44-8ACA-4AACF0EC4D32}" type="presParOf" srcId="{CDA592B4-037E-7640-8581-E1655A0C72AB}" destId="{16ABE8D9-F39F-5840-869D-0C11F1758A53}" srcOrd="3" destOrd="0" presId="urn:microsoft.com/office/officeart/2005/8/layout/vList4#12"/>
    <dgm:cxn modelId="{D8DFA3CC-6A5E-C445-806B-E00F6AAAEDFB}" type="presParOf" srcId="{CDA592B4-037E-7640-8581-E1655A0C72AB}" destId="{BBFFAC2D-911E-654C-90E1-38D3D090E628}" srcOrd="4" destOrd="0" presId="urn:microsoft.com/office/officeart/2005/8/layout/vList4#12"/>
    <dgm:cxn modelId="{7AC4A2C3-E9F7-FF43-A9C9-A59A4FCB3F7A}" type="presParOf" srcId="{BBFFAC2D-911E-654C-90E1-38D3D090E628}" destId="{7190C668-3DD3-DE42-BF24-02EFB950E851}" srcOrd="0" destOrd="0" presId="urn:microsoft.com/office/officeart/2005/8/layout/vList4#12"/>
    <dgm:cxn modelId="{DEAB3A34-2044-894D-A690-65B572D9475F}" type="presParOf" srcId="{BBFFAC2D-911E-654C-90E1-38D3D090E628}" destId="{B4244AA6-95AB-6842-B56E-8187C77C192A}" srcOrd="1" destOrd="0" presId="urn:microsoft.com/office/officeart/2005/8/layout/vList4#12"/>
    <dgm:cxn modelId="{5D89637F-D7DF-8148-A4A6-59D118B3417D}" type="presParOf" srcId="{BBFFAC2D-911E-654C-90E1-38D3D090E628}" destId="{BE07B14A-094D-E34F-9CCC-2D77278E4FA2}" srcOrd="2" destOrd="0" presId="urn:microsoft.com/office/officeart/2005/8/layout/vList4#1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47A1213-E2E0-9344-8B39-BC424FE390B1}" type="doc">
      <dgm:prSet loTypeId="urn:microsoft.com/office/officeart/2005/8/layout/vList4#1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6712B4-D612-3043-9B6D-CCE6C2EE7DC2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0F72424D-905F-7B47-9CA4-5D0E5CB3AF36}" type="parTrans" cxnId="{5C5018A8-3579-2A47-BEC5-A7384C3335CA}">
      <dgm:prSet/>
      <dgm:spPr/>
      <dgm:t>
        <a:bodyPr/>
        <a:lstStyle/>
        <a:p>
          <a:endParaRPr lang="en-US"/>
        </a:p>
      </dgm:t>
    </dgm:pt>
    <dgm:pt modelId="{7C165956-CA4E-0D40-9724-29E7EE299791}" type="sibTrans" cxnId="{5C5018A8-3579-2A47-BEC5-A7384C3335CA}">
      <dgm:prSet/>
      <dgm:spPr/>
      <dgm:t>
        <a:bodyPr/>
        <a:lstStyle/>
        <a:p>
          <a:endParaRPr lang="en-US"/>
        </a:p>
      </dgm:t>
    </dgm:pt>
    <dgm:pt modelId="{45E8206F-370F-DF47-A3C3-95231A52906A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Peserta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UNBK,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Rujukan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,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yang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belum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memiliki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Komputer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FE1EF530-40F7-774E-832E-8C89BE740AAA}" type="parTrans" cxnId="{6A6DA20E-0890-8E4C-8C44-0D30210FB8BE}">
      <dgm:prSet/>
      <dgm:spPr/>
      <dgm:t>
        <a:bodyPr/>
        <a:lstStyle/>
        <a:p>
          <a:endParaRPr lang="en-US"/>
        </a:p>
      </dgm:t>
    </dgm:pt>
    <dgm:pt modelId="{5E4534D6-94FE-C64A-81B7-4281180B0230}" type="sibTrans" cxnId="{6A6DA20E-0890-8E4C-8C44-0D30210FB8BE}">
      <dgm:prSet/>
      <dgm:spPr/>
      <dgm:t>
        <a:bodyPr/>
        <a:lstStyle/>
        <a:p>
          <a:endParaRPr lang="en-US"/>
        </a:p>
      </dgm:t>
    </dgm:pt>
    <dgm:pt modelId="{235B793C-DC1A-FE4E-85A0-D4504454954E}">
      <dgm:prSet phldrT="[Text]" custT="1"/>
      <dgm:spPr>
        <a:solidFill>
          <a:schemeClr val="accent2">
            <a:lumMod val="60000"/>
            <a:lumOff val="40000"/>
            <a:alpha val="72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kekurangan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peralatan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TIK</a:t>
          </a:r>
        </a:p>
      </dgm:t>
    </dgm:pt>
    <dgm:pt modelId="{347FB011-DAA1-504B-8C6D-94481A55E9CA}" type="parTrans" cxnId="{67A94BC2-C0A0-384D-9B10-88FEDE836ED3}">
      <dgm:prSet/>
      <dgm:spPr/>
      <dgm:t>
        <a:bodyPr/>
        <a:lstStyle/>
        <a:p>
          <a:endParaRPr lang="en-US"/>
        </a:p>
      </dgm:t>
    </dgm:pt>
    <dgm:pt modelId="{D5B40FC5-04E6-8940-AEC5-3D0AAAC5D710}" type="sibTrans" cxnId="{67A94BC2-C0A0-384D-9B10-88FEDE836ED3}">
      <dgm:prSet/>
      <dgm:spPr/>
      <dgm:t>
        <a:bodyPr/>
        <a:lstStyle/>
        <a:p>
          <a:endParaRPr lang="en-US"/>
        </a:p>
      </dgm:t>
    </dgm:pt>
    <dgm:pt modelId="{01241147-CB85-E84A-B3F1-0471E5EBD3E2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EC09CFF-6F9B-9A44-B6A6-6E02400AFAE1}" type="parTrans" cxnId="{C9A7CD55-7906-8840-9BCA-4F0734168337}">
      <dgm:prSet/>
      <dgm:spPr/>
      <dgm:t>
        <a:bodyPr/>
        <a:lstStyle/>
        <a:p>
          <a:endParaRPr lang="en-US"/>
        </a:p>
      </dgm:t>
    </dgm:pt>
    <dgm:pt modelId="{2EE56B0A-0941-9448-AFD6-15B357023D73}" type="sibTrans" cxnId="{C9A7CD55-7906-8840-9BCA-4F0734168337}">
      <dgm:prSet/>
      <dgm:spPr/>
      <dgm:t>
        <a:bodyPr/>
        <a:lstStyle/>
        <a:p>
          <a:endParaRPr lang="en-US"/>
        </a:p>
      </dgm:t>
    </dgm:pt>
    <dgm:pt modelId="{733A8789-A1EA-9344-8CEF-8E2895DA4BFF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Analisis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Dapodik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Data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Puspendik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006395D-F687-C843-97EB-DD4A9352A591}" type="parTrans" cxnId="{331F8841-228D-6D41-BE23-46C4E45D5B06}">
      <dgm:prSet/>
      <dgm:spPr/>
      <dgm:t>
        <a:bodyPr/>
        <a:lstStyle/>
        <a:p>
          <a:endParaRPr lang="en-US"/>
        </a:p>
      </dgm:t>
    </dgm:pt>
    <dgm:pt modelId="{EC8CD932-DFBC-F84C-B01C-00A66750E780}" type="sibTrans" cxnId="{331F8841-228D-6D41-BE23-46C4E45D5B06}">
      <dgm:prSet/>
      <dgm:spPr/>
      <dgm:t>
        <a:bodyPr/>
        <a:lstStyle/>
        <a:p>
          <a:endParaRPr lang="en-US"/>
        </a:p>
      </dgm:t>
    </dgm:pt>
    <dgm:pt modelId="{0D18B3AD-DC85-A24D-9852-FDC83F27A103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langsung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melalui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e-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katalog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DC068841-FABB-0A4C-ADEA-E18CC483E6AA}" type="parTrans" cxnId="{44EAFADD-0217-054D-9FC2-6412FC499ABA}">
      <dgm:prSet/>
      <dgm:spPr/>
      <dgm:t>
        <a:bodyPr/>
        <a:lstStyle/>
        <a:p>
          <a:endParaRPr lang="en-US"/>
        </a:p>
      </dgm:t>
    </dgm:pt>
    <dgm:pt modelId="{ECC686D9-86E2-6049-9D55-D2E13946435C}" type="sibTrans" cxnId="{44EAFADD-0217-054D-9FC2-6412FC499ABA}">
      <dgm:prSet/>
      <dgm:spPr/>
      <dgm:t>
        <a:bodyPr/>
        <a:lstStyle/>
        <a:p>
          <a:endParaRPr lang="en-US"/>
        </a:p>
      </dgm:t>
    </dgm:pt>
    <dgm:pt modelId="{CE021604-E3E6-9C41-8F5E-36AD5A499C67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19960CDE-B877-894E-A47B-0EE14F4A9550}" type="parTrans" cxnId="{DCD404B5-8AE8-D84F-AB7D-90CE0DE9BD10}">
      <dgm:prSet/>
      <dgm:spPr/>
      <dgm:t>
        <a:bodyPr/>
        <a:lstStyle/>
        <a:p>
          <a:endParaRPr lang="en-US"/>
        </a:p>
      </dgm:t>
    </dgm:pt>
    <dgm:pt modelId="{D01F9A14-6511-3740-B9AA-7B4F927921A8}" type="sibTrans" cxnId="{DCD404B5-8AE8-D84F-AB7D-90CE0DE9BD10}">
      <dgm:prSet/>
      <dgm:spPr/>
      <dgm:t>
        <a:bodyPr/>
        <a:lstStyle/>
        <a:p>
          <a:endParaRPr lang="en-US"/>
        </a:p>
      </dgm:t>
    </dgm:pt>
    <dgm:pt modelId="{680DE007-0F0E-4446-958F-D4A7614D7F71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5D748F3F-896E-9A44-8B15-25B6DA8B5FEF}" type="parTrans" cxnId="{0F03D2BB-D3FC-C647-B848-28AC8B0EDC0D}">
      <dgm:prSet/>
      <dgm:spPr/>
      <dgm:t>
        <a:bodyPr/>
        <a:lstStyle/>
        <a:p>
          <a:endParaRPr lang="en-US"/>
        </a:p>
      </dgm:t>
    </dgm:pt>
    <dgm:pt modelId="{7C297364-5CCA-2142-A2F2-2F2BBECA84F2}" type="sibTrans" cxnId="{0F03D2BB-D3FC-C647-B848-28AC8B0EDC0D}">
      <dgm:prSet/>
      <dgm:spPr/>
      <dgm:t>
        <a:bodyPr/>
        <a:lstStyle/>
        <a:p>
          <a:endParaRPr lang="en-US"/>
        </a:p>
      </dgm:t>
    </dgm:pt>
    <dgm:pt modelId="{65EB80DD-1E81-1E41-848E-24022EB9386C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gm:t>
    </dgm:pt>
    <dgm:pt modelId="{C3612273-B223-5840-9275-763D9063EF6A}" type="parTrans" cxnId="{32510349-08D6-D543-8B1C-D4019B6D2F45}">
      <dgm:prSet/>
      <dgm:spPr/>
      <dgm:t>
        <a:bodyPr/>
        <a:lstStyle/>
        <a:p>
          <a:endParaRPr lang="en-US"/>
        </a:p>
      </dgm:t>
    </dgm:pt>
    <dgm:pt modelId="{909610B0-2D15-6F4F-84CE-C9AF2B8935BA}" type="sibTrans" cxnId="{32510349-08D6-D543-8B1C-D4019B6D2F45}">
      <dgm:prSet/>
      <dgm:spPr/>
      <dgm:t>
        <a:bodyPr/>
        <a:lstStyle/>
        <a:p>
          <a:endParaRPr lang="en-US"/>
        </a:p>
      </dgm:t>
    </dgm:pt>
    <dgm:pt modelId="{F4C6B3D4-2FD2-8A42-B4C9-41C65D29778D}">
      <dgm:prSet phldrT="[Text]" custT="1"/>
      <dgm:spPr>
        <a:solidFill>
          <a:schemeClr val="accent2">
            <a:lumMod val="60000"/>
            <a:lumOff val="40000"/>
            <a:alpha val="73000"/>
          </a:schemeClr>
        </a:solidFill>
      </dgm:spPr>
      <dgm:t>
        <a:bodyPr/>
        <a:lstStyle/>
        <a:p>
          <a:endParaRPr lang="en-US" sz="2000" dirty="0"/>
        </a:p>
      </dgm:t>
    </dgm:pt>
    <dgm:pt modelId="{8357A208-106E-5441-9A81-DFE388815C76}" type="parTrans" cxnId="{CF7B5C97-89F8-F74F-A427-B7968688B434}">
      <dgm:prSet/>
      <dgm:spPr/>
      <dgm:t>
        <a:bodyPr/>
        <a:lstStyle/>
        <a:p>
          <a:endParaRPr lang="en-US"/>
        </a:p>
      </dgm:t>
    </dgm:pt>
    <dgm:pt modelId="{CAEA79BE-4B12-5347-9349-377AC78C8B00}" type="sibTrans" cxnId="{CF7B5C97-89F8-F74F-A427-B7968688B434}">
      <dgm:prSet/>
      <dgm:spPr/>
      <dgm:t>
        <a:bodyPr/>
        <a:lstStyle/>
        <a:p>
          <a:endParaRPr lang="en-US"/>
        </a:p>
      </dgm:t>
    </dgm:pt>
    <dgm:pt modelId="{CDA592B4-037E-7640-8581-E1655A0C72AB}" type="pres">
      <dgm:prSet presAssocID="{647A1213-E2E0-9344-8B39-BC424FE390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399527-F964-3842-B41D-CD044B380D97}" type="pres">
      <dgm:prSet presAssocID="{446712B4-D612-3043-9B6D-CCE6C2EE7DC2}" presName="comp" presStyleCnt="0"/>
      <dgm:spPr/>
    </dgm:pt>
    <dgm:pt modelId="{4CA4E5A0-C537-724E-85D1-16E76FA2DB62}" type="pres">
      <dgm:prSet presAssocID="{446712B4-D612-3043-9B6D-CCE6C2EE7DC2}" presName="box" presStyleLbl="node1" presStyleIdx="0" presStyleCnt="3"/>
      <dgm:spPr/>
      <dgm:t>
        <a:bodyPr/>
        <a:lstStyle/>
        <a:p>
          <a:endParaRPr lang="en-US"/>
        </a:p>
      </dgm:t>
    </dgm:pt>
    <dgm:pt modelId="{19981E35-C632-8745-B2C9-476EAE941CD0}" type="pres">
      <dgm:prSet presAssocID="{446712B4-D612-3043-9B6D-CCE6C2EE7DC2}" presName="img" presStyleLbl="fgImgPlace1" presStyleIdx="0" presStyleCnt="3"/>
      <dgm:spPr/>
    </dgm:pt>
    <dgm:pt modelId="{A9AF06F5-902E-8B41-BF14-44F7DDD31FE4}" type="pres">
      <dgm:prSet presAssocID="{446712B4-D612-3043-9B6D-CCE6C2EE7DC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B1D2B6-B217-D949-B941-B56CB516859E}" type="pres">
      <dgm:prSet presAssocID="{7C165956-CA4E-0D40-9724-29E7EE299791}" presName="spacer" presStyleCnt="0"/>
      <dgm:spPr/>
    </dgm:pt>
    <dgm:pt modelId="{D72AAF6E-6C14-0143-9919-5FBC68A640EF}" type="pres">
      <dgm:prSet presAssocID="{01241147-CB85-E84A-B3F1-0471E5EBD3E2}" presName="comp" presStyleCnt="0"/>
      <dgm:spPr/>
    </dgm:pt>
    <dgm:pt modelId="{A7022E66-FD26-0F45-B769-884264DCD888}" type="pres">
      <dgm:prSet presAssocID="{01241147-CB85-E84A-B3F1-0471E5EBD3E2}" presName="box" presStyleLbl="node1" presStyleIdx="1" presStyleCnt="3"/>
      <dgm:spPr/>
      <dgm:t>
        <a:bodyPr/>
        <a:lstStyle/>
        <a:p>
          <a:endParaRPr lang="en-US"/>
        </a:p>
      </dgm:t>
    </dgm:pt>
    <dgm:pt modelId="{A86A02BE-2E9A-DA40-8271-5EB414A7DCC4}" type="pres">
      <dgm:prSet presAssocID="{01241147-CB85-E84A-B3F1-0471E5EBD3E2}" presName="img" presStyleLbl="fgImgPlace1" presStyleIdx="1" presStyleCnt="3"/>
      <dgm:spPr/>
    </dgm:pt>
    <dgm:pt modelId="{31812D03-2A2A-B54F-BB94-54A4352FE38E}" type="pres">
      <dgm:prSet presAssocID="{01241147-CB85-E84A-B3F1-0471E5EBD3E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ABE8D9-F39F-5840-869D-0C11F1758A53}" type="pres">
      <dgm:prSet presAssocID="{2EE56B0A-0941-9448-AFD6-15B357023D73}" presName="spacer" presStyleCnt="0"/>
      <dgm:spPr/>
    </dgm:pt>
    <dgm:pt modelId="{BBFFAC2D-911E-654C-90E1-38D3D090E628}" type="pres">
      <dgm:prSet presAssocID="{CE021604-E3E6-9C41-8F5E-36AD5A499C67}" presName="comp" presStyleCnt="0"/>
      <dgm:spPr/>
    </dgm:pt>
    <dgm:pt modelId="{7190C668-3DD3-DE42-BF24-02EFB950E851}" type="pres">
      <dgm:prSet presAssocID="{CE021604-E3E6-9C41-8F5E-36AD5A499C67}" presName="box" presStyleLbl="node1" presStyleIdx="2" presStyleCnt="3" custLinFactNeighborX="-189" custLinFactNeighborY="1448"/>
      <dgm:spPr/>
      <dgm:t>
        <a:bodyPr/>
        <a:lstStyle/>
        <a:p>
          <a:endParaRPr lang="en-US"/>
        </a:p>
      </dgm:t>
    </dgm:pt>
    <dgm:pt modelId="{B4244AA6-95AB-6842-B56E-8187C77C192A}" type="pres">
      <dgm:prSet presAssocID="{CE021604-E3E6-9C41-8F5E-36AD5A499C67}" presName="img" presStyleLbl="fgImgPlace1" presStyleIdx="2" presStyleCnt="3"/>
      <dgm:spPr/>
    </dgm:pt>
    <dgm:pt modelId="{BE07B14A-094D-E34F-9CCC-2D77278E4FA2}" type="pres">
      <dgm:prSet presAssocID="{CE021604-E3E6-9C41-8F5E-36AD5A499C6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570836-51AE-4143-A321-7FEE16B8C2FB}" type="presOf" srcId="{CE021604-E3E6-9C41-8F5E-36AD5A499C67}" destId="{7190C668-3DD3-DE42-BF24-02EFB950E851}" srcOrd="0" destOrd="0" presId="urn:microsoft.com/office/officeart/2005/8/layout/vList4#13"/>
    <dgm:cxn modelId="{32510349-08D6-D543-8B1C-D4019B6D2F45}" srcId="{CE021604-E3E6-9C41-8F5E-36AD5A499C67}" destId="{65EB80DD-1E81-1E41-848E-24022EB9386C}" srcOrd="1" destOrd="0" parTransId="{C3612273-B223-5840-9275-763D9063EF6A}" sibTransId="{909610B0-2D15-6F4F-84CE-C9AF2B8935BA}"/>
    <dgm:cxn modelId="{42546877-E83F-204D-BD7B-A39DB96658C2}" type="presOf" srcId="{F4C6B3D4-2FD2-8A42-B4C9-41C65D29778D}" destId="{31812D03-2A2A-B54F-BB94-54A4352FE38E}" srcOrd="1" destOrd="3" presId="urn:microsoft.com/office/officeart/2005/8/layout/vList4#13"/>
    <dgm:cxn modelId="{81C90CD5-8AEA-6541-BF53-9FD516A1088D}" type="presOf" srcId="{446712B4-D612-3043-9B6D-CCE6C2EE7DC2}" destId="{A9AF06F5-902E-8B41-BF14-44F7DDD31FE4}" srcOrd="1" destOrd="0" presId="urn:microsoft.com/office/officeart/2005/8/layout/vList4#13"/>
    <dgm:cxn modelId="{CF7B5C97-89F8-F74F-A427-B7968688B434}" srcId="{01241147-CB85-E84A-B3F1-0471E5EBD3E2}" destId="{F4C6B3D4-2FD2-8A42-B4C9-41C65D29778D}" srcOrd="2" destOrd="0" parTransId="{8357A208-106E-5441-9A81-DFE388815C76}" sibTransId="{CAEA79BE-4B12-5347-9349-377AC78C8B00}"/>
    <dgm:cxn modelId="{33800D58-BE46-C748-8F22-049EE4A11FEE}" type="presOf" srcId="{235B793C-DC1A-FE4E-85A0-D4504454954E}" destId="{A9AF06F5-902E-8B41-BF14-44F7DDD31FE4}" srcOrd="1" destOrd="2" presId="urn:microsoft.com/office/officeart/2005/8/layout/vList4#13"/>
    <dgm:cxn modelId="{162702EF-A885-6041-AADD-B29EA25610C5}" type="presOf" srcId="{F4C6B3D4-2FD2-8A42-B4C9-41C65D29778D}" destId="{A7022E66-FD26-0F45-B769-884264DCD888}" srcOrd="0" destOrd="3" presId="urn:microsoft.com/office/officeart/2005/8/layout/vList4#13"/>
    <dgm:cxn modelId="{0F03D2BB-D3FC-C647-B848-28AC8B0EDC0D}" srcId="{CE021604-E3E6-9C41-8F5E-36AD5A499C67}" destId="{680DE007-0F0E-4446-958F-D4A7614D7F71}" srcOrd="0" destOrd="0" parTransId="{5D748F3F-896E-9A44-8B15-25B6DA8B5FEF}" sibTransId="{7C297364-5CCA-2142-A2F2-2F2BBECA84F2}"/>
    <dgm:cxn modelId="{B2EDFE00-3A51-4342-BB65-738FB472B0F7}" type="presOf" srcId="{733A8789-A1EA-9344-8CEF-8E2895DA4BFF}" destId="{A7022E66-FD26-0F45-B769-884264DCD888}" srcOrd="0" destOrd="1" presId="urn:microsoft.com/office/officeart/2005/8/layout/vList4#13"/>
    <dgm:cxn modelId="{331F8841-228D-6D41-BE23-46C4E45D5B06}" srcId="{01241147-CB85-E84A-B3F1-0471E5EBD3E2}" destId="{733A8789-A1EA-9344-8CEF-8E2895DA4BFF}" srcOrd="0" destOrd="0" parTransId="{D006395D-F687-C843-97EB-DD4A9352A591}" sibTransId="{EC8CD932-DFBC-F84C-B01C-00A66750E780}"/>
    <dgm:cxn modelId="{744AA990-F710-DE45-B8D3-31360C5B31B1}" type="presOf" srcId="{680DE007-0F0E-4446-958F-D4A7614D7F71}" destId="{BE07B14A-094D-E34F-9CCC-2D77278E4FA2}" srcOrd="1" destOrd="1" presId="urn:microsoft.com/office/officeart/2005/8/layout/vList4#13"/>
    <dgm:cxn modelId="{068C6C92-F943-564A-BC05-C8508D309D22}" type="presOf" srcId="{45E8206F-370F-DF47-A3C3-95231A52906A}" destId="{4CA4E5A0-C537-724E-85D1-16E76FA2DB62}" srcOrd="0" destOrd="1" presId="urn:microsoft.com/office/officeart/2005/8/layout/vList4#13"/>
    <dgm:cxn modelId="{286F7FD5-B2D5-1845-8A04-DFCCADC44398}" type="presOf" srcId="{45E8206F-370F-DF47-A3C3-95231A52906A}" destId="{A9AF06F5-902E-8B41-BF14-44F7DDD31FE4}" srcOrd="1" destOrd="1" presId="urn:microsoft.com/office/officeart/2005/8/layout/vList4#13"/>
    <dgm:cxn modelId="{31CEE117-DC27-5F4E-BCFF-467FC18678A5}" type="presOf" srcId="{680DE007-0F0E-4446-958F-D4A7614D7F71}" destId="{7190C668-3DD3-DE42-BF24-02EFB950E851}" srcOrd="0" destOrd="1" presId="urn:microsoft.com/office/officeart/2005/8/layout/vList4#13"/>
    <dgm:cxn modelId="{5A2A4488-C68D-DC42-9909-9C9E6F95B5E2}" type="presOf" srcId="{01241147-CB85-E84A-B3F1-0471E5EBD3E2}" destId="{A7022E66-FD26-0F45-B769-884264DCD888}" srcOrd="0" destOrd="0" presId="urn:microsoft.com/office/officeart/2005/8/layout/vList4#13"/>
    <dgm:cxn modelId="{5C5018A8-3579-2A47-BEC5-A7384C3335CA}" srcId="{647A1213-E2E0-9344-8B39-BC424FE390B1}" destId="{446712B4-D612-3043-9B6D-CCE6C2EE7DC2}" srcOrd="0" destOrd="0" parTransId="{0F72424D-905F-7B47-9CA4-5D0E5CB3AF36}" sibTransId="{7C165956-CA4E-0D40-9724-29E7EE299791}"/>
    <dgm:cxn modelId="{67A94BC2-C0A0-384D-9B10-88FEDE836ED3}" srcId="{446712B4-D612-3043-9B6D-CCE6C2EE7DC2}" destId="{235B793C-DC1A-FE4E-85A0-D4504454954E}" srcOrd="1" destOrd="0" parTransId="{347FB011-DAA1-504B-8C6D-94481A55E9CA}" sibTransId="{D5B40FC5-04E6-8940-AEC5-3D0AAAC5D710}"/>
    <dgm:cxn modelId="{6A6DA20E-0890-8E4C-8C44-0D30210FB8BE}" srcId="{446712B4-D612-3043-9B6D-CCE6C2EE7DC2}" destId="{45E8206F-370F-DF47-A3C3-95231A52906A}" srcOrd="0" destOrd="0" parTransId="{FE1EF530-40F7-774E-832E-8C89BE740AAA}" sibTransId="{5E4534D6-94FE-C64A-81B7-4281180B0230}"/>
    <dgm:cxn modelId="{DAF9D969-A119-D243-84B5-C429C2C8491F}" type="presOf" srcId="{65EB80DD-1E81-1E41-848E-24022EB9386C}" destId="{7190C668-3DD3-DE42-BF24-02EFB950E851}" srcOrd="0" destOrd="2" presId="urn:microsoft.com/office/officeart/2005/8/layout/vList4#13"/>
    <dgm:cxn modelId="{C9A7CD55-7906-8840-9BCA-4F0734168337}" srcId="{647A1213-E2E0-9344-8B39-BC424FE390B1}" destId="{01241147-CB85-E84A-B3F1-0471E5EBD3E2}" srcOrd="1" destOrd="0" parTransId="{5EC09CFF-6F9B-9A44-B6A6-6E02400AFAE1}" sibTransId="{2EE56B0A-0941-9448-AFD6-15B357023D73}"/>
    <dgm:cxn modelId="{BB94FB2A-30E4-F342-A44A-150CCBF14A77}" type="presOf" srcId="{647A1213-E2E0-9344-8B39-BC424FE390B1}" destId="{CDA592B4-037E-7640-8581-E1655A0C72AB}" srcOrd="0" destOrd="0" presId="urn:microsoft.com/office/officeart/2005/8/layout/vList4#13"/>
    <dgm:cxn modelId="{DCD404B5-8AE8-D84F-AB7D-90CE0DE9BD10}" srcId="{647A1213-E2E0-9344-8B39-BC424FE390B1}" destId="{CE021604-E3E6-9C41-8F5E-36AD5A499C67}" srcOrd="2" destOrd="0" parTransId="{19960CDE-B877-894E-A47B-0EE14F4A9550}" sibTransId="{D01F9A14-6511-3740-B9AA-7B4F927921A8}"/>
    <dgm:cxn modelId="{31E52E96-9D3E-4441-9724-5305B3EE1BB3}" type="presOf" srcId="{0D18B3AD-DC85-A24D-9852-FDC83F27A103}" destId="{31812D03-2A2A-B54F-BB94-54A4352FE38E}" srcOrd="1" destOrd="2" presId="urn:microsoft.com/office/officeart/2005/8/layout/vList4#13"/>
    <dgm:cxn modelId="{38B4E384-E0F7-5A47-8C64-BDE2DDBD687F}" type="presOf" srcId="{733A8789-A1EA-9344-8CEF-8E2895DA4BFF}" destId="{31812D03-2A2A-B54F-BB94-54A4352FE38E}" srcOrd="1" destOrd="1" presId="urn:microsoft.com/office/officeart/2005/8/layout/vList4#13"/>
    <dgm:cxn modelId="{42F7C04E-FF4E-EE46-B0BE-354563394432}" type="presOf" srcId="{CE021604-E3E6-9C41-8F5E-36AD5A499C67}" destId="{BE07B14A-094D-E34F-9CCC-2D77278E4FA2}" srcOrd="1" destOrd="0" presId="urn:microsoft.com/office/officeart/2005/8/layout/vList4#13"/>
    <dgm:cxn modelId="{FE1A8BD2-EC20-C14E-91C6-274703A18DFC}" type="presOf" srcId="{0D18B3AD-DC85-A24D-9852-FDC83F27A103}" destId="{A7022E66-FD26-0F45-B769-884264DCD888}" srcOrd="0" destOrd="2" presId="urn:microsoft.com/office/officeart/2005/8/layout/vList4#13"/>
    <dgm:cxn modelId="{FC77F406-908A-454A-8667-B40B2B1B06B4}" type="presOf" srcId="{65EB80DD-1E81-1E41-848E-24022EB9386C}" destId="{BE07B14A-094D-E34F-9CCC-2D77278E4FA2}" srcOrd="1" destOrd="2" presId="urn:microsoft.com/office/officeart/2005/8/layout/vList4#13"/>
    <dgm:cxn modelId="{BCF6C8C0-58FB-B34F-AA35-CC4FD1680D58}" type="presOf" srcId="{446712B4-D612-3043-9B6D-CCE6C2EE7DC2}" destId="{4CA4E5A0-C537-724E-85D1-16E76FA2DB62}" srcOrd="0" destOrd="0" presId="urn:microsoft.com/office/officeart/2005/8/layout/vList4#13"/>
    <dgm:cxn modelId="{73C7993D-73D7-0D40-85AF-9494CC93CBB8}" type="presOf" srcId="{01241147-CB85-E84A-B3F1-0471E5EBD3E2}" destId="{31812D03-2A2A-B54F-BB94-54A4352FE38E}" srcOrd="1" destOrd="0" presId="urn:microsoft.com/office/officeart/2005/8/layout/vList4#13"/>
    <dgm:cxn modelId="{CFC64B8D-1B89-6C4B-BEA9-4860933D59A5}" type="presOf" srcId="{235B793C-DC1A-FE4E-85A0-D4504454954E}" destId="{4CA4E5A0-C537-724E-85D1-16E76FA2DB62}" srcOrd="0" destOrd="2" presId="urn:microsoft.com/office/officeart/2005/8/layout/vList4#13"/>
    <dgm:cxn modelId="{44EAFADD-0217-054D-9FC2-6412FC499ABA}" srcId="{01241147-CB85-E84A-B3F1-0471E5EBD3E2}" destId="{0D18B3AD-DC85-A24D-9852-FDC83F27A103}" srcOrd="1" destOrd="0" parTransId="{DC068841-FABB-0A4C-ADEA-E18CC483E6AA}" sibTransId="{ECC686D9-86E2-6049-9D55-D2E13946435C}"/>
    <dgm:cxn modelId="{86A0EA95-B426-A34D-8D84-501C6762824D}" type="presParOf" srcId="{CDA592B4-037E-7640-8581-E1655A0C72AB}" destId="{79399527-F964-3842-B41D-CD044B380D97}" srcOrd="0" destOrd="0" presId="urn:microsoft.com/office/officeart/2005/8/layout/vList4#13"/>
    <dgm:cxn modelId="{BC54FCA8-53F1-324F-AA2D-132EC10B3D32}" type="presParOf" srcId="{79399527-F964-3842-B41D-CD044B380D97}" destId="{4CA4E5A0-C537-724E-85D1-16E76FA2DB62}" srcOrd="0" destOrd="0" presId="urn:microsoft.com/office/officeart/2005/8/layout/vList4#13"/>
    <dgm:cxn modelId="{D6DD700E-F55F-274E-8747-9BD43D3B8E2A}" type="presParOf" srcId="{79399527-F964-3842-B41D-CD044B380D97}" destId="{19981E35-C632-8745-B2C9-476EAE941CD0}" srcOrd="1" destOrd="0" presId="urn:microsoft.com/office/officeart/2005/8/layout/vList4#13"/>
    <dgm:cxn modelId="{114E4693-0B62-594C-A41A-ACBD9DC11C44}" type="presParOf" srcId="{79399527-F964-3842-B41D-CD044B380D97}" destId="{A9AF06F5-902E-8B41-BF14-44F7DDD31FE4}" srcOrd="2" destOrd="0" presId="urn:microsoft.com/office/officeart/2005/8/layout/vList4#13"/>
    <dgm:cxn modelId="{655FB1A5-23C8-BC43-AB30-A76FD6133357}" type="presParOf" srcId="{CDA592B4-037E-7640-8581-E1655A0C72AB}" destId="{43B1D2B6-B217-D949-B941-B56CB516859E}" srcOrd="1" destOrd="0" presId="urn:microsoft.com/office/officeart/2005/8/layout/vList4#13"/>
    <dgm:cxn modelId="{4A32DAF4-D32E-4E44-A969-CF1D7A507660}" type="presParOf" srcId="{CDA592B4-037E-7640-8581-E1655A0C72AB}" destId="{D72AAF6E-6C14-0143-9919-5FBC68A640EF}" srcOrd="2" destOrd="0" presId="urn:microsoft.com/office/officeart/2005/8/layout/vList4#13"/>
    <dgm:cxn modelId="{A03FD7D4-8039-7146-A6F4-149C1EFBB14B}" type="presParOf" srcId="{D72AAF6E-6C14-0143-9919-5FBC68A640EF}" destId="{A7022E66-FD26-0F45-B769-884264DCD888}" srcOrd="0" destOrd="0" presId="urn:microsoft.com/office/officeart/2005/8/layout/vList4#13"/>
    <dgm:cxn modelId="{DF442A55-EBC4-1444-A368-A4D057629AB6}" type="presParOf" srcId="{D72AAF6E-6C14-0143-9919-5FBC68A640EF}" destId="{A86A02BE-2E9A-DA40-8271-5EB414A7DCC4}" srcOrd="1" destOrd="0" presId="urn:microsoft.com/office/officeart/2005/8/layout/vList4#13"/>
    <dgm:cxn modelId="{1F97C2D0-0FC1-994A-837A-BD6EBB61C0DE}" type="presParOf" srcId="{D72AAF6E-6C14-0143-9919-5FBC68A640EF}" destId="{31812D03-2A2A-B54F-BB94-54A4352FE38E}" srcOrd="2" destOrd="0" presId="urn:microsoft.com/office/officeart/2005/8/layout/vList4#13"/>
    <dgm:cxn modelId="{F186EE9B-D711-4446-AEA5-50B4CD48FA66}" type="presParOf" srcId="{CDA592B4-037E-7640-8581-E1655A0C72AB}" destId="{16ABE8D9-F39F-5840-869D-0C11F1758A53}" srcOrd="3" destOrd="0" presId="urn:microsoft.com/office/officeart/2005/8/layout/vList4#13"/>
    <dgm:cxn modelId="{1A7E8ADC-BAEA-1E4C-9D14-89488E6A1996}" type="presParOf" srcId="{CDA592B4-037E-7640-8581-E1655A0C72AB}" destId="{BBFFAC2D-911E-654C-90E1-38D3D090E628}" srcOrd="4" destOrd="0" presId="urn:microsoft.com/office/officeart/2005/8/layout/vList4#13"/>
    <dgm:cxn modelId="{AC5BD5AB-60EE-244E-AB57-D34A8FACBCED}" type="presParOf" srcId="{BBFFAC2D-911E-654C-90E1-38D3D090E628}" destId="{7190C668-3DD3-DE42-BF24-02EFB950E851}" srcOrd="0" destOrd="0" presId="urn:microsoft.com/office/officeart/2005/8/layout/vList4#13"/>
    <dgm:cxn modelId="{92E1A16F-A843-3645-95E8-130044164D17}" type="presParOf" srcId="{BBFFAC2D-911E-654C-90E1-38D3D090E628}" destId="{B4244AA6-95AB-6842-B56E-8187C77C192A}" srcOrd="1" destOrd="0" presId="urn:microsoft.com/office/officeart/2005/8/layout/vList4#13"/>
    <dgm:cxn modelId="{64A3B520-8EE5-124E-BBFE-EB2824E71512}" type="presParOf" srcId="{BBFFAC2D-911E-654C-90E1-38D3D090E628}" destId="{BE07B14A-094D-E34F-9CCC-2D77278E4FA2}" srcOrd="2" destOrd="0" presId="urn:microsoft.com/office/officeart/2005/8/layout/vList4#1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D0B708-879B-4AFC-B162-F1E2AE4FBCA4}">
      <dsp:nvSpPr>
        <dsp:cNvPr id="0" name=""/>
        <dsp:cNvSpPr/>
      </dsp:nvSpPr>
      <dsp:spPr>
        <a:xfrm>
          <a:off x="0" y="31046"/>
          <a:ext cx="2667001" cy="761203"/>
        </a:xfrm>
        <a:prstGeom prst="rect">
          <a:avLst/>
        </a:prstGeom>
        <a:solidFill>
          <a:schemeClr val="accent1">
            <a:lumMod val="75000"/>
            <a:alpha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Keterjangkauan</a:t>
          </a:r>
          <a:r>
            <a:rPr lang="en-US" sz="28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endParaRPr lang="en-US" sz="28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0" y="31046"/>
        <a:ext cx="2667001" cy="761203"/>
      </dsp:txXfrm>
    </dsp:sp>
    <dsp:sp modelId="{5FC7FE51-9B25-4E6E-8601-F41B3BE5415B}">
      <dsp:nvSpPr>
        <dsp:cNvPr id="0" name=""/>
        <dsp:cNvSpPr/>
      </dsp:nvSpPr>
      <dsp:spPr>
        <a:xfrm>
          <a:off x="0" y="582141"/>
          <a:ext cx="1333500" cy="1955686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BOS</a:t>
          </a:r>
          <a:endParaRPr lang="en-US" sz="28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0" y="582141"/>
        <a:ext cx="1333500" cy="1955686"/>
      </dsp:txXfrm>
    </dsp:sp>
    <dsp:sp modelId="{B7DAD28C-C197-A241-A8F2-206E25A24060}">
      <dsp:nvSpPr>
        <dsp:cNvPr id="0" name=""/>
        <dsp:cNvSpPr/>
      </dsp:nvSpPr>
      <dsp:spPr>
        <a:xfrm>
          <a:off x="1313017" y="587908"/>
          <a:ext cx="1333500" cy="1949436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PIP</a:t>
          </a:r>
          <a:endParaRPr lang="en-US" sz="28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1313017" y="587908"/>
        <a:ext cx="1333500" cy="1949436"/>
      </dsp:txXfrm>
    </dsp:sp>
    <dsp:sp modelId="{C6662CCC-4C6C-4B21-B562-D97DFB4E4273}">
      <dsp:nvSpPr>
        <dsp:cNvPr id="0" name=""/>
        <dsp:cNvSpPr/>
      </dsp:nvSpPr>
      <dsp:spPr>
        <a:xfrm>
          <a:off x="0" y="2359730"/>
          <a:ext cx="2667001" cy="177614"/>
        </a:xfrm>
        <a:prstGeom prst="rect">
          <a:avLst/>
        </a:prstGeom>
        <a:solidFill>
          <a:schemeClr val="accent1">
            <a:lumMod val="75000"/>
            <a:alpha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AD6A6-76E5-4475-9072-3F768A908AA2}">
      <dsp:nvSpPr>
        <dsp:cNvPr id="0" name=""/>
        <dsp:cNvSpPr/>
      </dsp:nvSpPr>
      <dsp:spPr>
        <a:xfrm>
          <a:off x="0" y="161527"/>
          <a:ext cx="3702082" cy="4684769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74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Ketersediaan</a:t>
          </a:r>
          <a:endParaRPr lang="en-US" sz="28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0" y="161527"/>
        <a:ext cx="3702082" cy="1405430"/>
      </dsp:txXfrm>
    </dsp:sp>
    <dsp:sp modelId="{A701A793-25AC-4302-A20E-D3CF6D4E3CAF}">
      <dsp:nvSpPr>
        <dsp:cNvPr id="0" name=""/>
        <dsp:cNvSpPr/>
      </dsp:nvSpPr>
      <dsp:spPr>
        <a:xfrm>
          <a:off x="370208" y="1292993"/>
          <a:ext cx="2961665" cy="34684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Unit </a:t>
          </a: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Baru</a:t>
          </a: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(USB)</a:t>
          </a:r>
          <a:endParaRPr lang="en-US" sz="16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80367" y="1303152"/>
        <a:ext cx="2941347" cy="326530"/>
      </dsp:txXfrm>
    </dsp:sp>
    <dsp:sp modelId="{A7D6CCBB-34DA-4A1B-88D8-D08BB8C921FC}">
      <dsp:nvSpPr>
        <dsp:cNvPr id="0" name=""/>
        <dsp:cNvSpPr/>
      </dsp:nvSpPr>
      <dsp:spPr>
        <a:xfrm>
          <a:off x="370208" y="1714347"/>
          <a:ext cx="2961665" cy="34684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Ruang</a:t>
          </a: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Kelas</a:t>
          </a: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Baru</a:t>
          </a: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(RKB)</a:t>
          </a:r>
          <a:endParaRPr lang="en-US" sz="16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80367" y="1724506"/>
        <a:ext cx="2941347" cy="326530"/>
      </dsp:txXfrm>
    </dsp:sp>
    <dsp:sp modelId="{A2F19A20-7005-4E7D-9100-E833296078E5}">
      <dsp:nvSpPr>
        <dsp:cNvPr id="0" name=""/>
        <dsp:cNvSpPr/>
      </dsp:nvSpPr>
      <dsp:spPr>
        <a:xfrm>
          <a:off x="370208" y="2133790"/>
          <a:ext cx="2961665" cy="34684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R. </a:t>
          </a: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Perpustakaan</a:t>
          </a:r>
          <a:r>
            <a:rPr lang="id-ID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Baru</a:t>
          </a:r>
          <a:endParaRPr lang="en-US" sz="16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80367" y="2143949"/>
        <a:ext cx="2941347" cy="326530"/>
      </dsp:txXfrm>
    </dsp:sp>
    <dsp:sp modelId="{E3103693-7AD8-47D0-96FD-97210AE68A74}">
      <dsp:nvSpPr>
        <dsp:cNvPr id="0" name=""/>
        <dsp:cNvSpPr/>
      </dsp:nvSpPr>
      <dsp:spPr>
        <a:xfrm>
          <a:off x="370208" y="2552570"/>
          <a:ext cx="2961665" cy="34684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R. Lab</a:t>
          </a:r>
          <a:r>
            <a:rPr lang="id-ID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oratorium</a:t>
          </a: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id-ID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Baru</a:t>
          </a:r>
          <a:endParaRPr lang="en-US" sz="16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80367" y="2562729"/>
        <a:ext cx="2941347" cy="326530"/>
      </dsp:txXfrm>
    </dsp:sp>
    <dsp:sp modelId="{E6307E07-75B6-4F50-ACC5-9B978A5F50D4}">
      <dsp:nvSpPr>
        <dsp:cNvPr id="0" name=""/>
        <dsp:cNvSpPr/>
      </dsp:nvSpPr>
      <dsp:spPr>
        <a:xfrm>
          <a:off x="370208" y="2972675"/>
          <a:ext cx="2961665" cy="34684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Rehabilitasi</a:t>
          </a:r>
          <a:endParaRPr lang="en-US" sz="16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80367" y="2982834"/>
        <a:ext cx="2941347" cy="326530"/>
      </dsp:txXfrm>
    </dsp:sp>
    <dsp:sp modelId="{8A05FF83-9ADE-47BD-AE2F-78BF6929CF5F}">
      <dsp:nvSpPr>
        <dsp:cNvPr id="0" name=""/>
        <dsp:cNvSpPr/>
      </dsp:nvSpPr>
      <dsp:spPr>
        <a:xfrm>
          <a:off x="370208" y="3411352"/>
          <a:ext cx="2961665" cy="34684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Peralatan</a:t>
          </a: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TIK</a:t>
          </a:r>
          <a:endParaRPr lang="en-US" sz="16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80367" y="3421511"/>
        <a:ext cx="2941347" cy="326530"/>
      </dsp:txXfrm>
    </dsp:sp>
    <dsp:sp modelId="{36945BEA-C0F6-4AB2-B706-D399388482F9}">
      <dsp:nvSpPr>
        <dsp:cNvPr id="0" name=""/>
        <dsp:cNvSpPr/>
      </dsp:nvSpPr>
      <dsp:spPr>
        <a:xfrm>
          <a:off x="370208" y="3817674"/>
          <a:ext cx="2961665" cy="34684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Re</a:t>
          </a:r>
          <a:r>
            <a:rPr lang="id-ID" sz="16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nov</a:t>
          </a:r>
          <a:r>
            <a:rPr lang="en-US" sz="16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asi</a:t>
          </a:r>
          <a:endParaRPr lang="en-US" sz="16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80367" y="3827833"/>
        <a:ext cx="2941347" cy="326530"/>
      </dsp:txXfrm>
    </dsp:sp>
    <dsp:sp modelId="{931E00B7-F95B-44DA-BD1A-ED56052331F3}">
      <dsp:nvSpPr>
        <dsp:cNvPr id="0" name=""/>
        <dsp:cNvSpPr/>
      </dsp:nvSpPr>
      <dsp:spPr>
        <a:xfrm>
          <a:off x="370208" y="4258828"/>
          <a:ext cx="2961665" cy="34684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Ruang</a:t>
          </a:r>
          <a:r>
            <a:rPr lang="en-US" sz="1600" b="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b="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Penunjang</a:t>
          </a:r>
          <a:r>
            <a:rPr lang="en-US" sz="1600" b="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600" b="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Lainya</a:t>
          </a:r>
          <a:endParaRPr lang="en-US" sz="1600" b="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80367" y="4268987"/>
        <a:ext cx="2941347" cy="3265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A71002-F2B6-4D9D-B386-0F62C977A8CB}">
      <dsp:nvSpPr>
        <dsp:cNvPr id="0" name=""/>
        <dsp:cNvSpPr/>
      </dsp:nvSpPr>
      <dsp:spPr>
        <a:xfrm>
          <a:off x="3911" y="0"/>
          <a:ext cx="3763018" cy="524551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UMUM (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Perluasan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Akses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Peningkatan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Mutu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)</a:t>
          </a:r>
          <a:endParaRPr lang="en-US" sz="28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911" y="0"/>
        <a:ext cx="3763018" cy="1573655"/>
      </dsp:txXfrm>
    </dsp:sp>
    <dsp:sp modelId="{2B46DFC5-6F9C-4306-BC28-A400FBA13556}">
      <dsp:nvSpPr>
        <dsp:cNvPr id="0" name=""/>
        <dsp:cNvSpPr/>
      </dsp:nvSpPr>
      <dsp:spPr>
        <a:xfrm>
          <a:off x="380213" y="1573911"/>
          <a:ext cx="3010415" cy="50361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Baskerville Old Face" charset="0"/>
              <a:ea typeface="Baskerville Old Face" charset="0"/>
              <a:cs typeface="Baskerville Old Face" charset="0"/>
            </a:rPr>
            <a:t>USB</a:t>
          </a:r>
          <a:endParaRPr lang="en-US" sz="26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94963" y="1588661"/>
        <a:ext cx="2980915" cy="474113"/>
      </dsp:txXfrm>
    </dsp:sp>
    <dsp:sp modelId="{E47B9C5D-436A-4FCE-AB63-DE0E281F1E1D}">
      <dsp:nvSpPr>
        <dsp:cNvPr id="0" name=""/>
        <dsp:cNvSpPr/>
      </dsp:nvSpPr>
      <dsp:spPr>
        <a:xfrm>
          <a:off x="380213" y="2155003"/>
          <a:ext cx="3010415" cy="50361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Baskerville Old Face" charset="0"/>
              <a:ea typeface="Baskerville Old Face" charset="0"/>
              <a:cs typeface="Baskerville Old Face" charset="0"/>
            </a:rPr>
            <a:t>RKB</a:t>
          </a:r>
          <a:endParaRPr lang="en-US" sz="26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94963" y="2169753"/>
        <a:ext cx="2980915" cy="474113"/>
      </dsp:txXfrm>
    </dsp:sp>
    <dsp:sp modelId="{89BD0152-8222-4768-84CB-FE805858FDC6}">
      <dsp:nvSpPr>
        <dsp:cNvPr id="0" name=""/>
        <dsp:cNvSpPr/>
      </dsp:nvSpPr>
      <dsp:spPr>
        <a:xfrm>
          <a:off x="380213" y="2736095"/>
          <a:ext cx="3010415" cy="50361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Baskerville Old Face" charset="0"/>
              <a:ea typeface="Baskerville Old Face" charset="0"/>
              <a:cs typeface="Baskerville Old Face" charset="0"/>
            </a:rPr>
            <a:t>PERPUSTAKAAN</a:t>
          </a:r>
          <a:endParaRPr lang="en-US" sz="26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94963" y="2750845"/>
        <a:ext cx="2980915" cy="474113"/>
      </dsp:txXfrm>
    </dsp:sp>
    <dsp:sp modelId="{50976E28-C6B4-46F8-8A2C-695C1641C4FD}">
      <dsp:nvSpPr>
        <dsp:cNvPr id="0" name=""/>
        <dsp:cNvSpPr/>
      </dsp:nvSpPr>
      <dsp:spPr>
        <a:xfrm>
          <a:off x="380213" y="3317187"/>
          <a:ext cx="3010415" cy="50361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Baskerville Old Face" charset="0"/>
              <a:ea typeface="Baskerville Old Face" charset="0"/>
              <a:cs typeface="Baskerville Old Face" charset="0"/>
            </a:rPr>
            <a:t>REHABILITASI</a:t>
          </a:r>
          <a:r>
            <a:rPr lang="en-US" sz="2600" kern="1200" dirty="0" smtClean="0"/>
            <a:t> </a:t>
          </a:r>
          <a:endParaRPr lang="en-US" sz="2600" kern="1200" dirty="0"/>
        </a:p>
      </dsp:txBody>
      <dsp:txXfrm>
        <a:off x="394963" y="3331937"/>
        <a:ext cx="2980915" cy="474113"/>
      </dsp:txXfrm>
    </dsp:sp>
    <dsp:sp modelId="{22A821C9-4DC4-4812-B8F9-9B071CDB1D67}">
      <dsp:nvSpPr>
        <dsp:cNvPr id="0" name=""/>
        <dsp:cNvSpPr/>
      </dsp:nvSpPr>
      <dsp:spPr>
        <a:xfrm>
          <a:off x="380213" y="3898279"/>
          <a:ext cx="3010415" cy="50361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600" kern="1200" dirty="0" smtClean="0">
              <a:latin typeface="Baskerville Old Face" charset="0"/>
              <a:ea typeface="Baskerville Old Face" charset="0"/>
              <a:cs typeface="Baskerville Old Face" charset="0"/>
            </a:rPr>
            <a:t>LABORATORIUM</a:t>
          </a:r>
          <a:endParaRPr lang="en-US" sz="26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94963" y="3913029"/>
        <a:ext cx="2980915" cy="474113"/>
      </dsp:txXfrm>
    </dsp:sp>
    <dsp:sp modelId="{D872EED9-DABE-4605-8672-C70170B182EB}">
      <dsp:nvSpPr>
        <dsp:cNvPr id="0" name=""/>
        <dsp:cNvSpPr/>
      </dsp:nvSpPr>
      <dsp:spPr>
        <a:xfrm>
          <a:off x="380213" y="4489645"/>
          <a:ext cx="3010415" cy="50361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Baskerville Old Face" charset="0"/>
              <a:ea typeface="Baskerville Old Face" charset="0"/>
              <a:cs typeface="Baskerville Old Face" charset="0"/>
            </a:rPr>
            <a:t>ALAT  TIK</a:t>
          </a:r>
          <a:endParaRPr lang="en-US" sz="26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394963" y="4504395"/>
        <a:ext cx="2980915" cy="474113"/>
      </dsp:txXfrm>
    </dsp:sp>
    <dsp:sp modelId="{8FDEE13F-4E3E-40EA-B3BC-EC0057673877}">
      <dsp:nvSpPr>
        <dsp:cNvPr id="0" name=""/>
        <dsp:cNvSpPr/>
      </dsp:nvSpPr>
      <dsp:spPr>
        <a:xfrm>
          <a:off x="4053069" y="0"/>
          <a:ext cx="3763018" cy="524551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KHUSUS (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Peningkatan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Prasarana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8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Fasilitas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)</a:t>
          </a:r>
          <a:endParaRPr lang="en-US" sz="28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4053069" y="0"/>
        <a:ext cx="3763018" cy="1573655"/>
      </dsp:txXfrm>
    </dsp:sp>
    <dsp:sp modelId="{93525A7A-77CD-41C0-A1B8-B32388086D13}">
      <dsp:nvSpPr>
        <dsp:cNvPr id="0" name=""/>
        <dsp:cNvSpPr/>
      </dsp:nvSpPr>
      <dsp:spPr>
        <a:xfrm>
          <a:off x="4425459" y="1575191"/>
          <a:ext cx="3010415" cy="158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RE</a:t>
          </a:r>
          <a:r>
            <a:rPr lang="id-ID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NOV</a:t>
          </a:r>
          <a:r>
            <a:rPr lang="en-US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ASI</a:t>
          </a:r>
          <a:r>
            <a:rPr lang="id-ID" sz="2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BANGUNAN SMA</a:t>
          </a:r>
          <a:endParaRPr lang="en-US" sz="28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4471782" y="1621514"/>
        <a:ext cx="2917769" cy="1488949"/>
      </dsp:txXfrm>
    </dsp:sp>
    <dsp:sp modelId="{686A771A-711E-4B39-B3F6-E9CE45560F24}">
      <dsp:nvSpPr>
        <dsp:cNvPr id="0" name=""/>
        <dsp:cNvSpPr/>
      </dsp:nvSpPr>
      <dsp:spPr>
        <a:xfrm>
          <a:off x="4425459" y="3400109"/>
          <a:ext cx="3010415" cy="158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Baskerville Old Face" charset="0"/>
              <a:ea typeface="Baskerville Old Face" charset="0"/>
              <a:cs typeface="Baskerville Old Face" charset="0"/>
            </a:rPr>
            <a:t>RUANG </a:t>
          </a:r>
          <a:r>
            <a:rPr lang="en-US" sz="2400" kern="1200" dirty="0" err="1" smtClean="0">
              <a:latin typeface="Baskerville Old Face" charset="0"/>
              <a:ea typeface="Baskerville Old Face" charset="0"/>
              <a:cs typeface="Baskerville Old Face" charset="0"/>
            </a:rPr>
            <a:t>PENUNJANG</a:t>
          </a:r>
          <a:r>
            <a:rPr lang="en-US" sz="24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     </a:t>
          </a:r>
          <a:endParaRPr lang="id-ID" sz="2400" kern="1200" dirty="0" smtClean="0">
            <a:latin typeface="Baskerville Old Face" charset="0"/>
            <a:ea typeface="Baskerville Old Face" charset="0"/>
            <a:cs typeface="Baskerville Old Face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1400" kern="1200" dirty="0" smtClean="0">
              <a:latin typeface="Baskerville Old Face" charset="0"/>
              <a:ea typeface="Baskerville Old Face" charset="0"/>
              <a:cs typeface="Baskerville Old Face" charset="0"/>
            </a:rPr>
            <a:t>(PEMBANGUNAN RUANG GURU, UKS, OSIS, PAGAR DAN PENATAAN KANTIN, TAMAN, DAN TOILET)</a:t>
          </a:r>
          <a:endParaRPr lang="en-US" sz="1400" kern="1200" dirty="0"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4471782" y="3446432"/>
        <a:ext cx="2917769" cy="14889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A4E5A0-C537-724E-85D1-16E76FA2DB62}">
      <dsp:nvSpPr>
        <dsp:cNvPr id="0" name=""/>
        <dsp:cNvSpPr/>
      </dsp:nvSpPr>
      <dsp:spPr>
        <a:xfrm>
          <a:off x="0" y="0"/>
          <a:ext cx="7315200" cy="1913658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73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Belum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tersedia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SMA di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Kec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Jarak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SMA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Terdekat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&gt;20 Km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Luas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lahan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min. 7.000 m2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Lahan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bersertifikat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atas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nama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Prov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1654405" y="0"/>
        <a:ext cx="5660794" cy="1913658"/>
      </dsp:txXfrm>
    </dsp:sp>
    <dsp:sp modelId="{19981E35-C632-8745-B2C9-476EAE941CD0}">
      <dsp:nvSpPr>
        <dsp:cNvPr id="0" name=""/>
        <dsp:cNvSpPr/>
      </dsp:nvSpPr>
      <dsp:spPr>
        <a:xfrm>
          <a:off x="191365" y="191365"/>
          <a:ext cx="1463040" cy="153092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7022E66-FD26-0F45-B769-884264DCD888}">
      <dsp:nvSpPr>
        <dsp:cNvPr id="0" name=""/>
        <dsp:cNvSpPr/>
      </dsp:nvSpPr>
      <dsp:spPr>
        <a:xfrm>
          <a:off x="0" y="2105024"/>
          <a:ext cx="7315200" cy="1913658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73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diajukan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oleh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Provinsi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Verifikasi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lokasi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endParaRPr lang="en-US" sz="2000" kern="12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1654405" y="2105024"/>
        <a:ext cx="5660794" cy="1913658"/>
      </dsp:txXfrm>
    </dsp:sp>
    <dsp:sp modelId="{A86A02BE-2E9A-DA40-8271-5EB414A7DCC4}">
      <dsp:nvSpPr>
        <dsp:cNvPr id="0" name=""/>
        <dsp:cNvSpPr/>
      </dsp:nvSpPr>
      <dsp:spPr>
        <a:xfrm>
          <a:off x="191365" y="2296390"/>
          <a:ext cx="1463040" cy="153092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190C668-3DD3-DE42-BF24-02EFB950E851}">
      <dsp:nvSpPr>
        <dsp:cNvPr id="0" name=""/>
        <dsp:cNvSpPr/>
      </dsp:nvSpPr>
      <dsp:spPr>
        <a:xfrm>
          <a:off x="0" y="4210049"/>
          <a:ext cx="7315200" cy="1913658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73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Bulanan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(proses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)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1654405" y="4210049"/>
        <a:ext cx="5660794" cy="1913658"/>
      </dsp:txXfrm>
    </dsp:sp>
    <dsp:sp modelId="{B4244AA6-95AB-6842-B56E-8187C77C192A}">
      <dsp:nvSpPr>
        <dsp:cNvPr id="0" name=""/>
        <dsp:cNvSpPr/>
      </dsp:nvSpPr>
      <dsp:spPr>
        <a:xfrm>
          <a:off x="191365" y="4401415"/>
          <a:ext cx="1463040" cy="153092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A4E5A0-C537-724E-85D1-16E76FA2DB62}">
      <dsp:nvSpPr>
        <dsp:cNvPr id="0" name=""/>
        <dsp:cNvSpPr/>
      </dsp:nvSpPr>
      <dsp:spPr>
        <a:xfrm>
          <a:off x="0" y="0"/>
          <a:ext cx="7315200" cy="1913658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Jumlah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Rombel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lebih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besar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Jumlah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Ruang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Kelas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APK Kota/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Kab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lebih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rendah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daripada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APK Nasional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1654405" y="0"/>
        <a:ext cx="5660794" cy="1913658"/>
      </dsp:txXfrm>
    </dsp:sp>
    <dsp:sp modelId="{19981E35-C632-8745-B2C9-476EAE941CD0}">
      <dsp:nvSpPr>
        <dsp:cNvPr id="0" name=""/>
        <dsp:cNvSpPr/>
      </dsp:nvSpPr>
      <dsp:spPr>
        <a:xfrm>
          <a:off x="191365" y="191365"/>
          <a:ext cx="1463040" cy="15309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7022E66-FD26-0F45-B769-884264DCD888}">
      <dsp:nvSpPr>
        <dsp:cNvPr id="0" name=""/>
        <dsp:cNvSpPr/>
      </dsp:nvSpPr>
      <dsp:spPr>
        <a:xfrm>
          <a:off x="0" y="2132734"/>
          <a:ext cx="7315200" cy="1913658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Analisis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Data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Dapodik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endParaRPr lang="en-US" sz="2000" kern="12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1654405" y="2132734"/>
        <a:ext cx="5660794" cy="1913658"/>
      </dsp:txXfrm>
    </dsp:sp>
    <dsp:sp modelId="{A86A02BE-2E9A-DA40-8271-5EB414A7DCC4}">
      <dsp:nvSpPr>
        <dsp:cNvPr id="0" name=""/>
        <dsp:cNvSpPr/>
      </dsp:nvSpPr>
      <dsp:spPr>
        <a:xfrm>
          <a:off x="191365" y="2296390"/>
          <a:ext cx="1463040" cy="15309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190C668-3DD3-DE42-BF24-02EFB950E851}">
      <dsp:nvSpPr>
        <dsp:cNvPr id="0" name=""/>
        <dsp:cNvSpPr/>
      </dsp:nvSpPr>
      <dsp:spPr>
        <a:xfrm>
          <a:off x="0" y="4210049"/>
          <a:ext cx="7315200" cy="1913658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50%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1654405" y="4210049"/>
        <a:ext cx="5660794" cy="1913658"/>
      </dsp:txXfrm>
    </dsp:sp>
    <dsp:sp modelId="{B4244AA6-95AB-6842-B56E-8187C77C192A}">
      <dsp:nvSpPr>
        <dsp:cNvPr id="0" name=""/>
        <dsp:cNvSpPr/>
      </dsp:nvSpPr>
      <dsp:spPr>
        <a:xfrm>
          <a:off x="191365" y="4401415"/>
          <a:ext cx="1463040" cy="15309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A4E5A0-C537-724E-85D1-16E76FA2DB62}">
      <dsp:nvSpPr>
        <dsp:cNvPr id="0" name=""/>
        <dsp:cNvSpPr/>
      </dsp:nvSpPr>
      <dsp:spPr>
        <a:xfrm>
          <a:off x="0" y="0"/>
          <a:ext cx="7315200" cy="1913658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72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Kriteria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belum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memiliki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Perpustakaan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Laboratorium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Perpustakaan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Laboratorium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yang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ada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tidak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berukuran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standar</a:t>
          </a:r>
          <a:endParaRPr lang="en-US" sz="2000" kern="12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1654405" y="0"/>
        <a:ext cx="5660794" cy="1913658"/>
      </dsp:txXfrm>
    </dsp:sp>
    <dsp:sp modelId="{19981E35-C632-8745-B2C9-476EAE941CD0}">
      <dsp:nvSpPr>
        <dsp:cNvPr id="0" name=""/>
        <dsp:cNvSpPr/>
      </dsp:nvSpPr>
      <dsp:spPr>
        <a:xfrm>
          <a:off x="191365" y="191365"/>
          <a:ext cx="1463040" cy="15309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7022E66-FD26-0F45-B769-884264DCD888}">
      <dsp:nvSpPr>
        <dsp:cNvPr id="0" name=""/>
        <dsp:cNvSpPr/>
      </dsp:nvSpPr>
      <dsp:spPr>
        <a:xfrm>
          <a:off x="0" y="2105024"/>
          <a:ext cx="7315200" cy="1913658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73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Mekanisme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Analisis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Data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Dapodik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Proposal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dari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Sekolah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/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Dinas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Pendidikan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Tahap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penyaluran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70%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30%</a:t>
          </a:r>
          <a:endParaRPr lang="en-US" sz="2000" kern="1200" dirty="0" smtClean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1654405" y="2105024"/>
        <a:ext cx="5660794" cy="1913658"/>
      </dsp:txXfrm>
    </dsp:sp>
    <dsp:sp modelId="{A86A02BE-2E9A-DA40-8271-5EB414A7DCC4}">
      <dsp:nvSpPr>
        <dsp:cNvPr id="0" name=""/>
        <dsp:cNvSpPr/>
      </dsp:nvSpPr>
      <dsp:spPr>
        <a:xfrm>
          <a:off x="191365" y="2296390"/>
          <a:ext cx="1463040" cy="15309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190C668-3DD3-DE42-BF24-02EFB950E851}">
      <dsp:nvSpPr>
        <dsp:cNvPr id="0" name=""/>
        <dsp:cNvSpPr/>
      </dsp:nvSpPr>
      <dsp:spPr>
        <a:xfrm>
          <a:off x="0" y="4210049"/>
          <a:ext cx="7315200" cy="1913658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73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Kemajuan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baseline="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Pekerjaan</a:t>
          </a:r>
          <a:r>
            <a:rPr lang="en-US" sz="2000" kern="1200" baseline="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50%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Laporan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Akhir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dan</a:t>
          </a:r>
          <a:r>
            <a:rPr lang="en-US" sz="2000" kern="12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rPr>
            <a:t> BAST</a:t>
          </a:r>
          <a:endParaRPr lang="en-US" sz="2000" kern="1200" dirty="0">
            <a:solidFill>
              <a:schemeClr val="tx1"/>
            </a:solidFill>
            <a:latin typeface="Baskerville Old Face" charset="0"/>
            <a:ea typeface="Baskerville Old Face" charset="0"/>
            <a:cs typeface="Baskerville Old Face" charset="0"/>
          </a:endParaRPr>
        </a:p>
      </dsp:txBody>
      <dsp:txXfrm>
        <a:off x="1654405" y="4210049"/>
        <a:ext cx="5660794" cy="1913658"/>
      </dsp:txXfrm>
    </dsp:sp>
    <dsp:sp modelId="{B4244AA6-95AB-6842-B56E-8187C77C192A}">
      <dsp:nvSpPr>
        <dsp:cNvPr id="0" name=""/>
        <dsp:cNvSpPr/>
      </dsp:nvSpPr>
      <dsp:spPr>
        <a:xfrm>
          <a:off x="191365" y="4401415"/>
          <a:ext cx="1463040" cy="15309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0" r="-6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4#1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9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10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#1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#1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#1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CB2BA-C068-BB43-8279-7F1782BB405D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CFB46-1300-4B43-9519-6758535B3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4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CFB46-1300-4B43-9519-6758535B3AF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67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74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6001" tIns="96001" rIns="96001" bIns="96001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4749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74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6001" tIns="96001" rIns="96001" bIns="96001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6093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9141620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4" y="762000"/>
            <a:ext cx="292531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2" y="990600"/>
            <a:ext cx="2819399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1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36319" y="0"/>
            <a:ext cx="10058401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6000" y="3200400"/>
            <a:ext cx="10058401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6006" y="4724400"/>
            <a:ext cx="9144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36319" y="6172200"/>
            <a:ext cx="10058401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579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207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36319" y="0"/>
            <a:ext cx="10058401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0" y="3276600"/>
            <a:ext cx="10058401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6" y="4953000"/>
            <a:ext cx="9144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6319" y="6172200"/>
            <a:ext cx="10058401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34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0" y="609602"/>
            <a:ext cx="48768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609602"/>
            <a:ext cx="48768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465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935" y="609601"/>
            <a:ext cx="4876800" cy="639763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935" y="1329264"/>
            <a:ext cx="48768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536" y="609601"/>
            <a:ext cx="4876800" cy="639763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36" y="1329264"/>
            <a:ext cx="48768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011935" y="1249365"/>
            <a:ext cx="4876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193536" y="1249365"/>
            <a:ext cx="4876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064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037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858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6" y="4572000"/>
            <a:ext cx="9046464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7821" y="457200"/>
            <a:ext cx="6126578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2" y="457200"/>
            <a:ext cx="3564876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2871258" y="2514338"/>
            <a:ext cx="3810000" cy="2117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04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943" y="4572000"/>
            <a:ext cx="9046464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36319" y="457200"/>
            <a:ext cx="10058401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861" y="3505201"/>
            <a:ext cx="9855201" cy="804861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52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685800"/>
            <a:ext cx="9652001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0437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6000" y="685803"/>
            <a:ext cx="24384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685801"/>
            <a:ext cx="7620001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8832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06EA6-EFEA-4C30-9264-4F9291A5780D}" type="datetime1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en-US" sz="1400" b="1" smtClean="0">
                <a:solidFill>
                  <a:srgbClr val="FFFFFF"/>
                </a:solidFill>
              </a:rPr>
              <a:pPr algn="ctr"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812800" y="1803400"/>
            <a:ext cx="10871201" cy="436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8229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550400" y="137160"/>
            <a:ext cx="304801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9956800" y="133351"/>
            <a:ext cx="1930401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1" y="5467351"/>
            <a:ext cx="11563928" cy="1238251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>
              <a:buFontTx/>
              <a:buNone/>
              <a:defRPr lang="en-US" sz="4800" baseline="0" dirty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304807" y="152400"/>
            <a:ext cx="9144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2/21/2018</a:t>
            </a:fld>
            <a:endParaRPr lang="en-US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10217151" y="3638026"/>
            <a:ext cx="2933700" cy="486834"/>
          </a:xfrm>
        </p:spPr>
        <p:txBody>
          <a:bodyPr/>
          <a:lstStyle/>
          <a:p>
            <a:endParaRPr lang="en-US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8026399" y="2082802"/>
            <a:ext cx="5181600" cy="1320801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date or details</a:t>
            </a:r>
          </a:p>
        </p:txBody>
      </p:sp>
    </p:spTree>
    <p:extLst>
      <p:ext uri="{BB962C8B-B14F-4D97-AF65-F5344CB8AC3E}">
        <p14:creationId xmlns:p14="http://schemas.microsoft.com/office/powerpoint/2010/main" val="152230242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711201" y="685800"/>
            <a:ext cx="4871064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711201" y="6324600"/>
            <a:ext cx="48768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689600" y="685800"/>
            <a:ext cx="48768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711201" y="3505200"/>
            <a:ext cx="48768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689600" y="3505200"/>
            <a:ext cx="48768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711201" y="304800"/>
            <a:ext cx="48768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5689600" y="6324600"/>
            <a:ext cx="48768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5689600" y="304800"/>
            <a:ext cx="48768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2/21/2018</a:t>
            </a:fld>
            <a:endParaRPr lang="en-US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783388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5791205" y="1085851"/>
            <a:ext cx="5384801" cy="30289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203206" y="1085851"/>
            <a:ext cx="5384801" cy="30289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203206" y="4267200"/>
            <a:ext cx="5384801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5791205" y="4267200"/>
            <a:ext cx="5384801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2/21/2018</a:t>
            </a:fld>
            <a:endParaRPr lang="en-US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908118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1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1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1" y="868680"/>
            <a:ext cx="3474721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19" y="868680"/>
            <a:ext cx="3474721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1" y="1023586"/>
            <a:ext cx="3474721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1" y="1930936"/>
            <a:ext cx="3474721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7"/>
            <a:ext cx="3474721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1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1" y="1143000"/>
            <a:ext cx="2834641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1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1" y="3494176"/>
            <a:ext cx="2834641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1" y="1143000"/>
            <a:ext cx="2834641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1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1" y="3493008"/>
            <a:ext cx="2834641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4" y="6356351"/>
            <a:ext cx="591151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1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20" y="1123838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5" y="758952"/>
            <a:ext cx="384047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7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4" y="6356351"/>
            <a:ext cx="27432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71" y="6356351"/>
            <a:ext cx="59115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6" y="6356351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16006" y="4572000"/>
            <a:ext cx="9042401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0" y="685800"/>
            <a:ext cx="10058401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31200" y="6208777"/>
            <a:ext cx="28448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defTabSz="914400"/>
            <a:fld id="{F87F1F88-D12B-4505-8CBC-C88809D68ED2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 defTabSz="914400"/>
              <a:t>2/21/2018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4" y="6208777"/>
            <a:ext cx="6498491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6" y="5687569"/>
            <a:ext cx="10160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defTabSz="914400"/>
            <a:fld id="{471F0C82-BBD4-4D1E-9F27-EBE171742D00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6319" y="0"/>
            <a:ext cx="10058401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36319" y="6172200"/>
            <a:ext cx="10058401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607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6000" dirty="0">
                <a:solidFill>
                  <a:srgbClr val="FFFF00"/>
                </a:solidFill>
              </a:rPr>
              <a:t>PROGRAM BANTUAN </a:t>
            </a:r>
            <a:r>
              <a:rPr lang="en-AU" sz="6000" dirty="0" smtClean="0">
                <a:solidFill>
                  <a:srgbClr val="FFFF00"/>
                </a:solidFill>
              </a:rPr>
              <a:t>PEMERINTAH</a:t>
            </a:r>
            <a:r>
              <a:rPr lang="id-ID" sz="6000" smtClean="0">
                <a:solidFill>
                  <a:srgbClr val="FFFF00"/>
                </a:solidFill>
              </a:rPr>
              <a:t/>
            </a:r>
            <a:br>
              <a:rPr lang="id-ID" sz="6000" smtClean="0">
                <a:solidFill>
                  <a:srgbClr val="FFFF00"/>
                </a:solidFill>
              </a:rPr>
            </a:br>
            <a:r>
              <a:rPr lang="en-AU" sz="6000" smtClean="0">
                <a:solidFill>
                  <a:srgbClr val="FFFF00"/>
                </a:solidFill>
              </a:rPr>
              <a:t> </a:t>
            </a:r>
            <a:r>
              <a:rPr lang="id-ID" sz="6000" dirty="0" smtClean="0">
                <a:solidFill>
                  <a:srgbClr val="FFFF00"/>
                </a:solidFill>
              </a:rPr>
              <a:t/>
            </a:r>
            <a:br>
              <a:rPr lang="id-ID" sz="6000" dirty="0" smtClean="0">
                <a:solidFill>
                  <a:srgbClr val="FFFF00"/>
                </a:solidFill>
              </a:rPr>
            </a:br>
            <a:r>
              <a:rPr lang="id-ID" sz="3200" dirty="0" smtClean="0">
                <a:solidFill>
                  <a:srgbClr val="FFFF00"/>
                </a:solidFill>
              </a:rPr>
              <a:t>OLEH: DR. Harizal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sz="2400" dirty="0">
                <a:solidFill>
                  <a:schemeClr val="tx1"/>
                </a:solidFill>
                <a:latin typeface="Iowan Old Style Roman" charset="0"/>
                <a:ea typeface="Iowan Old Style Roman" charset="0"/>
                <a:cs typeface="Iowan Old Style Roman" charset="0"/>
              </a:rPr>
              <a:t>SUBDIT KELEMBAGAAN DAN SARPRAS SMA 201</a:t>
            </a:r>
            <a:r>
              <a:rPr lang="id-ID" sz="2400" dirty="0">
                <a:solidFill>
                  <a:schemeClr val="tx1"/>
                </a:solidFill>
                <a:latin typeface="Iowan Old Style Roman" charset="0"/>
                <a:ea typeface="Iowan Old Style Roman" charset="0"/>
                <a:cs typeface="Iowan Old Style Roman" charset="0"/>
              </a:rPr>
              <a:t>8</a:t>
            </a:r>
            <a:endParaRPr lang="en-AU" sz="2400" dirty="0">
              <a:solidFill>
                <a:schemeClr val="tx1"/>
              </a:solidFill>
              <a:latin typeface="Iowan Old Style Roman" charset="0"/>
              <a:ea typeface="Iowan Old Style Roman" charset="0"/>
              <a:cs typeface="Iowan Old Style Roman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5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65" y="1151547"/>
            <a:ext cx="2947482" cy="4601183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Renovasi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5878707"/>
              </p:ext>
            </p:extLst>
          </p:nvPr>
        </p:nvGraphicFramePr>
        <p:xfrm>
          <a:off x="3868738" y="387928"/>
          <a:ext cx="7315200" cy="6123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088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65" y="1151547"/>
            <a:ext cx="2947482" cy="4601183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Bantuan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Peralatan</a:t>
            </a:r>
            <a:r>
              <a:rPr lang="en-US" sz="3200" dirty="0" smtClean="0">
                <a:solidFill>
                  <a:schemeClr val="bg1"/>
                </a:solidFill>
              </a:rPr>
              <a:t> TIK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3951384"/>
              </p:ext>
            </p:extLst>
          </p:nvPr>
        </p:nvGraphicFramePr>
        <p:xfrm>
          <a:off x="3868738" y="387928"/>
          <a:ext cx="7315200" cy="6123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042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65" y="1151547"/>
            <a:ext cx="2947482" cy="4601183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Ruang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Penunjang</a:t>
            </a:r>
            <a:r>
              <a:rPr lang="en-US" sz="3200" dirty="0" smtClean="0">
                <a:solidFill>
                  <a:schemeClr val="bg1"/>
                </a:solidFill>
              </a:rPr>
              <a:t> Lain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7984431"/>
              </p:ext>
            </p:extLst>
          </p:nvPr>
        </p:nvGraphicFramePr>
        <p:xfrm>
          <a:off x="3868738" y="387928"/>
          <a:ext cx="7315200" cy="6123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7964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193">
            <a:alpha val="7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20" y="1123838"/>
            <a:ext cx="3363738" cy="460118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SUBDIT KELEMBAGAAN DAN SARANA </a:t>
            </a: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PRASARANA</a:t>
            </a:r>
            <a:b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</a:br>
            <a:r>
              <a:rPr lang="en-US" sz="4400" dirty="0">
                <a:solidFill>
                  <a:srgbClr val="FFFF00"/>
                </a:solidFill>
                <a:latin typeface="Arial Rounded MT Bold" pitchFamily="34" charset="0"/>
              </a:rPr>
              <a:t/>
            </a:r>
            <a:br>
              <a:rPr lang="en-US" sz="4400" dirty="0">
                <a:solidFill>
                  <a:srgbClr val="FFFF00"/>
                </a:solidFill>
                <a:latin typeface="Arial Rounded MT Bold" pitchFamily="34" charset="0"/>
              </a:rPr>
            </a:br>
            <a:r>
              <a:rPr lang="en-US" sz="4000" dirty="0">
                <a:latin typeface="Arial Rounded MT Bold" pitchFamily="34" charset="0"/>
              </a:rPr>
              <a:t>DIREKTORAT PEMBINAAN SMA</a:t>
            </a:r>
            <a:r>
              <a:rPr lang="id-ID" sz="4000" dirty="0">
                <a:latin typeface="Arial Rounded MT Bold" pitchFamily="34" charset="0"/>
              </a:rPr>
              <a:t/>
            </a:r>
            <a:br>
              <a:rPr lang="id-ID" sz="4000" dirty="0">
                <a:latin typeface="Arial Rounded MT Bold" pitchFamily="34" charset="0"/>
              </a:rPr>
            </a:br>
            <a:r>
              <a:rPr lang="id-ID" sz="4000" b="1" dirty="0">
                <a:latin typeface="Arial Rounded MT Bold" pitchFamily="34" charset="0"/>
              </a:rPr>
              <a:t>2</a:t>
            </a:r>
            <a:r>
              <a:rPr lang="id-ID" sz="4000" b="1" dirty="0">
                <a:solidFill>
                  <a:schemeClr val="accent2">
                    <a:lumMod val="75000"/>
                  </a:schemeClr>
                </a:solidFill>
                <a:latin typeface="Arial Rounded MT Bold" pitchFamily="34" charset="0"/>
              </a:rPr>
              <a:t>0</a:t>
            </a:r>
            <a:r>
              <a:rPr lang="id-ID" sz="4000" b="1" dirty="0">
                <a:solidFill>
                  <a:schemeClr val="accent4">
                    <a:lumMod val="75000"/>
                  </a:schemeClr>
                </a:solidFill>
                <a:latin typeface="Arial Rounded MT Bold" pitchFamily="34" charset="0"/>
              </a:rPr>
              <a:t>1</a:t>
            </a:r>
            <a:r>
              <a:rPr lang="id-ID" sz="4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8</a:t>
            </a:r>
            <a:endParaRPr lang="en-US" sz="4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9044" y="864108"/>
            <a:ext cx="6885423" cy="512064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PROGRAM KERJA</a:t>
            </a:r>
            <a:br>
              <a:rPr lang="en-US" sz="36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SEKSI KELEMBAGAAN</a:t>
            </a:r>
            <a:endParaRPr lang="en-US" sz="3600" dirty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83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Tugas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Pokok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dan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Fungsi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Peraturan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Menteri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Pendidikan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dan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Kebudayaan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No. 11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Tahun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 2015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tentang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Organisasi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dan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Tata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Kerja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Kementerian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dan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Kebudayaan</a:t>
            </a:r>
            <a:endParaRPr lang="en-US" sz="24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  <a:p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Peraturan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Menteri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Pendidikan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dan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Kebudayaan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No. 62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Tahun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2015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tentang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Rincian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Tugas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Unit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Kerja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di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Lingkungan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Direktorat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Jenderal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Pendidikan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Dasar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dan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Menengah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endParaRPr lang="en-US" sz="2400" dirty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93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FDD6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Baskerville Old Face" charset="0"/>
                <a:ea typeface="Baskerville Old Face" charset="0"/>
                <a:cs typeface="Baskerville Old Face" charset="0"/>
              </a:rPr>
              <a:t>Tata </a:t>
            </a:r>
            <a:r>
              <a:rPr lang="en-US" sz="32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Kelola</a:t>
            </a:r>
            <a:r>
              <a:rPr lang="en-US" sz="3200" dirty="0" smtClean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32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Pendidikan</a:t>
            </a:r>
            <a:endParaRPr lang="en-US" sz="3200" dirty="0"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Penyusunan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Naskah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manajemen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Berbasis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Sekolah</a:t>
            </a:r>
            <a:endParaRPr lang="en-US" sz="24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  <a:p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Penyusunan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Profil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MBS</a:t>
            </a:r>
          </a:p>
          <a:p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Persiapan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Akreditasi</a:t>
            </a:r>
            <a:endParaRPr lang="en-US" sz="24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  <a:p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Penyusunan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Naskah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Sanitasi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Sekolah</a:t>
            </a:r>
            <a:endParaRPr lang="en-US" sz="2400" dirty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81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FDD6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Bimbingan</a:t>
            </a:r>
            <a:r>
              <a:rPr lang="en-US" sz="3200" dirty="0" smtClean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32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Teknis</a:t>
            </a:r>
            <a:r>
              <a:rPr lang="en-US" sz="3200" dirty="0" smtClean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32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Persiapan</a:t>
            </a:r>
            <a:r>
              <a:rPr lang="en-US" sz="3200" dirty="0" smtClean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32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Akreditasi</a:t>
            </a:r>
            <a:endParaRPr lang="en-US" sz="3200" dirty="0"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67911" y="1270457"/>
            <a:ext cx="3474721" cy="5120640"/>
          </a:xfrm>
          <a:solidFill>
            <a:srgbClr val="00B050">
              <a:alpha val="57000"/>
            </a:srgbClr>
          </a:solidFill>
        </p:spPr>
        <p:txBody>
          <a:bodyPr>
            <a:normAutofit lnSpcReduction="10000"/>
          </a:bodyPr>
          <a:lstStyle/>
          <a:p>
            <a:pPr marL="490538" indent="-258763"/>
            <a:r>
              <a:rPr lang="en-US" sz="28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Latar</a:t>
            </a:r>
            <a:r>
              <a:rPr lang="en-US" sz="28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Belakang</a:t>
            </a:r>
            <a:endParaRPr lang="en-US" sz="28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  <a:p>
            <a:pPr marL="722313" lvl="0" indent="-231775"/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Peningkatan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Mutu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Layanan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Pendidikan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Sesuai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Standar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Nasional </a:t>
            </a:r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Pendidikan</a:t>
            </a:r>
            <a:endParaRPr lang="en-US" sz="24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  <a:p>
            <a:pPr marL="722313" lvl="0" indent="-231775"/>
            <a:r>
              <a:rPr lang="en-US" sz="24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Implementasi</a:t>
            </a:r>
            <a:r>
              <a:rPr lang="en-US" sz="24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Renstra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Kemendikbud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2015-2019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untuk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mendorong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jumlah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minimum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sekolah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yang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terakreditasi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B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sekurang-kurangnya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85%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pada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tahun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2019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818119" y="1713812"/>
            <a:ext cx="3474721" cy="5120640"/>
          </a:xfrm>
          <a:solidFill>
            <a:schemeClr val="accent1">
              <a:lumMod val="75000"/>
              <a:alpha val="75000"/>
            </a:schemeClr>
          </a:solidFill>
        </p:spPr>
        <p:txBody>
          <a:bodyPr>
            <a:normAutofit lnSpcReduction="10000"/>
          </a:bodyPr>
          <a:lstStyle/>
          <a:p>
            <a:pPr marL="490538" indent="-300038"/>
            <a:r>
              <a:rPr lang="en-US" sz="2800" dirty="0" err="1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Tujuan</a:t>
            </a:r>
            <a:endParaRPr lang="en-US" sz="2800" dirty="0" smtClean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  <a:p>
            <a:pPr marL="722313" lvl="0" indent="-231775"/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Meningkatnya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pemahaman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terhadap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perangkat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akreditasi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tahun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201</a:t>
            </a:r>
            <a:r>
              <a:rPr lang="id-ID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8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;</a:t>
            </a:r>
          </a:p>
          <a:p>
            <a:pPr marL="722313" lvl="0" indent="-231775"/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Meningkatnya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kompetensi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menyusun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rencana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tindak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lanjut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persiapan</a:t>
            </a:r>
            <a:r>
              <a:rPr lang="en-US" sz="24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akreditasi</a:t>
            </a:r>
            <a:endParaRPr lang="en-US" sz="2400" dirty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  <a:p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319687" y="791672"/>
            <a:ext cx="1096448" cy="1013001"/>
          </a:xfrm>
          <a:prstGeom prst="ellipse">
            <a:avLst/>
          </a:prstGeom>
          <a:solidFill>
            <a:srgbClr val="FFFF00">
              <a:alpha val="9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295659" y="1254653"/>
            <a:ext cx="1096448" cy="101300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2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96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Baskerville Old Face" charset="0"/>
                <a:ea typeface="Baskerville Old Face" charset="0"/>
                <a:cs typeface="Baskerville Old Face" charset="0"/>
              </a:rPr>
              <a:t>Bimbingan</a:t>
            </a:r>
            <a:r>
              <a:rPr lang="en-US" dirty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dirty="0" err="1">
                <a:latin typeface="Baskerville Old Face" charset="0"/>
                <a:ea typeface="Baskerville Old Face" charset="0"/>
                <a:cs typeface="Baskerville Old Face" charset="0"/>
              </a:rPr>
              <a:t>Teknis</a:t>
            </a:r>
            <a:r>
              <a:rPr lang="en-US" dirty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dirty="0" err="1">
                <a:latin typeface="Baskerville Old Face" charset="0"/>
                <a:ea typeface="Baskerville Old Face" charset="0"/>
                <a:cs typeface="Baskerville Old Face" charset="0"/>
              </a:rPr>
              <a:t>Persiapan</a:t>
            </a:r>
            <a:r>
              <a:rPr lang="en-US" dirty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dirty="0" err="1">
                <a:latin typeface="Baskerville Old Face" charset="0"/>
                <a:ea typeface="Baskerville Old Face" charset="0"/>
                <a:cs typeface="Baskerville Old Face" charset="0"/>
              </a:rPr>
              <a:t>Akreditasi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6002970"/>
              </p:ext>
            </p:extLst>
          </p:nvPr>
        </p:nvGraphicFramePr>
        <p:xfrm>
          <a:off x="4045528" y="868681"/>
          <a:ext cx="6761017" cy="5333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30437" y="868681"/>
            <a:ext cx="6151419" cy="461665"/>
          </a:xfrm>
          <a:prstGeom prst="rect">
            <a:avLst/>
          </a:prstGeom>
          <a:solidFill>
            <a:schemeClr val="accent1">
              <a:lumMod val="75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Hasil</a:t>
            </a:r>
            <a:r>
              <a:rPr lang="en-US" sz="2400" dirty="0" smtClean="0">
                <a:latin typeface="Baskerville Old Face" charset="0"/>
                <a:ea typeface="Baskerville Old Face" charset="0"/>
                <a:cs typeface="Baskerville Old Face" charset="0"/>
              </a:rPr>
              <a:t> yang </a:t>
            </a:r>
            <a:r>
              <a:rPr lang="en-US" sz="24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diharapkan</a:t>
            </a:r>
            <a:endParaRPr lang="en-US" sz="2400" dirty="0"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7827539" y="868680"/>
            <a:ext cx="3474721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2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Baskerville Old Face" charset="0"/>
                <a:ea typeface="Baskerville Old Face" charset="0"/>
                <a:cs typeface="Baskerville Old Face" charset="0"/>
              </a:rPr>
              <a:t>Bimbingan</a:t>
            </a:r>
            <a:r>
              <a:rPr lang="en-US" dirty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dirty="0" err="1">
                <a:latin typeface="Baskerville Old Face" charset="0"/>
                <a:ea typeface="Baskerville Old Face" charset="0"/>
                <a:cs typeface="Baskerville Old Face" charset="0"/>
              </a:rPr>
              <a:t>Teknis</a:t>
            </a:r>
            <a:r>
              <a:rPr lang="en-US" dirty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dirty="0" err="1">
                <a:latin typeface="Baskerville Old Face" charset="0"/>
                <a:ea typeface="Baskerville Old Face" charset="0"/>
                <a:cs typeface="Baskerville Old Face" charset="0"/>
              </a:rPr>
              <a:t>Persiapan</a:t>
            </a:r>
            <a:r>
              <a:rPr lang="en-US" dirty="0"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dirty="0" err="1">
                <a:latin typeface="Baskerville Old Face" charset="0"/>
                <a:ea typeface="Baskerville Old Face" charset="0"/>
                <a:cs typeface="Baskerville Old Face" charset="0"/>
              </a:rPr>
              <a:t>Akreditasi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0978051"/>
              </p:ext>
            </p:extLst>
          </p:nvPr>
        </p:nvGraphicFramePr>
        <p:xfrm>
          <a:off x="3602184" y="1593274"/>
          <a:ext cx="8021781" cy="463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046220" y="868680"/>
            <a:ext cx="3474721" cy="51206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046224" y="769312"/>
            <a:ext cx="3295305" cy="461665"/>
          </a:xfrm>
          <a:prstGeom prst="rect">
            <a:avLst/>
          </a:prstGeom>
          <a:solidFill>
            <a:schemeClr val="accent1">
              <a:lumMod val="75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Baskerville Old Face" charset="0"/>
                <a:ea typeface="Baskerville Old Face" charset="0"/>
                <a:cs typeface="Baskerville Old Face" charset="0"/>
              </a:rPr>
              <a:t>Sasaran</a:t>
            </a:r>
            <a:endParaRPr lang="en-US" sz="2400" dirty="0"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91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/>
        </p:nvSpPr>
        <p:spPr>
          <a:xfrm rot="5400000">
            <a:off x="10847929" y="2391383"/>
            <a:ext cx="340499" cy="453999"/>
          </a:xfrm>
          <a:prstGeom prst="rtTriangle">
            <a:avLst/>
          </a:prstGeom>
          <a:solidFill>
            <a:srgbClr val="EFEFEF"/>
          </a:soli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914400"/>
            <a:endParaRPr>
              <a:solidFill>
                <a:prstClr val="black"/>
              </a:solidFill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5270090"/>
              </p:ext>
            </p:extLst>
          </p:nvPr>
        </p:nvGraphicFramePr>
        <p:xfrm>
          <a:off x="203200" y="1175657"/>
          <a:ext cx="11785600" cy="5265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711201" y="381000"/>
            <a:ext cx="12192000" cy="79465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61950" indent="-361950"/>
            <a:r>
              <a:rPr lang="id-ID" sz="3200" dirty="0">
                <a:solidFill>
                  <a:prstClr val="black"/>
                </a:solidFill>
              </a:rPr>
              <a:t> </a:t>
            </a:r>
            <a:r>
              <a:rPr lang="id-ID" sz="3200" dirty="0" smtClean="0">
                <a:solidFill>
                  <a:prstClr val="black"/>
                </a:solidFill>
              </a:rPr>
              <a:t>    </a:t>
            </a:r>
            <a:r>
              <a:rPr lang="id-ID" sz="2800" dirty="0" smtClean="0">
                <a:solidFill>
                  <a:prstClr val="black"/>
                </a:solidFill>
              </a:rPr>
              <a:t>Peta Sebaran Sekolah Penerima Bantuan  </a:t>
            </a:r>
          </a:p>
          <a:p>
            <a:pPr marL="361950"/>
            <a:r>
              <a:rPr lang="id-ID" sz="2800" dirty="0" smtClean="0">
                <a:solidFill>
                  <a:prstClr val="black"/>
                </a:solidFill>
              </a:rPr>
              <a:t>Tahun 2016 Per Provinsi</a:t>
            </a:r>
            <a:endParaRPr 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51358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193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20" y="1123838"/>
            <a:ext cx="3363738" cy="460118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SUBDIT KELEMBAGAAN DAN SARANA </a:t>
            </a: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PRASARANA</a:t>
            </a:r>
            <a:b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</a:br>
            <a:r>
              <a:rPr lang="en-US" sz="4400" dirty="0">
                <a:solidFill>
                  <a:srgbClr val="FFFF00"/>
                </a:solidFill>
                <a:latin typeface="Arial Rounded MT Bold" pitchFamily="34" charset="0"/>
              </a:rPr>
              <a:t/>
            </a:r>
            <a:br>
              <a:rPr lang="en-US" sz="4400" dirty="0">
                <a:solidFill>
                  <a:srgbClr val="FFFF00"/>
                </a:solidFill>
                <a:latin typeface="Arial Rounded MT Bold" pitchFamily="34" charset="0"/>
              </a:rPr>
            </a:br>
            <a:r>
              <a:rPr lang="en-US" sz="4000" dirty="0">
                <a:latin typeface="Arial Rounded MT Bold" pitchFamily="34" charset="0"/>
              </a:rPr>
              <a:t>DIREKTORAT PEMBINAAN SMA</a:t>
            </a:r>
            <a:r>
              <a:rPr lang="id-ID" sz="4000" dirty="0">
                <a:latin typeface="Arial Rounded MT Bold" pitchFamily="34" charset="0"/>
              </a:rPr>
              <a:t/>
            </a:r>
            <a:br>
              <a:rPr lang="id-ID" sz="4000" dirty="0">
                <a:latin typeface="Arial Rounded MT Bold" pitchFamily="34" charset="0"/>
              </a:rPr>
            </a:br>
            <a:r>
              <a:rPr lang="id-ID" sz="4000" b="1" dirty="0">
                <a:latin typeface="Arial Rounded MT Bold" pitchFamily="34" charset="0"/>
              </a:rPr>
              <a:t>2</a:t>
            </a:r>
            <a:r>
              <a:rPr lang="id-ID" sz="4000" b="1" dirty="0">
                <a:solidFill>
                  <a:schemeClr val="accent2">
                    <a:lumMod val="75000"/>
                  </a:schemeClr>
                </a:solidFill>
                <a:latin typeface="Arial Rounded MT Bold" pitchFamily="34" charset="0"/>
              </a:rPr>
              <a:t>0</a:t>
            </a:r>
            <a:r>
              <a:rPr lang="id-ID" sz="4000" b="1" dirty="0">
                <a:solidFill>
                  <a:schemeClr val="accent4">
                    <a:lumMod val="75000"/>
                  </a:schemeClr>
                </a:solidFill>
                <a:latin typeface="Arial Rounded MT Bold" pitchFamily="34" charset="0"/>
              </a:rPr>
              <a:t>1</a:t>
            </a:r>
            <a:r>
              <a:rPr lang="id-ID" sz="4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8</a:t>
            </a:r>
            <a:endParaRPr lang="en-US" sz="4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9044" y="864108"/>
            <a:ext cx="6885423" cy="512064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PROGRAM KERJA</a:t>
            </a:r>
            <a:br>
              <a:rPr lang="en-US" sz="32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SEKSI SARANA DAN PRASARANA</a:t>
            </a:r>
            <a:endParaRPr lang="en-US" sz="3200" dirty="0">
              <a:solidFill>
                <a:schemeClr val="tx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9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REKAP REALISASI LAPORAN 2016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05653585"/>
              </p:ext>
            </p:extLst>
          </p:nvPr>
        </p:nvGraphicFramePr>
        <p:xfrm>
          <a:off x="3666528" y="177426"/>
          <a:ext cx="8275267" cy="16939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0664">
                  <a:extLst>
                    <a:ext uri="{9D8B030D-6E8A-4147-A177-3AD203B41FA5}">
                      <a16:colId xmlns="" xmlns:a16="http://schemas.microsoft.com/office/drawing/2014/main" val="3554080508"/>
                    </a:ext>
                  </a:extLst>
                </a:gridCol>
                <a:gridCol w="2207509">
                  <a:extLst>
                    <a:ext uri="{9D8B030D-6E8A-4147-A177-3AD203B41FA5}">
                      <a16:colId xmlns="" xmlns:a16="http://schemas.microsoft.com/office/drawing/2014/main" val="2078823959"/>
                    </a:ext>
                  </a:extLst>
                </a:gridCol>
                <a:gridCol w="1181409">
                  <a:extLst>
                    <a:ext uri="{9D8B030D-6E8A-4147-A177-3AD203B41FA5}">
                      <a16:colId xmlns="" xmlns:a16="http://schemas.microsoft.com/office/drawing/2014/main" val="2134525135"/>
                    </a:ext>
                  </a:extLst>
                </a:gridCol>
                <a:gridCol w="1103367">
                  <a:extLst>
                    <a:ext uri="{9D8B030D-6E8A-4147-A177-3AD203B41FA5}">
                      <a16:colId xmlns="" xmlns:a16="http://schemas.microsoft.com/office/drawing/2014/main" val="3906962334"/>
                    </a:ext>
                  </a:extLst>
                </a:gridCol>
                <a:gridCol w="875691">
                  <a:extLst>
                    <a:ext uri="{9D8B030D-6E8A-4147-A177-3AD203B41FA5}">
                      <a16:colId xmlns="" xmlns:a16="http://schemas.microsoft.com/office/drawing/2014/main" val="3611460638"/>
                    </a:ext>
                  </a:extLst>
                </a:gridCol>
                <a:gridCol w="1190936">
                  <a:extLst>
                    <a:ext uri="{9D8B030D-6E8A-4147-A177-3AD203B41FA5}">
                      <a16:colId xmlns="" xmlns:a16="http://schemas.microsoft.com/office/drawing/2014/main" val="405576359"/>
                    </a:ext>
                  </a:extLst>
                </a:gridCol>
                <a:gridCol w="875691">
                  <a:extLst>
                    <a:ext uri="{9D8B030D-6E8A-4147-A177-3AD203B41FA5}">
                      <a16:colId xmlns="" xmlns:a16="http://schemas.microsoft.com/office/drawing/2014/main" val="756370212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</a:rPr>
                        <a:t>Provinsi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Jumlah Laporan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Realisasi Laporan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%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Belum Realisasi Laporan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%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258954513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Aceh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168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97.62%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2.38%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920563460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Jambi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86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81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94.19%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5.81%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2153489226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Jawa Barat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444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430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96.85%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3.15%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2594392468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Jawa</a:t>
                      </a:r>
                      <a:r>
                        <a:rPr lang="en-US" sz="1400" u="none" strike="noStrike" dirty="0">
                          <a:effectLst/>
                        </a:rPr>
                        <a:t> Tengah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271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270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99.63%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0.37%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4287515707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Jawa Timur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422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417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98.82%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1.18%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2558902862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Kalimantan Timur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94.44%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5.56%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580101931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Kalimantan Tengah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61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58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95.08%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4.92%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168424477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Kalimantan Barat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117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91.41%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8.59%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4264070183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Lampung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189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184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97.35%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2.65%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671138675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Maluku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103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95.15%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4.85%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467562955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Maluku Utara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94.12%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5.88%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61617631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Nusa Tenggara Timur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209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196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93.78%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6.22%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695177273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13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Riau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193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96.50%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3.50%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667017416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Papua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65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51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78.46%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21.54%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538897067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Papua Barat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78.26%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21.74%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595194250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Sulawesi Tengah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101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96.04%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3.96%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010344472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Sulawesi Selatan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159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90.34%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9.66%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815593863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Sulawesi Utara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88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96.70%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3.30%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2117396619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Sulawesi Barat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89.47%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10.53%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900390103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Sulawesi Tenggara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192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189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98.44%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1.56%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497119538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Sumatera Selatan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239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236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98.74%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1.26%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715640717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Sumatera Barat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121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97.58%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2.42%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5275704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Sumatera Utara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196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190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96.94%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3.06%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027990851"/>
                  </a:ext>
                </a:extLst>
              </a:tr>
              <a:tr h="65151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4148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4009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96.65%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139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3.35%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508150839"/>
                  </a:ext>
                </a:extLst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0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/>
        </p:nvSpPr>
        <p:spPr>
          <a:xfrm rot="5400000">
            <a:off x="10847934" y="2391385"/>
            <a:ext cx="340499" cy="453999"/>
          </a:xfrm>
          <a:prstGeom prst="rtTriangle">
            <a:avLst/>
          </a:prstGeom>
          <a:solidFill>
            <a:srgbClr val="EFEFEF"/>
          </a:soli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914400"/>
            <a:endParaRPr>
              <a:solidFill>
                <a:prstClr val="black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11201" y="381000"/>
            <a:ext cx="12192000" cy="121179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61950" indent="-361950"/>
            <a:r>
              <a:rPr lang="id-ID" sz="3200" dirty="0" smtClean="0">
                <a:solidFill>
                  <a:prstClr val="black"/>
                </a:solidFill>
              </a:rPr>
              <a:t>H. Peta Sebaran Sekolah Penerima Bantuan  </a:t>
            </a:r>
          </a:p>
          <a:p>
            <a:pPr marL="361950"/>
            <a:r>
              <a:rPr lang="id-ID" sz="3200" dirty="0" smtClean="0">
                <a:solidFill>
                  <a:prstClr val="black"/>
                </a:solidFill>
              </a:rPr>
              <a:t>Tahun 2017 Per Provinsi</a:t>
            </a:r>
            <a:endParaRPr lang="en-US" sz="3200" dirty="0">
              <a:solidFill>
                <a:prstClr val="black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632071"/>
              </p:ext>
            </p:extLst>
          </p:nvPr>
        </p:nvGraphicFramePr>
        <p:xfrm>
          <a:off x="-219368" y="890718"/>
          <a:ext cx="12411368" cy="5562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846258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REKAP REALISASI LAPORAN 2017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05653585"/>
              </p:ext>
            </p:extLst>
          </p:nvPr>
        </p:nvGraphicFramePr>
        <p:xfrm>
          <a:off x="3666528" y="492369"/>
          <a:ext cx="8275266" cy="125558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0664">
                  <a:extLst>
                    <a:ext uri="{9D8B030D-6E8A-4147-A177-3AD203B41FA5}">
                      <a16:colId xmlns="" xmlns:a16="http://schemas.microsoft.com/office/drawing/2014/main" val="3554080508"/>
                    </a:ext>
                  </a:extLst>
                </a:gridCol>
                <a:gridCol w="1928780">
                  <a:extLst>
                    <a:ext uri="{9D8B030D-6E8A-4147-A177-3AD203B41FA5}">
                      <a16:colId xmlns="" xmlns:a16="http://schemas.microsoft.com/office/drawing/2014/main" val="2078823959"/>
                    </a:ext>
                  </a:extLst>
                </a:gridCol>
                <a:gridCol w="1125416">
                  <a:extLst>
                    <a:ext uri="{9D8B030D-6E8A-4147-A177-3AD203B41FA5}">
                      <a16:colId xmlns="" xmlns:a16="http://schemas.microsoft.com/office/drawing/2014/main" val="2134525135"/>
                    </a:ext>
                  </a:extLst>
                </a:gridCol>
                <a:gridCol w="1254369">
                  <a:extLst>
                    <a:ext uri="{9D8B030D-6E8A-4147-A177-3AD203B41FA5}">
                      <a16:colId xmlns="" xmlns:a16="http://schemas.microsoft.com/office/drawing/2014/main" val="3906962334"/>
                    </a:ext>
                  </a:extLst>
                </a:gridCol>
                <a:gridCol w="1059411">
                  <a:extLst>
                    <a:ext uri="{9D8B030D-6E8A-4147-A177-3AD203B41FA5}">
                      <a16:colId xmlns="" xmlns:a16="http://schemas.microsoft.com/office/drawing/2014/main" val="3611460638"/>
                    </a:ext>
                  </a:extLst>
                </a:gridCol>
                <a:gridCol w="1039021">
                  <a:extLst>
                    <a:ext uri="{9D8B030D-6E8A-4147-A177-3AD203B41FA5}">
                      <a16:colId xmlns="" xmlns:a16="http://schemas.microsoft.com/office/drawing/2014/main" val="405576359"/>
                    </a:ext>
                  </a:extLst>
                </a:gridCol>
                <a:gridCol w="1027605">
                  <a:extLst>
                    <a:ext uri="{9D8B030D-6E8A-4147-A177-3AD203B41FA5}">
                      <a16:colId xmlns="" xmlns:a16="http://schemas.microsoft.com/office/drawing/2014/main" val="756370212"/>
                    </a:ext>
                  </a:extLst>
                </a:gridCol>
              </a:tblGrid>
              <a:tr h="15201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</a:rPr>
                        <a:t>Provinsi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</a:rPr>
                        <a:t>Jumlah</a:t>
                      </a:r>
                      <a:r>
                        <a:rPr lang="en-US" sz="1400" u="none" strike="noStrike" dirty="0">
                          <a:effectLst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</a:rPr>
                        <a:t>Laporan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</a:rPr>
                        <a:t>Realisasi</a:t>
                      </a:r>
                      <a:r>
                        <a:rPr lang="en-US" sz="1400" u="none" strike="noStrike" dirty="0">
                          <a:effectLst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</a:rPr>
                        <a:t>Laporan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%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Belum Realisasi Laporan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%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258954513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Aceh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effectLst/>
                          <a:latin typeface="+mn-lt"/>
                        </a:rPr>
                        <a:t>176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effectLst/>
                          <a:latin typeface="+mn-lt"/>
                        </a:rPr>
                        <a:t>155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88.07%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11.93%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920563460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Bali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85.00%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15.00%</a:t>
                      </a:r>
                    </a:p>
                  </a:txBody>
                  <a:tcPr marL="9524" marR="9524" marT="9525" marB="0" anchor="b"/>
                </a:tc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Bangka Belitung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91.67%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8.33%</a:t>
                      </a:r>
                    </a:p>
                  </a:txBody>
                  <a:tcPr marL="9524" marR="9524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Banten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87.59%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12.41%</a:t>
                      </a:r>
                    </a:p>
                  </a:txBody>
                  <a:tcPr marL="9524" marR="9524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Bengkulu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90.32%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9.68%</a:t>
                      </a:r>
                    </a:p>
                  </a:txBody>
                  <a:tcPr marL="9524" marR="9524" marT="9525" marB="0" anchor="b"/>
                </a:tc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D.I.Y.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Yogyakarta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94.00%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6.00%</a:t>
                      </a:r>
                    </a:p>
                  </a:txBody>
                  <a:tcPr marL="9524" marR="9524" marT="9525" marB="0" anchor="b"/>
                </a:tc>
              </a:tr>
              <a:tr h="4876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DKI Jakarta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88.89%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11.11%</a:t>
                      </a:r>
                    </a:p>
                  </a:txBody>
                  <a:tcPr marL="9524" marR="9524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Gorontalo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94.74%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5.26%</a:t>
                      </a:r>
                    </a:p>
                  </a:txBody>
                  <a:tcPr marL="9524" marR="9524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Jambi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82.09%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17.91%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2153489226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Jawa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Barat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433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81.52%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18.48%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2594392468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Jawa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Tengah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93.51%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6.49%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4287515707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Jawa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Timur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85.79%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14.21%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2558902862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Kalimantan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Timur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73.68%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26.32%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3580101931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Kalimantan Tengah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71.88%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28.13%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1168424477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Kalimantan Barat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76.47%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23.53%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4264070183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Kalimantan Selatan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97.37%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2.63%</a:t>
                      </a:r>
                    </a:p>
                  </a:txBody>
                  <a:tcPr marL="9524" marR="9524" marT="9525" marB="0" anchor="b"/>
                </a:tc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Kalimantan Utara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77.78%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22.22%</a:t>
                      </a:r>
                    </a:p>
                  </a:txBody>
                  <a:tcPr marL="9524" marR="9524" marT="9525" marB="0" anchor="b"/>
                </a:tc>
              </a:tr>
              <a:tr h="65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Kepulauan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Riau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84.00%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16.00%</a:t>
                      </a:r>
                    </a:p>
                  </a:txBody>
                  <a:tcPr marL="9524" marR="9524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Lampung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85.19%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14.81%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3671138675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Maluku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50.00%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50.00%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3467562955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Maluku Utara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67.39%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32.61%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361617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0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REKAP REALISASI LAPORAN 2017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05653585"/>
              </p:ext>
            </p:extLst>
          </p:nvPr>
        </p:nvGraphicFramePr>
        <p:xfrm>
          <a:off x="3666528" y="1336432"/>
          <a:ext cx="8275267" cy="105575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0664">
                  <a:extLst>
                    <a:ext uri="{9D8B030D-6E8A-4147-A177-3AD203B41FA5}">
                      <a16:colId xmlns="" xmlns:a16="http://schemas.microsoft.com/office/drawing/2014/main" val="3554080508"/>
                    </a:ext>
                  </a:extLst>
                </a:gridCol>
                <a:gridCol w="2207509">
                  <a:extLst>
                    <a:ext uri="{9D8B030D-6E8A-4147-A177-3AD203B41FA5}">
                      <a16:colId xmlns="" xmlns:a16="http://schemas.microsoft.com/office/drawing/2014/main" val="2078823959"/>
                    </a:ext>
                  </a:extLst>
                </a:gridCol>
                <a:gridCol w="1181409">
                  <a:extLst>
                    <a:ext uri="{9D8B030D-6E8A-4147-A177-3AD203B41FA5}">
                      <a16:colId xmlns="" xmlns:a16="http://schemas.microsoft.com/office/drawing/2014/main" val="2134525135"/>
                    </a:ext>
                  </a:extLst>
                </a:gridCol>
                <a:gridCol w="1103367">
                  <a:extLst>
                    <a:ext uri="{9D8B030D-6E8A-4147-A177-3AD203B41FA5}">
                      <a16:colId xmlns="" xmlns:a16="http://schemas.microsoft.com/office/drawing/2014/main" val="3906962334"/>
                    </a:ext>
                  </a:extLst>
                </a:gridCol>
                <a:gridCol w="875691">
                  <a:extLst>
                    <a:ext uri="{9D8B030D-6E8A-4147-A177-3AD203B41FA5}">
                      <a16:colId xmlns="" xmlns:a16="http://schemas.microsoft.com/office/drawing/2014/main" val="3611460638"/>
                    </a:ext>
                  </a:extLst>
                </a:gridCol>
                <a:gridCol w="1190936">
                  <a:extLst>
                    <a:ext uri="{9D8B030D-6E8A-4147-A177-3AD203B41FA5}">
                      <a16:colId xmlns="" xmlns:a16="http://schemas.microsoft.com/office/drawing/2014/main" val="405576359"/>
                    </a:ext>
                  </a:extLst>
                </a:gridCol>
                <a:gridCol w="875691">
                  <a:extLst>
                    <a:ext uri="{9D8B030D-6E8A-4147-A177-3AD203B41FA5}">
                      <a16:colId xmlns="" xmlns:a16="http://schemas.microsoft.com/office/drawing/2014/main" val="756370212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</a:rPr>
                        <a:t>Provinsi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Jumlah Laporan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Realisasi Laporan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%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Belum Realisasi Laporan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%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258954513"/>
                  </a:ext>
                </a:extLst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Nusa Tenggara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Timur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53.15%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46.85%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920563460"/>
                  </a:ext>
                </a:extLst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Nusa Tenggara Barat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86.24%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13.76%</a:t>
                      </a:r>
                    </a:p>
                  </a:txBody>
                  <a:tcPr marL="9524" marR="9524" marT="9525" marB="0" anchor="b"/>
                </a:tc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Riau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94.21%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5.79%</a:t>
                      </a:r>
                    </a:p>
                  </a:txBody>
                  <a:tcPr marL="9524" marR="9524" marT="9525" marB="0" anchor="b"/>
                </a:tc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Papua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75.00%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25.00%</a:t>
                      </a:r>
                    </a:p>
                  </a:txBody>
                  <a:tcPr marL="9524" marR="9524" marT="9525" marB="0" anchor="b"/>
                </a:tc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Papua Barat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87.50%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12.50%</a:t>
                      </a:r>
                    </a:p>
                  </a:txBody>
                  <a:tcPr marL="9524" marR="9524" marT="9525" marB="0" anchor="b"/>
                </a:tc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Sulawesi Tengah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70.31%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29.69%</a:t>
                      </a:r>
                    </a:p>
                  </a:txBody>
                  <a:tcPr marL="9524" marR="9524" marT="9525" marB="0" anchor="b"/>
                </a:tc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Sulawesi Selatan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83.10%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16.90%</a:t>
                      </a:r>
                    </a:p>
                  </a:txBody>
                  <a:tcPr marL="9524" marR="9524" marT="9525" marB="0" anchor="b"/>
                </a:tc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  <a:latin typeface="+mn-lt"/>
                        </a:rPr>
                        <a:t>Sulawesi Utara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65.63%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34.38%</a:t>
                      </a:r>
                    </a:p>
                  </a:txBody>
                  <a:tcPr marL="9524" marR="9524" marT="9525" marB="0" anchor="b"/>
                </a:tc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Sulawesi Barat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57.14%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42.86%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2153489226"/>
                  </a:ext>
                </a:extLst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  <a:latin typeface="+mn-lt"/>
                        </a:rPr>
                        <a:t>Sulawesi Tenggara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79.72%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20.28%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2594392468"/>
                  </a:ext>
                </a:extLst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Sumatera Selatan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95.10%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4.90%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4287515707"/>
                  </a:ext>
                </a:extLst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Sumatera Barat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84.11%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15.89%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2558902862"/>
                  </a:ext>
                </a:extLst>
              </a:tr>
              <a:tr h="6610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Sumatera Utara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86.98%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13.02%</a:t>
                      </a:r>
                    </a:p>
                  </a:txBody>
                  <a:tcPr marL="9524" marR="9524" marT="9525" marB="0" anchor="b"/>
                </a:tc>
                <a:extLst>
                  <a:ext uri="{0D108BD9-81ED-4DB2-BD59-A6C34878D82A}">
                    <a16:rowId xmlns="" xmlns:a16="http://schemas.microsoft.com/office/drawing/2014/main" val="3580101931"/>
                  </a:ext>
                </a:extLst>
              </a:tr>
              <a:tr h="66103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3101</a:t>
                      </a: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2583</a:t>
                      </a: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83.30%</a:t>
                      </a: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518</a:t>
                      </a: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16.70%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="" xmlns:a16="http://schemas.microsoft.com/office/drawing/2014/main" val="116842447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09293" y="515815"/>
            <a:ext cx="2274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LANJUTAN…..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0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askerville Old Face" charset="0"/>
                <a:ea typeface="Baskerville Old Face" charset="0"/>
                <a:cs typeface="Baskerville Old Face" charset="0"/>
              </a:rPr>
              <a:t>TERIMA KASIH</a:t>
            </a:r>
            <a:endParaRPr lang="en-US" dirty="0"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  <p:pic>
        <p:nvPicPr>
          <p:cNvPr id="5" name="Content Placeholder 4" descr="Gambar terkait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86351" y="1690255"/>
            <a:ext cx="3950969" cy="3682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50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Persiapan</a:t>
            </a:r>
            <a:r>
              <a:rPr lang="en-US" dirty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Wajar</a:t>
            </a:r>
            <a:r>
              <a:rPr lang="en-US" dirty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12 </a:t>
            </a:r>
            <a:r>
              <a:rPr lang="en-US" dirty="0" err="1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Tahun</a:t>
            </a:r>
            <a:endParaRPr lang="en-US" dirty="0">
              <a:solidFill>
                <a:schemeClr val="bg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343978" y="1138450"/>
            <a:ext cx="1998945" cy="1219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AKSES SMA</a:t>
            </a:r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6369718"/>
              </p:ext>
            </p:extLst>
          </p:nvPr>
        </p:nvGraphicFramePr>
        <p:xfrm>
          <a:off x="4109114" y="3454023"/>
          <a:ext cx="2667001" cy="2537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Notched Right Arrow 14"/>
          <p:cNvSpPr/>
          <p:nvPr/>
        </p:nvSpPr>
        <p:spPr>
          <a:xfrm>
            <a:off x="6390221" y="1471366"/>
            <a:ext cx="1019575" cy="484632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Notched Right Arrow 15"/>
          <p:cNvSpPr/>
          <p:nvPr/>
        </p:nvSpPr>
        <p:spPr>
          <a:xfrm rot="5400000">
            <a:off x="5020506" y="2630450"/>
            <a:ext cx="826008" cy="484632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136084798"/>
              </p:ext>
            </p:extLst>
          </p:nvPr>
        </p:nvGraphicFramePr>
        <p:xfrm>
          <a:off x="7482387" y="1138451"/>
          <a:ext cx="3702082" cy="48462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5112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8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3200" dirty="0" smtClean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Kategori Bantuan      Sarana </a:t>
            </a:r>
            <a:r>
              <a:rPr lang="id-ID" sz="3200" dirty="0" err="1" smtClean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Prasrana</a:t>
            </a:r>
            <a:endParaRPr lang="en-US" sz="3200" dirty="0">
              <a:solidFill>
                <a:schemeClr val="bg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  <p:graphicFrame>
        <p:nvGraphicFramePr>
          <p:cNvPr id="10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0697984"/>
              </p:ext>
            </p:extLst>
          </p:nvPr>
        </p:nvGraphicFramePr>
        <p:xfrm>
          <a:off x="3867911" y="868681"/>
          <a:ext cx="7816088" cy="5245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52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Alokasi</a:t>
            </a:r>
            <a:r>
              <a:rPr lang="en-US" sz="3200" dirty="0" smtClean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</a:t>
            </a:r>
            <a:r>
              <a:rPr lang="id-ID" sz="3200" dirty="0" smtClean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Bantuan Pemerintah </a:t>
            </a:r>
            <a:r>
              <a:rPr lang="en-US" sz="3200" dirty="0" err="1" smtClean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Tahun</a:t>
            </a:r>
            <a:r>
              <a:rPr lang="en-US" sz="3200" dirty="0" smtClean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 201</a:t>
            </a:r>
            <a:r>
              <a:rPr lang="id-ID" sz="3200" dirty="0" smtClean="0">
                <a:solidFill>
                  <a:schemeClr val="bg1"/>
                </a:solidFill>
                <a:latin typeface="Baskerville Old Face" charset="0"/>
                <a:ea typeface="Baskerville Old Face" charset="0"/>
                <a:cs typeface="Baskerville Old Face" charset="0"/>
              </a:rPr>
              <a:t>8</a:t>
            </a:r>
            <a:endParaRPr lang="en-US" sz="3200" dirty="0">
              <a:solidFill>
                <a:schemeClr val="bg1"/>
              </a:solidFill>
              <a:latin typeface="Baskerville Old Face" charset="0"/>
              <a:ea typeface="Baskerville Old Face" charset="0"/>
              <a:cs typeface="Baskerville Old Face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5538480"/>
              </p:ext>
            </p:extLst>
          </p:nvPr>
        </p:nvGraphicFramePr>
        <p:xfrm>
          <a:off x="3622432" y="203184"/>
          <a:ext cx="7833458" cy="6403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7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66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50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0356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9446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8806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JENIS BANTUAN</a:t>
                      </a:r>
                      <a:endParaRPr lang="en-US" sz="18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SATUAN</a:t>
                      </a:r>
                      <a:endParaRPr lang="en-US" sz="18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VOL</a:t>
                      </a:r>
                      <a:endParaRPr lang="en-US" sz="18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NILAI (000)</a:t>
                      </a:r>
                      <a:endParaRPr lang="en-US" sz="18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3208">
                <a:tc rowSpan="2">
                  <a:txBody>
                    <a:bodyPr/>
                    <a:lstStyle/>
                    <a:p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USB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Reguler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Unit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16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52.263.840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390">
                <a:tc vMerge="1">
                  <a:txBody>
                    <a:bodyPr/>
                    <a:lstStyle/>
                    <a:p>
                      <a:endParaRPr lang="en-US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Berasrama</a:t>
                      </a:r>
                      <a:r>
                        <a:rPr lang="en-US" sz="1600" baseline="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Papua &amp; P. Barat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Unit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2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6.572.980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5173">
                <a:tc rowSpan="3">
                  <a:txBody>
                    <a:bodyPr/>
                    <a:lstStyle/>
                    <a:p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RKB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Reguler</a:t>
                      </a:r>
                      <a:r>
                        <a:rPr lang="en-US" sz="1600" baseline="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1594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398.500.000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5114">
                <a:tc vMerge="1">
                  <a:txBody>
                    <a:bodyPr/>
                    <a:lstStyle/>
                    <a:p>
                      <a:endParaRPr lang="en-US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Papua &amp; Papua Barat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20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6.000.000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2788">
                <a:tc vMerge="1">
                  <a:txBody>
                    <a:bodyPr/>
                    <a:lstStyle/>
                    <a:p>
                      <a:endParaRPr lang="en-US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3T &amp;</a:t>
                      </a:r>
                      <a:r>
                        <a:rPr lang="en-US" sz="1600" baseline="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Perbatasan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2.918.350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7240">
                <a:tc rowSpan="3"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Rehabilitasi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Belajar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Reguler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Paket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2.470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122.993.650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7512">
                <a:tc vMerge="1">
                  <a:txBody>
                    <a:bodyPr/>
                    <a:lstStyle/>
                    <a:p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Papua &amp; Papua Barat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Paket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20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1.200.000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390">
                <a:tc vMerge="1">
                  <a:txBody>
                    <a:bodyPr/>
                    <a:lstStyle/>
                    <a:p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3T &amp;</a:t>
                      </a:r>
                      <a:r>
                        <a:rPr lang="en-US" sz="1600" baseline="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Perbatasan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Paket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738.520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22788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Renovasi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Reguler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Paket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100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50.600.000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2788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Perpustakaan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Reguler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750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192.105.450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3539">
                <a:tc rowSpan="2"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Laboratorium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Reguler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646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178.773.623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2517">
                <a:tc vMerge="1">
                  <a:txBody>
                    <a:bodyPr/>
                    <a:lstStyle/>
                    <a:p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3T &amp; </a:t>
                      </a:r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Perbatasan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3.000.000.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601884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Penunjang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Lain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Reguler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Ruang</a:t>
                      </a:r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221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22.317.995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404969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Peralatan</a:t>
                      </a:r>
                      <a:r>
                        <a:rPr lang="en-US" sz="1600" baseline="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 TIK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Reguler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Paket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2.152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492.347.472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22844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Total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Baskerville Old Face" charset="0"/>
                          <a:ea typeface="Baskerville Old Face" charset="0"/>
                          <a:cs typeface="Baskerville Old Face" charset="0"/>
                        </a:rPr>
                        <a:t>1.530.331.880</a:t>
                      </a:r>
                      <a:endParaRPr lang="en-US" sz="1600" dirty="0">
                        <a:latin typeface="Baskerville Old Face" charset="0"/>
                        <a:ea typeface="Baskerville Old Face" charset="0"/>
                        <a:cs typeface="Baskerville Old Face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32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Unit </a:t>
            </a:r>
            <a:r>
              <a:rPr lang="en-US" sz="3200" dirty="0" err="1" smtClean="0">
                <a:solidFill>
                  <a:schemeClr val="bg1"/>
                </a:solidFill>
              </a:rPr>
              <a:t>Sekolah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Baru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360714"/>
              </p:ext>
            </p:extLst>
          </p:nvPr>
        </p:nvGraphicFramePr>
        <p:xfrm>
          <a:off x="3868738" y="387928"/>
          <a:ext cx="7315200" cy="6123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Placeholder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>
          <a:xfrm>
            <a:off x="4067080" y="3047999"/>
            <a:ext cx="1448569" cy="814821"/>
          </a:xfrm>
          <a:prstGeom prst="rect">
            <a:avLst/>
          </a:prstGeom>
        </p:spPr>
      </p:pic>
      <p:pic>
        <p:nvPicPr>
          <p:cNvPr id="7" name="Picture Placeholder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>
          <a:xfrm>
            <a:off x="4067079" y="838199"/>
            <a:ext cx="1468582" cy="110143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8" name="Picture Placeholder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8" b="24038"/>
          <a:stretch>
            <a:fillRect/>
          </a:stretch>
        </p:blipFill>
        <p:spPr>
          <a:xfrm>
            <a:off x="4067079" y="4971186"/>
            <a:ext cx="1468582" cy="101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15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Ruang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Kelas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Baru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3569027"/>
              </p:ext>
            </p:extLst>
          </p:nvPr>
        </p:nvGraphicFramePr>
        <p:xfrm>
          <a:off x="3868738" y="387928"/>
          <a:ext cx="7315200" cy="6123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291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65" y="1151547"/>
            <a:ext cx="2947482" cy="4601183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Perpustakaan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dan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Laboratorium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496503"/>
              </p:ext>
            </p:extLst>
          </p:nvPr>
        </p:nvGraphicFramePr>
        <p:xfrm>
          <a:off x="3868738" y="387928"/>
          <a:ext cx="7315200" cy="6123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8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65" y="1151547"/>
            <a:ext cx="2947482" cy="4601183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Rehabilitasi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Ruang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Belajar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1576602"/>
              </p:ext>
            </p:extLst>
          </p:nvPr>
        </p:nvGraphicFramePr>
        <p:xfrm>
          <a:off x="3868738" y="387928"/>
          <a:ext cx="7315200" cy="6123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31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</TotalTime>
  <Words>1324</Words>
  <Application>Microsoft Office PowerPoint</Application>
  <PresentationFormat>Custom</PresentationFormat>
  <Paragraphs>649</Paragraphs>
  <Slides>24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Frame</vt:lpstr>
      <vt:lpstr>NewsPrint</vt:lpstr>
      <vt:lpstr>PROGRAM BANTUAN PEMERINTAH   OLEH: DR. Harizal</vt:lpstr>
      <vt:lpstr>SUBDIT KELEMBAGAAN DAN SARANA PRASARANA  DIREKTORAT PEMBINAAN SMA 2018</vt:lpstr>
      <vt:lpstr>Persiapan Wajar 12 Tahun</vt:lpstr>
      <vt:lpstr>Kategori Bantuan      Sarana Prasrana</vt:lpstr>
      <vt:lpstr>Alokasi Bantuan Pemerintah Tahun 2018</vt:lpstr>
      <vt:lpstr>Unit Sekolah Baru</vt:lpstr>
      <vt:lpstr>Ruang Kelas Baru</vt:lpstr>
      <vt:lpstr>Perpustakaan dan Laboratorium</vt:lpstr>
      <vt:lpstr>Rehabilitasi Ruang Belajar</vt:lpstr>
      <vt:lpstr>Renovasi</vt:lpstr>
      <vt:lpstr>Bantuan Peralatan TIK</vt:lpstr>
      <vt:lpstr>Ruang Penunjang Lain</vt:lpstr>
      <vt:lpstr>SUBDIT KELEMBAGAAN DAN SARANA PRASARANA  DIREKTORAT PEMBINAAN SMA 2018</vt:lpstr>
      <vt:lpstr>Tugas Pokok dan Fungsi</vt:lpstr>
      <vt:lpstr>Tata Kelola Pendidikan</vt:lpstr>
      <vt:lpstr>Bimbingan Teknis Persiapan Akreditasi</vt:lpstr>
      <vt:lpstr>Bimbingan Teknis Persiapan Akreditasi</vt:lpstr>
      <vt:lpstr>Bimbingan Teknis Persiapan Akreditasi</vt:lpstr>
      <vt:lpstr>PowerPoint Presentation</vt:lpstr>
      <vt:lpstr>REKAP REALISASI LAPORAN 2016</vt:lpstr>
      <vt:lpstr>PowerPoint Presentation</vt:lpstr>
      <vt:lpstr>REKAP REALISASI LAPORAN 2017</vt:lpstr>
      <vt:lpstr>REKAP REALISASI LAPORAN 2017</vt:lpstr>
      <vt:lpstr>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BANTUAN PEMERINTAH</dc:title>
  <dc:creator>Microsoft Office User</dc:creator>
  <cp:lastModifiedBy>MacBookAir</cp:lastModifiedBy>
  <cp:revision>57</cp:revision>
  <dcterms:created xsi:type="dcterms:W3CDTF">2018-02-12T03:48:42Z</dcterms:created>
  <dcterms:modified xsi:type="dcterms:W3CDTF">2018-02-21T12:02:17Z</dcterms:modified>
</cp:coreProperties>
</file>