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5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0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9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5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2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5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3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9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0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1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9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71697-60F3-45B9-B6D9-25B2703D3F22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6C35C-38DD-4B7B-9CC8-73D4E1D8F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2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mond 6"/>
          <p:cNvSpPr/>
          <p:nvPr/>
        </p:nvSpPr>
        <p:spPr>
          <a:xfrm rot="359566">
            <a:off x="4038600" y="457200"/>
            <a:ext cx="5029200" cy="3810000"/>
          </a:xfrm>
          <a:prstGeom prst="diamon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1219200" y="0"/>
            <a:ext cx="5638800" cy="6781800"/>
          </a:xfrm>
          <a:prstGeom prst="parallelogram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9048"/>
            <a:ext cx="9144000" cy="1470025"/>
          </a:xfrm>
          <a:noFill/>
          <a:ln w="6350">
            <a:solidFill>
              <a:schemeClr val="accent6">
                <a:lumMod val="75000"/>
              </a:schemeClr>
            </a:solidFill>
            <a:prstDash val="sysDash"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EVALUASI DAK FISIK BIDANG PENDIDIKAN</a:t>
            </a:r>
            <a:b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TAHUN 2017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4267200"/>
            <a:ext cx="8991600" cy="1752600"/>
          </a:xfrm>
        </p:spPr>
        <p:txBody>
          <a:bodyPr>
            <a:normAutofit/>
          </a:bodyPr>
          <a:lstStyle/>
          <a:p>
            <a:r>
              <a:rPr lang="en-US" b="1" dirty="0" smtClean="0"/>
              <a:t>KEMENTERIAN PENDIDIKAN DAN KEBUDAYAAN</a:t>
            </a:r>
          </a:p>
          <a:p>
            <a:r>
              <a:rPr lang="en-US" sz="2600" b="1" dirty="0" smtClean="0"/>
              <a:t>DIREKTORAT JENDERAL PENDIDIKAN DASAR DAN MENENGAH</a:t>
            </a:r>
          </a:p>
          <a:p>
            <a:r>
              <a:rPr lang="en-US" b="1" dirty="0" smtClean="0"/>
              <a:t>TAHUN 2018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579848"/>
            <a:ext cx="1404738" cy="140473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239000" y="2971801"/>
            <a:ext cx="1752600" cy="13716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latin typeface="Blackadder ITC" pitchFamily="82" charset="0"/>
              </a:rPr>
              <a:t>The Royal Bogor</a:t>
            </a:r>
            <a:endParaRPr lang="en-US" sz="2000" dirty="0">
              <a:solidFill>
                <a:srgbClr val="FFFF00"/>
              </a:solidFill>
              <a:latin typeface="Blackadder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943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1613"/>
            <a:ext cx="9144000" cy="531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SMA-8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981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121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1613"/>
            <a:ext cx="9144000" cy="531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SMA-9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133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BARAT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81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SELATAN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5638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TENGAH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7887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7012"/>
            <a:ext cx="9144000" cy="528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REALISASI DAK FISIK SUBBID </a:t>
            </a:r>
            <a:r>
              <a:rPr lang="en-US" dirty="0" smtClean="0"/>
              <a:t>SMA-10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747077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TENGGARA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4139405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UTARA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7150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BARAT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9193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REALISASI DAK FISIK SUBBID </a:t>
            </a:r>
            <a:r>
              <a:rPr lang="en-US" dirty="0" smtClean="0"/>
              <a:t>SMA-11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057400"/>
            <a:ext cx="38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SELATAN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960" y="4888468"/>
            <a:ext cx="81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UTARA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203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067800" cy="1143000"/>
          </a:xfrm>
        </p:spPr>
        <p:txBody>
          <a:bodyPr>
            <a:normAutofit/>
          </a:bodyPr>
          <a:lstStyle/>
          <a:p>
            <a:r>
              <a:rPr lang="en-US" sz="6600" i="1" dirty="0" err="1" smtClean="0"/>
              <a:t>Terima</a:t>
            </a:r>
            <a:r>
              <a:rPr lang="en-US" sz="6600" i="1" dirty="0" smtClean="0"/>
              <a:t> </a:t>
            </a:r>
            <a:r>
              <a:rPr lang="en-US" sz="6600" i="1" dirty="0" err="1" smtClean="0"/>
              <a:t>Kasih</a:t>
            </a:r>
            <a:endParaRPr lang="en-US" sz="6600" i="1" dirty="0"/>
          </a:p>
        </p:txBody>
      </p:sp>
    </p:spTree>
    <p:extLst>
      <p:ext uri="{BB962C8B-B14F-4D97-AF65-F5344CB8AC3E}">
        <p14:creationId xmlns:p14="http://schemas.microsoft.com/office/powerpoint/2010/main" val="290189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REALISASI DAK FISIK SUBBID SMA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8991600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466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55688"/>
            <a:ext cx="8991600" cy="572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85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98612"/>
            <a:ext cx="9067800" cy="503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4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4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59436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BARAT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1336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18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981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SELATAN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429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TENGAH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0292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TIMUR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2580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SMA-6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0574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UTARA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85984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0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REALISASI DAK FISIK SUBBID </a:t>
            </a:r>
            <a:r>
              <a:rPr lang="en-US" dirty="0" smtClean="0"/>
              <a:t>SMA-7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486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84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97</Words>
  <Application>Microsoft Office PowerPoint</Application>
  <PresentationFormat>On-screen Show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EVALUASI DAK FISIK BIDANG PENDIDIKAN TAHUN 2017</vt:lpstr>
      <vt:lpstr>REALISASI DAK FISIK SUBBID SMA</vt:lpstr>
      <vt:lpstr>REALISASI DAK FISIK SUBBID SMA-1</vt:lpstr>
      <vt:lpstr>REALISASI DAK FISIK SUBBID SMA-2</vt:lpstr>
      <vt:lpstr>REALISASI DAK FISIK SUBBID SMA-3</vt:lpstr>
      <vt:lpstr>REALISASI DAK FISIK SUBBID SMA-4</vt:lpstr>
      <vt:lpstr>REALISASI DAK FISIK SUBBID SMA-5</vt:lpstr>
      <vt:lpstr>REALISASI DAK FISIK SUBBID SMA-6</vt:lpstr>
      <vt:lpstr>REALISASI DAK FISIK SUBBID SMA-7</vt:lpstr>
      <vt:lpstr>REALISASI DAK FISIK SUBBID SMA-8</vt:lpstr>
      <vt:lpstr>REALISASI DAK FISIK SUBBID SMA-9</vt:lpstr>
      <vt:lpstr>REALISASI DAK FISIK SUBBID SMA-10</vt:lpstr>
      <vt:lpstr>REALISASI DAK FISIK SUBBID SMA-11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EVALUASI DAK FISIK BIDANG PENDIDIKAN TAHUN 2017</dc:title>
  <dc:creator>notebook sony 2</dc:creator>
  <cp:lastModifiedBy>notebook sony 2</cp:lastModifiedBy>
  <cp:revision>10</cp:revision>
  <dcterms:created xsi:type="dcterms:W3CDTF">2018-03-12T13:46:15Z</dcterms:created>
  <dcterms:modified xsi:type="dcterms:W3CDTF">2018-03-13T03:13:49Z</dcterms:modified>
</cp:coreProperties>
</file>