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theme/themeOverride2.xml" ContentType="application/vnd.openxmlformats-officedocument.themeOverrid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5.xml" ContentType="application/vnd.openxmlformats-officedocument.theme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theme/theme6.xml" ContentType="application/vnd.openxmlformats-officedocument.theme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theme/theme7.xml" ContentType="application/vnd.openxmlformats-officedocument.theme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8.xml" ContentType="application/vnd.openxmlformats-officedocument.theme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theme/theme9.xml" ContentType="application/vnd.openxmlformats-officedocument.theme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0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theme/theme11.xml" ContentType="application/vnd.openxmlformats-officedocument.theme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1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0" r:id="rId1"/>
    <p:sldMasterId id="2147483893" r:id="rId2"/>
    <p:sldMasterId id="2147483906" r:id="rId3"/>
    <p:sldMasterId id="2147485137" r:id="rId4"/>
    <p:sldMasterId id="2147485152" r:id="rId5"/>
    <p:sldMasterId id="2147485192" r:id="rId6"/>
    <p:sldMasterId id="2147485206" r:id="rId7"/>
    <p:sldMasterId id="2147485221" r:id="rId8"/>
    <p:sldMasterId id="2147485261" r:id="rId9"/>
    <p:sldMasterId id="2147485274" r:id="rId10"/>
    <p:sldMasterId id="2147485288" r:id="rId11"/>
    <p:sldMasterId id="2147485302" r:id="rId12"/>
  </p:sldMasterIdLst>
  <p:notesMasterIdLst>
    <p:notesMasterId r:id="rId32"/>
  </p:notesMasterIdLst>
  <p:handoutMasterIdLst>
    <p:handoutMasterId r:id="rId33"/>
  </p:handoutMasterIdLst>
  <p:sldIdLst>
    <p:sldId id="1160" r:id="rId13"/>
    <p:sldId id="1199" r:id="rId14"/>
    <p:sldId id="1203" r:id="rId15"/>
    <p:sldId id="1204" r:id="rId16"/>
    <p:sldId id="1206" r:id="rId17"/>
    <p:sldId id="1207" r:id="rId18"/>
    <p:sldId id="1195" r:id="rId19"/>
    <p:sldId id="1200" r:id="rId20"/>
    <p:sldId id="1201" r:id="rId21"/>
    <p:sldId id="1202" r:id="rId22"/>
    <p:sldId id="1183" r:id="rId23"/>
    <p:sldId id="1188" r:id="rId24"/>
    <p:sldId id="1189" r:id="rId25"/>
    <p:sldId id="1190" r:id="rId26"/>
    <p:sldId id="1191" r:id="rId27"/>
    <p:sldId id="1192" r:id="rId28"/>
    <p:sldId id="1193" r:id="rId29"/>
    <p:sldId id="1205" r:id="rId30"/>
    <p:sldId id="1161" r:id="rId31"/>
  </p:sldIdLst>
  <p:sldSz cx="9906000" cy="6858000" type="A4"/>
  <p:notesSz cx="7053263" cy="93091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FF"/>
    <a:srgbClr val="000000"/>
    <a:srgbClr val="333333"/>
    <a:srgbClr val="93D393"/>
    <a:srgbClr val="5FC3D7"/>
    <a:srgbClr val="FFD9CE"/>
    <a:srgbClr val="F3A276"/>
    <a:srgbClr val="0000FF"/>
    <a:srgbClr val="FFEDE8"/>
    <a:srgbClr val="E9D1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77" autoAdjust="0"/>
    <p:restoredTop sz="99649" autoAdjust="0"/>
  </p:normalViewPr>
  <p:slideViewPr>
    <p:cSldViewPr>
      <p:cViewPr varScale="1">
        <p:scale>
          <a:sx n="67" d="100"/>
          <a:sy n="67" d="100"/>
        </p:scale>
        <p:origin x="1152" y="48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slide" Target="slides/slide14.xml"/><Relationship Id="rId21" Type="http://schemas.openxmlformats.org/officeDocument/2006/relationships/slide" Target="slides/slide9.xml"/><Relationship Id="rId34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33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4.xml"/><Relationship Id="rId20" Type="http://schemas.openxmlformats.org/officeDocument/2006/relationships/slide" Target="slides/slide8.xml"/><Relationship Id="rId29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2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slide" Target="slides/slide16.xml"/><Relationship Id="rId36" Type="http://schemas.openxmlformats.org/officeDocument/2006/relationships/theme" Target="theme/theme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7.xml"/><Relationship Id="rId31" Type="http://schemas.openxmlformats.org/officeDocument/2006/relationships/slide" Target="slides/slide19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slide" Target="slides/slide15.xml"/><Relationship Id="rId30" Type="http://schemas.openxmlformats.org/officeDocument/2006/relationships/slide" Target="slides/slide18.xml"/><Relationship Id="rId35" Type="http://schemas.openxmlformats.org/officeDocument/2006/relationships/viewProps" Target="viewProps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4" y="0"/>
            <a:ext cx="3055536" cy="465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44" tIns="46073" rIns="92144" bIns="46073" numCol="1" anchor="t" anchorCtr="0" compatLnSpc="1">
            <a:prstTxWarp prst="textNoShape">
              <a:avLst/>
            </a:prstTxWarp>
          </a:bodyPr>
          <a:lstStyle>
            <a:lvl1pPr algn="l">
              <a:defRPr sz="1200" b="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96082" y="0"/>
            <a:ext cx="3055536" cy="465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44" tIns="46073" rIns="92144" bIns="46073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68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4" y="8841710"/>
            <a:ext cx="3055536" cy="465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44" tIns="46073" rIns="92144" bIns="46073" numCol="1" anchor="b" anchorCtr="0" compatLnSpc="1">
            <a:prstTxWarp prst="textNoShape">
              <a:avLst/>
            </a:prstTxWarp>
          </a:bodyPr>
          <a:lstStyle>
            <a:lvl1pPr algn="l">
              <a:defRPr sz="1200" b="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68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96082" y="8841710"/>
            <a:ext cx="3055536" cy="465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44" tIns="46073" rIns="92144" bIns="46073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5594F7EF-C495-4AE8-9D4D-B16779B5D3F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79359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4" y="0"/>
            <a:ext cx="3055536" cy="465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44" tIns="46073" rIns="92144" bIns="46073" numCol="1" anchor="t" anchorCtr="0" compatLnSpc="1">
            <a:prstTxWarp prst="textNoShape">
              <a:avLst/>
            </a:prstTxWarp>
          </a:bodyPr>
          <a:lstStyle>
            <a:lvl1pPr algn="l">
              <a:defRPr sz="1200" b="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96082" y="0"/>
            <a:ext cx="3055536" cy="465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44" tIns="46073" rIns="92144" bIns="46073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32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4888" y="695325"/>
            <a:ext cx="5043487" cy="34909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5001" y="4422345"/>
            <a:ext cx="5643269" cy="4188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44" tIns="46073" rIns="92144" bIns="4607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60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4" y="8841710"/>
            <a:ext cx="3055536" cy="465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44" tIns="46073" rIns="92144" bIns="46073" numCol="1" anchor="b" anchorCtr="0" compatLnSpc="1">
            <a:prstTxWarp prst="textNoShape">
              <a:avLst/>
            </a:prstTxWarp>
          </a:bodyPr>
          <a:lstStyle>
            <a:lvl1pPr algn="l">
              <a:defRPr sz="1200" b="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60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96082" y="8841710"/>
            <a:ext cx="3055536" cy="465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44" tIns="46073" rIns="92144" bIns="46073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94854292-A70C-4409-B115-DEFD2F2887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8930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04888" y="695325"/>
            <a:ext cx="5043487" cy="34909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0AF333-74A7-40AB-8CAE-19E3C1C1E8D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74054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04888" y="695325"/>
            <a:ext cx="5043487" cy="34909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0AF333-74A7-40AB-8CAE-19E3C1C1E8D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4704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4854292-A70C-4409-B115-DEFD2F2887E7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46320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5.png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0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0.xml"/><Relationship Id="rId5" Type="http://schemas.openxmlformats.org/officeDocument/2006/relationships/image" Target="../media/image8.png"/><Relationship Id="rId4" Type="http://schemas.openxmlformats.org/officeDocument/2006/relationships/image" Target="../media/image19.png"/></Relationships>
</file>

<file path=ppt/slideLayouts/_rels/slideLayout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0.xml"/><Relationship Id="rId4" Type="http://schemas.openxmlformats.org/officeDocument/2006/relationships/image" Target="../media/image15.png"/></Relationships>
</file>

<file path=ppt/slideLayouts/_rels/slideLayout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0.xml"/><Relationship Id="rId4" Type="http://schemas.openxmlformats.org/officeDocument/2006/relationships/image" Target="../media/image15.png"/></Relationships>
</file>

<file path=ppt/slideLayouts/_rels/slideLayout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1.xml"/><Relationship Id="rId5" Type="http://schemas.openxmlformats.org/officeDocument/2006/relationships/image" Target="../media/image8.png"/><Relationship Id="rId4" Type="http://schemas.openxmlformats.org/officeDocument/2006/relationships/image" Target="../media/image19.png"/></Relationships>
</file>

<file path=ppt/slideLayouts/_rels/slideLayout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1.xml"/></Relationships>
</file>

<file path=ppt/slideLayouts/_rels/slideLayout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1.xml"/></Relationships>
</file>

<file path=ppt/slideLayouts/_rels/slideLayout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1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1.xml"/><Relationship Id="rId4" Type="http://schemas.openxmlformats.org/officeDocument/2006/relationships/image" Target="../media/image15.png"/></Relationships>
</file>

<file path=ppt/slideLayouts/_rels/slideLayout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1.xml"/><Relationship Id="rId4" Type="http://schemas.openxmlformats.org/officeDocument/2006/relationships/image" Target="../media/image15.png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5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5.png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8.png"/><Relationship Id="rId4" Type="http://schemas.openxmlformats.org/officeDocument/2006/relationships/image" Target="../media/image19.pn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5.png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5.png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8.png"/><Relationship Id="rId4" Type="http://schemas.openxmlformats.org/officeDocument/2006/relationships/image" Target="../media/image19.png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15.png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15.png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8.png"/><Relationship Id="rId4" Type="http://schemas.openxmlformats.org/officeDocument/2006/relationships/image" Target="../media/image19.png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15.png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15.png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7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7.xml"/><Relationship Id="rId5" Type="http://schemas.openxmlformats.org/officeDocument/2006/relationships/image" Target="../media/image8.png"/><Relationship Id="rId4" Type="http://schemas.openxmlformats.org/officeDocument/2006/relationships/image" Target="../media/image19.png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15.png"/></Relationships>
</file>

<file path=ppt/slideLayouts/_rels/slideLayout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15.png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8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8.xml"/><Relationship Id="rId5" Type="http://schemas.openxmlformats.org/officeDocument/2006/relationships/image" Target="../media/image8.png"/><Relationship Id="rId4" Type="http://schemas.openxmlformats.org/officeDocument/2006/relationships/image" Target="../media/image19.png"/></Relationships>
</file>

<file path=ppt/slideLayouts/_rels/slideLayout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15.png"/></Relationships>
</file>

<file path=ppt/slideLayouts/_rels/slideLayout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15.png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12713" y="198438"/>
            <a:ext cx="9688512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 128"/>
          <p:cNvGrpSpPr>
            <a:grpSpLocks/>
          </p:cNvGrpSpPr>
          <p:nvPr userDrawn="1"/>
        </p:nvGrpSpPr>
        <p:grpSpPr bwMode="auto">
          <a:xfrm>
            <a:off x="112714" y="266701"/>
            <a:ext cx="4095750" cy="1196975"/>
            <a:chOff x="-912598" y="474538"/>
            <a:chExt cx="2529321" cy="1248113"/>
          </a:xfrm>
        </p:grpSpPr>
        <p:pic>
          <p:nvPicPr>
            <p:cNvPr id="6" name="Picture 5" descr="255303323_2df70e899a_b-1 2.jpg"/>
            <p:cNvPicPr>
              <a:picLocks noChangeAspect="1"/>
            </p:cNvPicPr>
            <p:nvPr userDrawn="1"/>
          </p:nvPicPr>
          <p:blipFill>
            <a:blip r:embed="rId3" cstate="screen">
              <a:alphaModFix amt="62000"/>
              <a:extLst/>
            </a:blip>
            <a:stretch>
              <a:fillRect/>
            </a:stretch>
          </p:blipFill>
          <p:spPr>
            <a:xfrm>
              <a:off x="-427534" y="474538"/>
              <a:ext cx="2044257" cy="124811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7" name="Picture 6"/>
            <p:cNvPicPr>
              <a:picLocks noChangeAspect="1"/>
            </p:cNvPicPr>
            <p:nvPr userDrawn="1"/>
          </p:nvPicPr>
          <p:blipFill>
            <a:blip r:embed="rId4" cstate="screen">
              <a:alphaModFix amt="62000"/>
              <a:extLst/>
            </a:blip>
            <a:stretch>
              <a:fillRect/>
            </a:stretch>
          </p:blipFill>
          <p:spPr>
            <a:xfrm>
              <a:off x="-912598" y="474538"/>
              <a:ext cx="1107556" cy="124811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pic>
        <p:nvPicPr>
          <p:cNvPr id="8" name="Picture 13" descr="11kemenkeu-aqua.png"/>
          <p:cNvPicPr>
            <a:picLocks noChangeAspect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>
            <a:off x="1512890" y="198544"/>
            <a:ext cx="1112837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814" y="2209608"/>
            <a:ext cx="8127345" cy="933450"/>
          </a:xfrm>
        </p:spPr>
        <p:txBody>
          <a:bodyPr>
            <a:noAutofit/>
          </a:bodyPr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36882" y="3995290"/>
            <a:ext cx="5745698" cy="123461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spcBef>
                <a:spcPts val="300"/>
              </a:spcBef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C:\Users\Armytha Alistair\Documents\Downloads\logo_depkeu (1)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9158288" y="165100"/>
            <a:ext cx="747712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E:\HUNT\E\LOGO\garuda.png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111125" y="192088"/>
            <a:ext cx="57785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1"/>
          <p:cNvSpPr txBox="1">
            <a:spLocks/>
          </p:cNvSpPr>
          <p:nvPr userDrawn="1"/>
        </p:nvSpPr>
        <p:spPr>
          <a:xfrm>
            <a:off x="0" y="0"/>
            <a:ext cx="9906000" cy="9144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sz="4400" dirty="0">
              <a:latin typeface="Cambria" pitchFamily="18" charset="0"/>
              <a:ea typeface="+mj-ea"/>
              <a:cs typeface="+mj-cs"/>
            </a:endParaRPr>
          </a:p>
        </p:txBody>
      </p:sp>
      <p:pic>
        <p:nvPicPr>
          <p:cNvPr id="7" name="Picture 8" descr="C:\Users\Armytha Alistair\Documents\Downloads\logo_depkeu (1)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9163050" y="66675"/>
            <a:ext cx="742950" cy="59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 descr="E:\HUNT\E\LOGO\garuda.png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47625" y="81069"/>
            <a:ext cx="573088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5100" y="1219204"/>
            <a:ext cx="89154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>
          <a:xfrm>
            <a:off x="495300" y="6356456"/>
            <a:ext cx="23114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84550" y="6356456"/>
            <a:ext cx="31369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45600" y="6400800"/>
            <a:ext cx="660400" cy="457200"/>
          </a:xfrm>
        </p:spPr>
        <p:txBody>
          <a:bodyPr/>
          <a:lstStyle>
            <a:lvl1pPr>
              <a:defRPr b="1">
                <a:solidFill>
                  <a:schemeClr val="tx1"/>
                </a:solidFill>
                <a:latin typeface="Cambria" pitchFamily="18" charset="0"/>
              </a:defRPr>
            </a:lvl1pPr>
          </a:lstStyle>
          <a:p>
            <a:pPr>
              <a:defRPr/>
            </a:pPr>
            <a:fld id="{4908932F-ABC1-48F8-AD9E-A7F4156CF7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" y="1600206"/>
            <a:ext cx="89154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95300" y="6356385"/>
            <a:ext cx="23114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84550" y="6356385"/>
            <a:ext cx="31369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99300" y="6356385"/>
            <a:ext cx="23114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AB303B42-BF5C-4079-98E7-8EB91AE010A3}" type="slidenum">
              <a:rPr lang="en-US">
                <a:solidFill>
                  <a:prstClr val="black"/>
                </a:solidFill>
                <a:latin typeface="Calibri"/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4406935"/>
            <a:ext cx="84201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95300" y="6356385"/>
            <a:ext cx="23114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84550" y="6356385"/>
            <a:ext cx="31369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99300" y="6356385"/>
            <a:ext cx="23114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B15D8F85-D641-430D-AA7F-DA5FE048EF54}" type="slidenum">
              <a:rPr lang="en-US">
                <a:solidFill>
                  <a:prstClr val="black"/>
                </a:solidFill>
                <a:latin typeface="Calibri"/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0" y="1600206"/>
            <a:ext cx="437515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5550" y="1600206"/>
            <a:ext cx="437515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95300" y="6356385"/>
            <a:ext cx="23114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84550" y="6356385"/>
            <a:ext cx="31369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099300" y="6356385"/>
            <a:ext cx="23114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FE21FFA4-F4A6-4ABA-AD85-F14DACE591B9}" type="slidenum">
              <a:rPr lang="en-US">
                <a:solidFill>
                  <a:prstClr val="black"/>
                </a:solidFill>
                <a:latin typeface="Calibri"/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5" y="1535113"/>
            <a:ext cx="4378590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5" y="2174875"/>
            <a:ext cx="4378590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95300" y="6356385"/>
            <a:ext cx="23114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384550" y="6356385"/>
            <a:ext cx="31369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099300" y="6356385"/>
            <a:ext cx="23114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B059256E-5A83-4446-BE13-C8CDAA827CB9}" type="slidenum">
              <a:rPr lang="en-US">
                <a:solidFill>
                  <a:prstClr val="black"/>
                </a:solidFill>
                <a:latin typeface="Calibri"/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95300" y="6356385"/>
            <a:ext cx="23114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384550" y="6356385"/>
            <a:ext cx="31369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099300" y="6356385"/>
            <a:ext cx="23114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C1014404-F892-4D38-935D-8308DAD89FBE}" type="slidenum">
              <a:rPr lang="en-US">
                <a:solidFill>
                  <a:prstClr val="black"/>
                </a:solidFill>
                <a:latin typeface="Calibri"/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594600" y="6492910"/>
            <a:ext cx="2311400" cy="365125"/>
          </a:xfrm>
          <a:prstGeom prst="rect">
            <a:avLst/>
          </a:prstGeom>
        </p:spPr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 sz="1600" b="1">
                <a:latin typeface="+mn-lt"/>
                <a:cs typeface="+mn-cs"/>
              </a:defRPr>
            </a:lvl1pPr>
          </a:lstStyle>
          <a:p>
            <a:pPr>
              <a:defRPr/>
            </a:pPr>
            <a:fld id="{3281CAD2-2A99-4564-A862-8158DAC8713E}" type="slidenum">
              <a:rPr lang="en-US">
                <a:solidFill>
                  <a:prstClr val="black"/>
                </a:solidFill>
                <a:latin typeface="Calibri"/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3" y="273085"/>
            <a:ext cx="5537729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3"/>
            <a:ext cx="3259006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95300" y="6356385"/>
            <a:ext cx="23114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84550" y="6356385"/>
            <a:ext cx="31369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099300" y="6356385"/>
            <a:ext cx="23114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47148602-3245-4EFA-89CD-3B43E9F693C4}" type="slidenum">
              <a:rPr lang="en-US">
                <a:solidFill>
                  <a:prstClr val="black"/>
                </a:solidFill>
                <a:latin typeface="Calibri"/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95300" y="6356385"/>
            <a:ext cx="23114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84550" y="6356385"/>
            <a:ext cx="31369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099300" y="6356385"/>
            <a:ext cx="23114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97804C25-F535-448F-A170-B910C9BC77FE}" type="slidenum">
              <a:rPr lang="en-US">
                <a:solidFill>
                  <a:prstClr val="black"/>
                </a:solidFill>
                <a:latin typeface="Calibri"/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00" y="1600206"/>
            <a:ext cx="89154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95300" y="6356385"/>
            <a:ext cx="23114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84550" y="6356385"/>
            <a:ext cx="31369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99300" y="6356385"/>
            <a:ext cx="23114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48B35DE3-A91C-492C-8FC6-201E4DEAB5A0}" type="slidenum">
              <a:rPr lang="en-US">
                <a:solidFill>
                  <a:prstClr val="black"/>
                </a:solidFill>
                <a:latin typeface="Calibri"/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1850" y="274673"/>
            <a:ext cx="222885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00" y="274673"/>
            <a:ext cx="652145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95300" y="6356385"/>
            <a:ext cx="23114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84550" y="6356385"/>
            <a:ext cx="31369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99300" y="6356385"/>
            <a:ext cx="23114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2493A4DF-CB34-48CE-BD4F-9B0BCF849024}" type="slidenum">
              <a:rPr lang="en-US">
                <a:solidFill>
                  <a:prstClr val="black"/>
                </a:solidFill>
                <a:latin typeface="Calibri"/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3550" y="609600"/>
            <a:ext cx="767715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33550" y="2507786"/>
            <a:ext cx="7677150" cy="1509712"/>
          </a:xfrm>
          <a:prstGeom prst="rect">
            <a:avLst/>
          </a:prstGeo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95300" y="641678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17F576-96BA-4B90-9987-EF846008C7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13506" y="198438"/>
            <a:ext cx="9687587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 128"/>
          <p:cNvGrpSpPr>
            <a:grpSpLocks/>
          </p:cNvGrpSpPr>
          <p:nvPr userDrawn="1"/>
        </p:nvGrpSpPr>
        <p:grpSpPr bwMode="auto">
          <a:xfrm>
            <a:off x="113507" y="266701"/>
            <a:ext cx="4094825" cy="1196975"/>
            <a:chOff x="-912598" y="474538"/>
            <a:chExt cx="2529321" cy="1248113"/>
          </a:xfrm>
        </p:grpSpPr>
        <p:pic>
          <p:nvPicPr>
            <p:cNvPr id="6" name="Picture 5" descr="255303323_2df70e899a_b-1 2.jpg"/>
            <p:cNvPicPr>
              <a:picLocks noChangeAspect="1"/>
            </p:cNvPicPr>
            <p:nvPr userDrawn="1"/>
          </p:nvPicPr>
          <p:blipFill>
            <a:blip r:embed="rId3" cstate="screen">
              <a:alphaModFix amt="62000"/>
              <a:extLst/>
            </a:blip>
            <a:stretch>
              <a:fillRect/>
            </a:stretch>
          </p:blipFill>
          <p:spPr>
            <a:xfrm>
              <a:off x="-427534" y="474538"/>
              <a:ext cx="2044257" cy="124811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7" name="Picture 6"/>
            <p:cNvPicPr>
              <a:picLocks noChangeAspect="1"/>
            </p:cNvPicPr>
            <p:nvPr userDrawn="1"/>
          </p:nvPicPr>
          <p:blipFill>
            <a:blip r:embed="rId4" cstate="screen">
              <a:alphaModFix amt="62000"/>
              <a:extLst/>
            </a:blip>
            <a:stretch>
              <a:fillRect/>
            </a:stretch>
          </p:blipFill>
          <p:spPr>
            <a:xfrm>
              <a:off x="-912598" y="474538"/>
              <a:ext cx="1107556" cy="124811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pic>
        <p:nvPicPr>
          <p:cNvPr id="8" name="Picture 13" descr="11kemenkeu-aqua.png"/>
          <p:cNvPicPr>
            <a:picLocks noChangeAspect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>
            <a:off x="1513417" y="198459"/>
            <a:ext cx="1112706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767" y="2209608"/>
            <a:ext cx="8127345" cy="933450"/>
          </a:xfrm>
        </p:spPr>
        <p:txBody>
          <a:bodyPr>
            <a:noAutofit/>
          </a:bodyPr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36882" y="3995290"/>
            <a:ext cx="5745698" cy="123461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spcBef>
                <a:spcPts val="300"/>
              </a:spcBef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dirty="0"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5" y="6423046"/>
            <a:ext cx="724892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lumMod val="65000"/>
                  <a:lumOff val="35000"/>
                </a:prstClr>
              </a:solidFill>
              <a:latin typeface="Rockwell"/>
            </a:endParaRPr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9145852" y="6423046"/>
            <a:ext cx="60020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1807FC-8E9F-4535-B605-6F666118D4D2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Content Placeholder 4"/>
          <p:cNvSpPr>
            <a:spLocks noGrp="1"/>
          </p:cNvSpPr>
          <p:nvPr>
            <p:ph idx="1"/>
          </p:nvPr>
        </p:nvSpPr>
        <p:spPr>
          <a:xfrm>
            <a:off x="248961" y="1209527"/>
            <a:ext cx="9486698" cy="52181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lumMod val="65000"/>
                  <a:lumOff val="35000"/>
                </a:prstClr>
              </a:solidFill>
              <a:latin typeface="Rockwell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BF1122-5064-4026-9890-9AB146427650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100_4583.JPG"/>
          <p:cNvPicPr>
            <a:picLocks noChangeAspect="1"/>
          </p:cNvPicPr>
          <p:nvPr userDrawn="1"/>
        </p:nvPicPr>
        <p:blipFill>
          <a:blip r:embed="rId2" cstate="print">
            <a:alphaModFix amt="39000"/>
            <a:extLst/>
          </a:blip>
          <a:stretch>
            <a:fillRect/>
          </a:stretch>
        </p:blipFill>
        <p:spPr>
          <a:xfrm>
            <a:off x="2996665" y="1730224"/>
            <a:ext cx="2489767" cy="39873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4" descr="300px-Gajah_Mungkur_dam.jpg"/>
          <p:cNvPicPr>
            <a:picLocks noChangeAspect="1"/>
          </p:cNvPicPr>
          <p:nvPr userDrawn="1"/>
        </p:nvPicPr>
        <p:blipFill>
          <a:blip r:embed="rId3" cstate="print">
            <a:alphaModFix amt="39000"/>
            <a:extLst/>
          </a:blip>
          <a:stretch>
            <a:fillRect/>
          </a:stretch>
        </p:blipFill>
        <p:spPr>
          <a:xfrm>
            <a:off x="5486439" y="1254787"/>
            <a:ext cx="3127808" cy="44628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5" descr="gedung.png"/>
          <p:cNvPicPr>
            <a:picLocks noChangeAspect="1"/>
          </p:cNvPicPr>
          <p:nvPr userDrawn="1"/>
        </p:nvPicPr>
        <p:blipFill>
          <a:blip r:embed="rId4" cstate="print">
            <a:alphaModFix amt="39000"/>
            <a:extLst/>
          </a:blip>
          <a:stretch>
            <a:fillRect/>
          </a:stretch>
        </p:blipFill>
        <p:spPr>
          <a:xfrm>
            <a:off x="873093" y="2497840"/>
            <a:ext cx="2123577" cy="321975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Picture 6" descr="11kemenkeu-aqua.png"/>
          <p:cNvPicPr>
            <a:picLocks noChangeAspect="1"/>
          </p:cNvPicPr>
          <p:nvPr userDrawn="1"/>
        </p:nvPicPr>
        <p:blipFill>
          <a:blip r:embed="rId5" cstate="print">
            <a:extLst/>
          </a:blip>
          <a:stretch>
            <a:fillRect/>
          </a:stretch>
        </p:blipFill>
        <p:spPr>
          <a:xfrm>
            <a:off x="8614250" y="48769"/>
            <a:ext cx="962805" cy="848800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sp>
        <p:nvSpPr>
          <p:cNvPr id="8" name="TextBox 7"/>
          <p:cNvSpPr txBox="1"/>
          <p:nvPr userDrawn="1"/>
        </p:nvSpPr>
        <p:spPr>
          <a:xfrm>
            <a:off x="5357661" y="312793"/>
            <a:ext cx="3805394" cy="58477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0" dirty="0" err="1">
                <a:ln>
                  <a:solidFill>
                    <a:prstClr val="black"/>
                  </a:solidFill>
                </a:ln>
                <a:solidFill>
                  <a:srgbClr val="242852">
                    <a:lumMod val="40000"/>
                    <a:lumOff val="60000"/>
                  </a:srgbClr>
                </a:solidFill>
                <a:effectLst>
                  <a:reflection blurRad="6350" stA="55000" endA="300" endPos="45500" dir="5400000" sy="-100000" algn="bl" rotWithShape="0"/>
                </a:effectLst>
                <a:latin typeface="Ayuthaya"/>
                <a:cs typeface="Ayuthaya"/>
              </a:rPr>
              <a:t>Badan</a:t>
            </a:r>
            <a:r>
              <a:rPr lang="en-US" sz="1600" b="0" dirty="0">
                <a:ln>
                  <a:solidFill>
                    <a:prstClr val="black"/>
                  </a:solidFill>
                </a:ln>
                <a:solidFill>
                  <a:srgbClr val="242852">
                    <a:lumMod val="40000"/>
                    <a:lumOff val="60000"/>
                  </a:srgbClr>
                </a:solidFill>
                <a:effectLst>
                  <a:reflection blurRad="6350" stA="55000" endA="300" endPos="45500" dir="5400000" sy="-100000" algn="bl" rotWithShape="0"/>
                </a:effectLst>
                <a:latin typeface="Ayuthaya"/>
                <a:cs typeface="Ayuthaya"/>
              </a:rPr>
              <a:t> </a:t>
            </a:r>
            <a:r>
              <a:rPr lang="en-US" sz="1600" b="0" dirty="0" err="1">
                <a:ln>
                  <a:solidFill>
                    <a:prstClr val="black"/>
                  </a:solidFill>
                </a:ln>
                <a:solidFill>
                  <a:srgbClr val="242852">
                    <a:lumMod val="40000"/>
                    <a:lumOff val="60000"/>
                  </a:srgbClr>
                </a:solidFill>
                <a:effectLst>
                  <a:reflection blurRad="6350" stA="55000" endA="300" endPos="45500" dir="5400000" sy="-100000" algn="bl" rotWithShape="0"/>
                </a:effectLst>
                <a:latin typeface="Ayuthaya"/>
                <a:cs typeface="Ayuthaya"/>
              </a:rPr>
              <a:t>Kebijakan</a:t>
            </a:r>
            <a:r>
              <a:rPr lang="en-US" sz="1600" b="0" dirty="0">
                <a:ln>
                  <a:solidFill>
                    <a:prstClr val="black"/>
                  </a:solidFill>
                </a:ln>
                <a:solidFill>
                  <a:srgbClr val="242852">
                    <a:lumMod val="40000"/>
                    <a:lumOff val="60000"/>
                  </a:srgbClr>
                </a:solidFill>
                <a:effectLst>
                  <a:reflection blurRad="6350" stA="55000" endA="300" endPos="45500" dir="5400000" sy="-100000" algn="bl" rotWithShape="0"/>
                </a:effectLst>
                <a:latin typeface="Ayuthaya"/>
                <a:cs typeface="Ayuthaya"/>
              </a:rPr>
              <a:t> </a:t>
            </a:r>
            <a:r>
              <a:rPr lang="en-US" sz="1600" b="0" dirty="0" err="1">
                <a:ln>
                  <a:solidFill>
                    <a:prstClr val="black"/>
                  </a:solidFill>
                </a:ln>
                <a:solidFill>
                  <a:srgbClr val="242852">
                    <a:lumMod val="40000"/>
                    <a:lumOff val="60000"/>
                  </a:srgbClr>
                </a:solidFill>
                <a:effectLst>
                  <a:reflection blurRad="6350" stA="55000" endA="300" endPos="45500" dir="5400000" sy="-100000" algn="bl" rotWithShape="0"/>
                </a:effectLst>
                <a:latin typeface="Ayuthaya"/>
                <a:cs typeface="Ayuthaya"/>
              </a:rPr>
              <a:t>Fiskal</a:t>
            </a:r>
            <a:endParaRPr lang="en-US" sz="1600" b="0" dirty="0">
              <a:ln>
                <a:solidFill>
                  <a:prstClr val="black"/>
                </a:solidFill>
              </a:ln>
              <a:solidFill>
                <a:srgbClr val="242852">
                  <a:lumMod val="40000"/>
                  <a:lumOff val="60000"/>
                </a:srgbClr>
              </a:solidFill>
              <a:effectLst>
                <a:reflection blurRad="6350" stA="55000" endA="300" endPos="45500" dir="5400000" sy="-100000" algn="bl" rotWithShape="0"/>
              </a:effectLst>
              <a:latin typeface="Ayuthaya"/>
              <a:cs typeface="Ayuthay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0" dirty="0" err="1">
                <a:ln>
                  <a:solidFill>
                    <a:prstClr val="black"/>
                  </a:solidFill>
                </a:ln>
                <a:solidFill>
                  <a:srgbClr val="242852">
                    <a:lumMod val="40000"/>
                    <a:lumOff val="60000"/>
                  </a:srgbClr>
                </a:solidFill>
                <a:effectLst>
                  <a:reflection blurRad="6350" stA="55000" endA="300" endPos="45500" dir="5400000" sy="-100000" algn="bl" rotWithShape="0"/>
                </a:effectLst>
                <a:latin typeface="Ayuthaya"/>
                <a:cs typeface="Ayuthaya"/>
              </a:rPr>
              <a:t>Kementerian</a:t>
            </a:r>
            <a:r>
              <a:rPr lang="en-US" sz="1600" b="0" dirty="0">
                <a:ln>
                  <a:solidFill>
                    <a:prstClr val="black"/>
                  </a:solidFill>
                </a:ln>
                <a:solidFill>
                  <a:srgbClr val="242852">
                    <a:lumMod val="40000"/>
                    <a:lumOff val="60000"/>
                  </a:srgbClr>
                </a:solidFill>
                <a:effectLst>
                  <a:reflection blurRad="6350" stA="55000" endA="300" endPos="45500" dir="5400000" sy="-100000" algn="bl" rotWithShape="0"/>
                </a:effectLst>
                <a:latin typeface="Ayuthaya"/>
                <a:cs typeface="Ayuthaya"/>
              </a:rPr>
              <a:t> </a:t>
            </a:r>
            <a:r>
              <a:rPr lang="en-US" sz="1600" b="0" dirty="0" err="1">
                <a:ln>
                  <a:solidFill>
                    <a:prstClr val="black"/>
                  </a:solidFill>
                </a:ln>
                <a:solidFill>
                  <a:srgbClr val="242852">
                    <a:lumMod val="40000"/>
                    <a:lumOff val="60000"/>
                  </a:srgbClr>
                </a:solidFill>
                <a:effectLst>
                  <a:reflection blurRad="6350" stA="55000" endA="300" endPos="45500" dir="5400000" sy="-100000" algn="bl" rotWithShape="0"/>
                </a:effectLst>
                <a:latin typeface="Ayuthaya"/>
                <a:cs typeface="Ayuthaya"/>
              </a:rPr>
              <a:t>Keuangan</a:t>
            </a:r>
            <a:endParaRPr lang="en-US" sz="1600" b="0" dirty="0">
              <a:ln>
                <a:solidFill>
                  <a:prstClr val="black"/>
                </a:solidFill>
              </a:ln>
              <a:solidFill>
                <a:srgbClr val="242852">
                  <a:lumMod val="40000"/>
                  <a:lumOff val="60000"/>
                </a:srgbClr>
              </a:solidFill>
              <a:effectLst>
                <a:reflection blurRad="6350" stA="55000" endA="300" endPos="45500" dir="5400000" sy="-100000" algn="bl" rotWithShape="0"/>
              </a:effectLst>
              <a:latin typeface="Ayuthaya"/>
              <a:cs typeface="Ayuthay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46"/>
            <a:ext cx="84201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 cstate="print">
            <a:alphaModFix amt="55000"/>
          </a:blip>
          <a:srcRect/>
          <a:stretch>
            <a:fillRect/>
          </a:stretch>
        </p:blipFill>
        <p:spPr bwMode="auto">
          <a:xfrm>
            <a:off x="0" y="0"/>
            <a:ext cx="9906000" cy="12134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Snip Diagonal Corner Rectangle 4"/>
          <p:cNvSpPr/>
          <p:nvPr userDrawn="1"/>
        </p:nvSpPr>
        <p:spPr>
          <a:xfrm>
            <a:off x="187458" y="6294438"/>
            <a:ext cx="9579240" cy="495300"/>
          </a:xfrm>
          <a:prstGeom prst="snip2DiagRect">
            <a:avLst/>
          </a:prstGeo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0">
              <a:solidFill>
                <a:prstClr val="black"/>
              </a:solidFill>
              <a:latin typeface="Rockwell"/>
            </a:endParaRPr>
          </a:p>
        </p:txBody>
      </p:sp>
      <p:pic>
        <p:nvPicPr>
          <p:cNvPr id="6" name="Picture 5" descr="11kemenkeu-aqua.png"/>
          <p:cNvPicPr>
            <a:picLocks noChangeAspect="1"/>
          </p:cNvPicPr>
          <p:nvPr userDrawn="1"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8914022" y="260849"/>
            <a:ext cx="755778" cy="666287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187" y="271096"/>
            <a:ext cx="9578079" cy="736468"/>
          </a:xfr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none"/>
        </p:style>
        <p:txBody>
          <a:bodyPr/>
          <a:lstStyle>
            <a:lvl1pPr>
              <a:defRPr>
                <a:ln>
                  <a:noFill/>
                </a:ln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003" y="1213404"/>
            <a:ext cx="9578077" cy="534577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none"/>
        </p:style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495300" y="6356371"/>
            <a:ext cx="23114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b="0">
              <a:solidFill>
                <a:prstClr val="black"/>
              </a:solidFill>
              <a:latin typeface="Rockwell"/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lumMod val="65000"/>
                  <a:lumOff val="35000"/>
                </a:prstClr>
              </a:solidFill>
              <a:latin typeface="Rockwell"/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E982AE-4719-49BD-AE89-16EA07B62441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3579-lines-1920x1080-abstract-wallpaper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 986"/>
          <p:cNvGrpSpPr>
            <a:grpSpLocks/>
          </p:cNvGrpSpPr>
          <p:nvPr userDrawn="1"/>
        </p:nvGrpSpPr>
        <p:grpSpPr bwMode="auto">
          <a:xfrm flipH="1">
            <a:off x="4" y="954109"/>
            <a:ext cx="9885363" cy="915987"/>
            <a:chOff x="-402" y="623"/>
            <a:chExt cx="6534" cy="1522"/>
          </a:xfrm>
        </p:grpSpPr>
        <p:grpSp>
          <p:nvGrpSpPr>
            <p:cNvPr id="6" name="Group 842"/>
            <p:cNvGrpSpPr>
              <a:grpSpLocks/>
            </p:cNvGrpSpPr>
            <p:nvPr userDrawn="1"/>
          </p:nvGrpSpPr>
          <p:grpSpPr bwMode="auto">
            <a:xfrm rot="17024435" flipH="1">
              <a:off x="2239" y="-2021"/>
              <a:ext cx="1213" cy="6455"/>
              <a:chOff x="2321" y="-11"/>
              <a:chExt cx="1252" cy="4346"/>
            </a:xfrm>
          </p:grpSpPr>
          <p:sp>
            <p:nvSpPr>
              <p:cNvPr id="18" name="Freeform 843"/>
              <p:cNvSpPr>
                <a:spLocks/>
              </p:cNvSpPr>
              <p:nvPr userDrawn="1"/>
            </p:nvSpPr>
            <p:spPr bwMode="auto">
              <a:xfrm>
                <a:off x="2328" y="-8"/>
                <a:ext cx="874" cy="4333"/>
              </a:xfrm>
              <a:custGeom>
                <a:avLst/>
                <a:gdLst>
                  <a:gd name="T0" fmla="*/ 1452801 w 369"/>
                  <a:gd name="T1" fmla="*/ 0 h 1836"/>
                  <a:gd name="T2" fmla="*/ 1331607 w 369"/>
                  <a:gd name="T3" fmla="*/ 4675449 h 1836"/>
                  <a:gd name="T4" fmla="*/ 0 w 369"/>
                  <a:gd name="T5" fmla="*/ 9868405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69" h="1836">
                    <a:moveTo>
                      <a:pt x="264" y="0"/>
                    </a:moveTo>
                    <a:cubicBezTo>
                      <a:pt x="264" y="0"/>
                      <a:pt x="1" y="330"/>
                      <a:pt x="242" y="870"/>
                    </a:cubicBezTo>
                    <a:cubicBezTo>
                      <a:pt x="369" y="1155"/>
                      <a:pt x="304" y="1365"/>
                      <a:pt x="0" y="1836"/>
                    </a:cubicBezTo>
                  </a:path>
                </a:pathLst>
              </a:custGeom>
              <a:noFill/>
              <a:ln w="14288" cap="flat">
                <a:solidFill>
                  <a:srgbClr val="EFD913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b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Freeform 844"/>
              <p:cNvSpPr>
                <a:spLocks/>
              </p:cNvSpPr>
              <p:nvPr userDrawn="1"/>
            </p:nvSpPr>
            <p:spPr bwMode="auto">
              <a:xfrm>
                <a:off x="2321" y="-1"/>
                <a:ext cx="893" cy="4336"/>
              </a:xfrm>
              <a:custGeom>
                <a:avLst/>
                <a:gdLst>
                  <a:gd name="T0" fmla="*/ 1418691 w 378"/>
                  <a:gd name="T1" fmla="*/ 0 h 1836"/>
                  <a:gd name="T2" fmla="*/ 1342850 w 378"/>
                  <a:gd name="T3" fmla="*/ 4698184 h 1836"/>
                  <a:gd name="T4" fmla="*/ 166183 w 378"/>
                  <a:gd name="T5" fmla="*/ 991623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78" h="1836">
                    <a:moveTo>
                      <a:pt x="263" y="0"/>
                    </a:moveTo>
                    <a:cubicBezTo>
                      <a:pt x="263" y="0"/>
                      <a:pt x="0" y="326"/>
                      <a:pt x="249" y="870"/>
                    </a:cubicBezTo>
                    <a:cubicBezTo>
                      <a:pt x="378" y="1154"/>
                      <a:pt x="326" y="1351"/>
                      <a:pt x="31" y="1836"/>
                    </a:cubicBezTo>
                  </a:path>
                </a:pathLst>
              </a:custGeom>
              <a:noFill/>
              <a:ln w="14288" cap="flat">
                <a:solidFill>
                  <a:srgbClr val="EACE1A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b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Freeform 845"/>
              <p:cNvSpPr>
                <a:spLocks/>
              </p:cNvSpPr>
              <p:nvPr userDrawn="1"/>
            </p:nvSpPr>
            <p:spPr bwMode="auto">
              <a:xfrm>
                <a:off x="2336" y="-2"/>
                <a:ext cx="917" cy="4336"/>
              </a:xfrm>
              <a:custGeom>
                <a:avLst/>
                <a:gdLst>
                  <a:gd name="T0" fmla="*/ 1430787 w 388"/>
                  <a:gd name="T1" fmla="*/ 0 h 1836"/>
                  <a:gd name="T2" fmla="*/ 1392105 w 388"/>
                  <a:gd name="T3" fmla="*/ 4698184 h 1836"/>
                  <a:gd name="T4" fmla="*/ 337699 w 388"/>
                  <a:gd name="T5" fmla="*/ 991623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88" h="1836">
                    <a:moveTo>
                      <a:pt x="263" y="0"/>
                    </a:moveTo>
                    <a:cubicBezTo>
                      <a:pt x="263" y="0"/>
                      <a:pt x="0" y="323"/>
                      <a:pt x="256" y="870"/>
                    </a:cubicBezTo>
                    <a:cubicBezTo>
                      <a:pt x="388" y="1152"/>
                      <a:pt x="348" y="1338"/>
                      <a:pt x="62" y="1836"/>
                    </a:cubicBezTo>
                  </a:path>
                </a:pathLst>
              </a:custGeom>
              <a:noFill/>
              <a:ln w="14288" cap="flat">
                <a:solidFill>
                  <a:srgbClr val="E7C41E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b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Freeform 846"/>
              <p:cNvSpPr>
                <a:spLocks/>
              </p:cNvSpPr>
              <p:nvPr userDrawn="1"/>
            </p:nvSpPr>
            <p:spPr bwMode="auto">
              <a:xfrm>
                <a:off x="2339" y="-5"/>
                <a:ext cx="945" cy="4336"/>
              </a:xfrm>
              <a:custGeom>
                <a:avLst/>
                <a:gdLst>
                  <a:gd name="T0" fmla="*/ 1483595 w 398"/>
                  <a:gd name="T1" fmla="*/ 0 h 1836"/>
                  <a:gd name="T2" fmla="*/ 1490502 w 398"/>
                  <a:gd name="T3" fmla="*/ 4698184 h 1836"/>
                  <a:gd name="T4" fmla="*/ 530147 w 398"/>
                  <a:gd name="T5" fmla="*/ 991623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98" h="1836">
                    <a:moveTo>
                      <a:pt x="263" y="0"/>
                    </a:moveTo>
                    <a:cubicBezTo>
                      <a:pt x="263" y="0"/>
                      <a:pt x="0" y="320"/>
                      <a:pt x="264" y="870"/>
                    </a:cubicBezTo>
                    <a:cubicBezTo>
                      <a:pt x="398" y="1151"/>
                      <a:pt x="371" y="1324"/>
                      <a:pt x="94" y="1836"/>
                    </a:cubicBezTo>
                  </a:path>
                </a:pathLst>
              </a:custGeom>
              <a:noFill/>
              <a:ln w="14288" cap="flat">
                <a:solidFill>
                  <a:srgbClr val="E3BA21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b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Freeform 847"/>
              <p:cNvSpPr>
                <a:spLocks/>
              </p:cNvSpPr>
              <p:nvPr userDrawn="1"/>
            </p:nvSpPr>
            <p:spPr bwMode="auto">
              <a:xfrm>
                <a:off x="2350" y="-5"/>
                <a:ext cx="966" cy="4336"/>
              </a:xfrm>
              <a:custGeom>
                <a:avLst/>
                <a:gdLst>
                  <a:gd name="T0" fmla="*/ 1452786 w 408"/>
                  <a:gd name="T1" fmla="*/ 0 h 1836"/>
                  <a:gd name="T2" fmla="*/ 1489740 w 408"/>
                  <a:gd name="T3" fmla="*/ 4698184 h 1836"/>
                  <a:gd name="T4" fmla="*/ 687034 w 408"/>
                  <a:gd name="T5" fmla="*/ 991623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08" h="1836">
                    <a:moveTo>
                      <a:pt x="264" y="0"/>
                    </a:moveTo>
                    <a:cubicBezTo>
                      <a:pt x="264" y="0"/>
                      <a:pt x="0" y="317"/>
                      <a:pt x="271" y="870"/>
                    </a:cubicBezTo>
                    <a:cubicBezTo>
                      <a:pt x="408" y="1150"/>
                      <a:pt x="395" y="1310"/>
                      <a:pt x="125" y="1836"/>
                    </a:cubicBezTo>
                  </a:path>
                </a:pathLst>
              </a:custGeom>
              <a:noFill/>
              <a:ln w="14288" cap="flat">
                <a:solidFill>
                  <a:srgbClr val="DFAF24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b="0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Freeform 848"/>
              <p:cNvSpPr>
                <a:spLocks/>
              </p:cNvSpPr>
              <p:nvPr userDrawn="1"/>
            </p:nvSpPr>
            <p:spPr bwMode="auto">
              <a:xfrm>
                <a:off x="2384" y="-11"/>
                <a:ext cx="988" cy="4336"/>
              </a:xfrm>
              <a:custGeom>
                <a:avLst/>
                <a:gdLst>
                  <a:gd name="T0" fmla="*/ 1431449 w 418"/>
                  <a:gd name="T1" fmla="*/ 0 h 1836"/>
                  <a:gd name="T2" fmla="*/ 1514285 w 418"/>
                  <a:gd name="T3" fmla="*/ 4698184 h 1836"/>
                  <a:gd name="T4" fmla="*/ 852313 w 418"/>
                  <a:gd name="T5" fmla="*/ 991623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18" h="1836">
                    <a:moveTo>
                      <a:pt x="264" y="0"/>
                    </a:moveTo>
                    <a:cubicBezTo>
                      <a:pt x="264" y="0"/>
                      <a:pt x="0" y="314"/>
                      <a:pt x="279" y="870"/>
                    </a:cubicBezTo>
                    <a:cubicBezTo>
                      <a:pt x="418" y="1149"/>
                      <a:pt x="418" y="1296"/>
                      <a:pt x="157" y="1836"/>
                    </a:cubicBezTo>
                  </a:path>
                </a:pathLst>
              </a:custGeom>
              <a:noFill/>
              <a:ln w="14288" cap="flat">
                <a:solidFill>
                  <a:srgbClr val="DCA525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b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Freeform 850"/>
              <p:cNvSpPr>
                <a:spLocks/>
              </p:cNvSpPr>
              <p:nvPr userDrawn="1"/>
            </p:nvSpPr>
            <p:spPr bwMode="auto">
              <a:xfrm>
                <a:off x="2348" y="-3"/>
                <a:ext cx="1097" cy="4336"/>
              </a:xfrm>
              <a:custGeom>
                <a:avLst/>
                <a:gdLst>
                  <a:gd name="T0" fmla="*/ 1455942 w 463"/>
                  <a:gd name="T1" fmla="*/ 0 h 1836"/>
                  <a:gd name="T2" fmla="*/ 1621923 w 463"/>
                  <a:gd name="T3" fmla="*/ 4698184 h 1836"/>
                  <a:gd name="T4" fmla="*/ 1213884 w 463"/>
                  <a:gd name="T5" fmla="*/ 991623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63" h="1836">
                    <a:moveTo>
                      <a:pt x="264" y="0"/>
                    </a:moveTo>
                    <a:cubicBezTo>
                      <a:pt x="264" y="0"/>
                      <a:pt x="0" y="308"/>
                      <a:pt x="294" y="870"/>
                    </a:cubicBezTo>
                    <a:cubicBezTo>
                      <a:pt x="438" y="1146"/>
                      <a:pt x="463" y="1268"/>
                      <a:pt x="220" y="1836"/>
                    </a:cubicBezTo>
                  </a:path>
                </a:pathLst>
              </a:custGeom>
              <a:noFill/>
              <a:ln w="14288" cap="flat">
                <a:solidFill>
                  <a:srgbClr val="D59127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b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Freeform 851"/>
              <p:cNvSpPr>
                <a:spLocks/>
              </p:cNvSpPr>
              <p:nvPr userDrawn="1"/>
            </p:nvSpPr>
            <p:spPr bwMode="auto">
              <a:xfrm>
                <a:off x="2361" y="-1"/>
                <a:ext cx="1152" cy="4336"/>
              </a:xfrm>
              <a:custGeom>
                <a:avLst/>
                <a:gdLst>
                  <a:gd name="T0" fmla="*/ 1448844 w 486"/>
                  <a:gd name="T1" fmla="*/ 0 h 1836"/>
                  <a:gd name="T2" fmla="*/ 1655239 w 486"/>
                  <a:gd name="T3" fmla="*/ 4698184 h 1836"/>
                  <a:gd name="T4" fmla="*/ 1380959 w 486"/>
                  <a:gd name="T5" fmla="*/ 991623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86" h="1836">
                    <a:moveTo>
                      <a:pt x="264" y="0"/>
                    </a:moveTo>
                    <a:cubicBezTo>
                      <a:pt x="264" y="0"/>
                      <a:pt x="0" y="304"/>
                      <a:pt x="302" y="870"/>
                    </a:cubicBezTo>
                    <a:cubicBezTo>
                      <a:pt x="448" y="1145"/>
                      <a:pt x="486" y="1254"/>
                      <a:pt x="252" y="1836"/>
                    </a:cubicBezTo>
                  </a:path>
                </a:pathLst>
              </a:custGeom>
              <a:noFill/>
              <a:ln w="14288" cap="flat">
                <a:solidFill>
                  <a:srgbClr val="D38828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b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Freeform 852"/>
              <p:cNvSpPr>
                <a:spLocks/>
              </p:cNvSpPr>
              <p:nvPr userDrawn="1"/>
            </p:nvSpPr>
            <p:spPr bwMode="auto">
              <a:xfrm>
                <a:off x="2367" y="-4"/>
                <a:ext cx="1206" cy="4336"/>
              </a:xfrm>
              <a:custGeom>
                <a:avLst/>
                <a:gdLst>
                  <a:gd name="T0" fmla="*/ 1452562 w 509"/>
                  <a:gd name="T1" fmla="*/ 0 h 1836"/>
                  <a:gd name="T2" fmla="*/ 1702344 w 509"/>
                  <a:gd name="T3" fmla="*/ 4698184 h 1836"/>
                  <a:gd name="T4" fmla="*/ 1557164 w 509"/>
                  <a:gd name="T5" fmla="*/ 991623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09" h="1836">
                    <a:moveTo>
                      <a:pt x="264" y="0"/>
                    </a:moveTo>
                    <a:cubicBezTo>
                      <a:pt x="264" y="0"/>
                      <a:pt x="0" y="301"/>
                      <a:pt x="309" y="870"/>
                    </a:cubicBezTo>
                    <a:cubicBezTo>
                      <a:pt x="458" y="1144"/>
                      <a:pt x="509" y="1241"/>
                      <a:pt x="283" y="1836"/>
                    </a:cubicBezTo>
                  </a:path>
                </a:pathLst>
              </a:custGeom>
              <a:noFill/>
              <a:ln w="14288" cap="flat">
                <a:solidFill>
                  <a:srgbClr val="D07E29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b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" name="Group 886"/>
            <p:cNvGrpSpPr>
              <a:grpSpLocks/>
            </p:cNvGrpSpPr>
            <p:nvPr userDrawn="1"/>
          </p:nvGrpSpPr>
          <p:grpSpPr bwMode="auto">
            <a:xfrm rot="17355699" flipH="1">
              <a:off x="2262" y="-1758"/>
              <a:ext cx="1230" cy="6545"/>
              <a:chOff x="2307" y="-13"/>
              <a:chExt cx="1267" cy="4346"/>
            </a:xfrm>
          </p:grpSpPr>
          <p:sp>
            <p:nvSpPr>
              <p:cNvPr id="8" name="Freeform 887"/>
              <p:cNvSpPr>
                <a:spLocks/>
              </p:cNvSpPr>
              <p:nvPr userDrawn="1"/>
            </p:nvSpPr>
            <p:spPr bwMode="auto">
              <a:xfrm>
                <a:off x="2328" y="-4"/>
                <a:ext cx="869" cy="4337"/>
              </a:xfrm>
              <a:custGeom>
                <a:avLst/>
                <a:gdLst>
                  <a:gd name="T0" fmla="*/ 1415106 w 369"/>
                  <a:gd name="T1" fmla="*/ 0 h 1836"/>
                  <a:gd name="T2" fmla="*/ 1296892 w 369"/>
                  <a:gd name="T3" fmla="*/ 4702515 h 1836"/>
                  <a:gd name="T4" fmla="*/ 0 w 369"/>
                  <a:gd name="T5" fmla="*/ 9925376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69" h="1836">
                    <a:moveTo>
                      <a:pt x="264" y="0"/>
                    </a:moveTo>
                    <a:cubicBezTo>
                      <a:pt x="264" y="0"/>
                      <a:pt x="1" y="330"/>
                      <a:pt x="242" y="870"/>
                    </a:cubicBezTo>
                    <a:cubicBezTo>
                      <a:pt x="369" y="1155"/>
                      <a:pt x="304" y="1365"/>
                      <a:pt x="0" y="1836"/>
                    </a:cubicBezTo>
                  </a:path>
                </a:pathLst>
              </a:custGeom>
              <a:noFill/>
              <a:ln w="14288" cap="flat">
                <a:solidFill>
                  <a:srgbClr val="18A5D8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b="0">
                  <a:solidFill>
                    <a:prstClr val="black"/>
                  </a:solidFill>
                </a:endParaRPr>
              </a:p>
            </p:txBody>
          </p:sp>
          <p:sp>
            <p:nvSpPr>
              <p:cNvPr id="9" name="Freeform 888"/>
              <p:cNvSpPr>
                <a:spLocks/>
              </p:cNvSpPr>
              <p:nvPr userDrawn="1"/>
            </p:nvSpPr>
            <p:spPr bwMode="auto">
              <a:xfrm>
                <a:off x="2334" y="-7"/>
                <a:ext cx="886" cy="4338"/>
              </a:xfrm>
              <a:custGeom>
                <a:avLst/>
                <a:gdLst>
                  <a:gd name="T0" fmla="*/ 1360964 w 378"/>
                  <a:gd name="T1" fmla="*/ 0 h 1836"/>
                  <a:gd name="T2" fmla="*/ 1288197 w 378"/>
                  <a:gd name="T3" fmla="*/ 4706851 h 1836"/>
                  <a:gd name="T4" fmla="*/ 159433 w 378"/>
                  <a:gd name="T5" fmla="*/ 9934535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78" h="1836">
                    <a:moveTo>
                      <a:pt x="263" y="0"/>
                    </a:moveTo>
                    <a:cubicBezTo>
                      <a:pt x="263" y="0"/>
                      <a:pt x="0" y="326"/>
                      <a:pt x="249" y="870"/>
                    </a:cubicBezTo>
                    <a:cubicBezTo>
                      <a:pt x="378" y="1154"/>
                      <a:pt x="326" y="1351"/>
                      <a:pt x="31" y="1836"/>
                    </a:cubicBezTo>
                  </a:path>
                </a:pathLst>
              </a:custGeom>
              <a:noFill/>
              <a:ln w="14288" cap="flat">
                <a:solidFill>
                  <a:srgbClr val="199DCC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b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" name="Freeform 889"/>
              <p:cNvSpPr>
                <a:spLocks/>
              </p:cNvSpPr>
              <p:nvPr userDrawn="1"/>
            </p:nvSpPr>
            <p:spPr bwMode="auto">
              <a:xfrm>
                <a:off x="2344" y="-7"/>
                <a:ext cx="913" cy="4338"/>
              </a:xfrm>
              <a:custGeom>
                <a:avLst/>
                <a:gdLst>
                  <a:gd name="T0" fmla="*/ 1401509 w 388"/>
                  <a:gd name="T1" fmla="*/ 0 h 1836"/>
                  <a:gd name="T2" fmla="*/ 1363580 w 388"/>
                  <a:gd name="T3" fmla="*/ 4706851 h 1836"/>
                  <a:gd name="T4" fmla="*/ 330838 w 388"/>
                  <a:gd name="T5" fmla="*/ 9934535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88" h="1836">
                    <a:moveTo>
                      <a:pt x="263" y="0"/>
                    </a:moveTo>
                    <a:cubicBezTo>
                      <a:pt x="263" y="0"/>
                      <a:pt x="0" y="323"/>
                      <a:pt x="256" y="870"/>
                    </a:cubicBezTo>
                    <a:cubicBezTo>
                      <a:pt x="388" y="1152"/>
                      <a:pt x="348" y="1338"/>
                      <a:pt x="62" y="1836"/>
                    </a:cubicBezTo>
                  </a:path>
                </a:pathLst>
              </a:custGeom>
              <a:noFill/>
              <a:ln w="14288" cap="flat">
                <a:solidFill>
                  <a:srgbClr val="1A96C3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b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" name="Freeform 890"/>
              <p:cNvSpPr>
                <a:spLocks/>
              </p:cNvSpPr>
              <p:nvPr userDrawn="1"/>
            </p:nvSpPr>
            <p:spPr bwMode="auto">
              <a:xfrm>
                <a:off x="2316" y="-9"/>
                <a:ext cx="932" cy="4338"/>
              </a:xfrm>
              <a:custGeom>
                <a:avLst/>
                <a:gdLst>
                  <a:gd name="T0" fmla="*/ 1359643 w 398"/>
                  <a:gd name="T1" fmla="*/ 0 h 1836"/>
                  <a:gd name="T2" fmla="*/ 1365806 w 398"/>
                  <a:gd name="T3" fmla="*/ 4706851 h 1836"/>
                  <a:gd name="T4" fmla="*/ 485841 w 398"/>
                  <a:gd name="T5" fmla="*/ 9934535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98" h="1836">
                    <a:moveTo>
                      <a:pt x="263" y="0"/>
                    </a:moveTo>
                    <a:cubicBezTo>
                      <a:pt x="263" y="0"/>
                      <a:pt x="0" y="320"/>
                      <a:pt x="264" y="870"/>
                    </a:cubicBezTo>
                    <a:cubicBezTo>
                      <a:pt x="398" y="1151"/>
                      <a:pt x="371" y="1324"/>
                      <a:pt x="94" y="1836"/>
                    </a:cubicBezTo>
                  </a:path>
                </a:pathLst>
              </a:custGeom>
              <a:noFill/>
              <a:ln w="14288" cap="flat">
                <a:solidFill>
                  <a:srgbClr val="1A8FBA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b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Freeform 891"/>
              <p:cNvSpPr>
                <a:spLocks/>
              </p:cNvSpPr>
              <p:nvPr userDrawn="1"/>
            </p:nvSpPr>
            <p:spPr bwMode="auto">
              <a:xfrm>
                <a:off x="2348" y="-7"/>
                <a:ext cx="967" cy="4338"/>
              </a:xfrm>
              <a:custGeom>
                <a:avLst/>
                <a:gdLst>
                  <a:gd name="T0" fmla="*/ 1463227 w 408"/>
                  <a:gd name="T1" fmla="*/ 0 h 1836"/>
                  <a:gd name="T2" fmla="*/ 1500611 w 408"/>
                  <a:gd name="T3" fmla="*/ 4706851 h 1836"/>
                  <a:gd name="T4" fmla="*/ 692031 w 408"/>
                  <a:gd name="T5" fmla="*/ 9934535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08" h="1836">
                    <a:moveTo>
                      <a:pt x="264" y="0"/>
                    </a:moveTo>
                    <a:cubicBezTo>
                      <a:pt x="264" y="0"/>
                      <a:pt x="0" y="317"/>
                      <a:pt x="271" y="870"/>
                    </a:cubicBezTo>
                    <a:cubicBezTo>
                      <a:pt x="408" y="1150"/>
                      <a:pt x="395" y="1310"/>
                      <a:pt x="125" y="1836"/>
                    </a:cubicBezTo>
                  </a:path>
                </a:pathLst>
              </a:custGeom>
              <a:noFill/>
              <a:ln w="14288" cap="flat">
                <a:solidFill>
                  <a:srgbClr val="1888B2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b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" name="Freeform 892"/>
              <p:cNvSpPr>
                <a:spLocks/>
              </p:cNvSpPr>
              <p:nvPr userDrawn="1"/>
            </p:nvSpPr>
            <p:spPr bwMode="auto">
              <a:xfrm>
                <a:off x="2357" y="-7"/>
                <a:ext cx="981" cy="4338"/>
              </a:xfrm>
              <a:custGeom>
                <a:avLst/>
                <a:gdLst>
                  <a:gd name="T0" fmla="*/ 1374534 w 418"/>
                  <a:gd name="T1" fmla="*/ 0 h 1836"/>
                  <a:gd name="T2" fmla="*/ 1454018 w 418"/>
                  <a:gd name="T3" fmla="*/ 4706851 h 1836"/>
                  <a:gd name="T4" fmla="*/ 818424 w 418"/>
                  <a:gd name="T5" fmla="*/ 9934535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18" h="1836">
                    <a:moveTo>
                      <a:pt x="264" y="0"/>
                    </a:moveTo>
                    <a:cubicBezTo>
                      <a:pt x="264" y="0"/>
                      <a:pt x="0" y="314"/>
                      <a:pt x="279" y="870"/>
                    </a:cubicBezTo>
                    <a:cubicBezTo>
                      <a:pt x="418" y="1149"/>
                      <a:pt x="418" y="1296"/>
                      <a:pt x="157" y="1836"/>
                    </a:cubicBezTo>
                  </a:path>
                </a:pathLst>
              </a:custGeom>
              <a:noFill/>
              <a:ln w="14288" cap="flat">
                <a:solidFill>
                  <a:srgbClr val="1A82AA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b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" name="Freeform 893"/>
              <p:cNvSpPr>
                <a:spLocks/>
              </p:cNvSpPr>
              <p:nvPr userDrawn="1"/>
            </p:nvSpPr>
            <p:spPr bwMode="auto">
              <a:xfrm>
                <a:off x="2307" y="-13"/>
                <a:ext cx="1024" cy="4335"/>
              </a:xfrm>
              <a:custGeom>
                <a:avLst/>
                <a:gdLst>
                  <a:gd name="T0" fmla="*/ 1295120 w 440"/>
                  <a:gd name="T1" fmla="*/ 0 h 1836"/>
                  <a:gd name="T2" fmla="*/ 1408179 w 440"/>
                  <a:gd name="T3" fmla="*/ 4691736 h 1836"/>
                  <a:gd name="T4" fmla="*/ 925996 w 440"/>
                  <a:gd name="T5" fmla="*/ 9902514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40" h="1836">
                    <a:moveTo>
                      <a:pt x="263" y="0"/>
                    </a:moveTo>
                    <a:cubicBezTo>
                      <a:pt x="263" y="0"/>
                      <a:pt x="0" y="311"/>
                      <a:pt x="286" y="870"/>
                    </a:cubicBezTo>
                    <a:cubicBezTo>
                      <a:pt x="428" y="1148"/>
                      <a:pt x="440" y="1282"/>
                      <a:pt x="188" y="1836"/>
                    </a:cubicBezTo>
                  </a:path>
                </a:pathLst>
              </a:custGeom>
              <a:noFill/>
              <a:ln w="14288" cap="flat">
                <a:solidFill>
                  <a:srgbClr val="187CA2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b="0">
                  <a:solidFill>
                    <a:prstClr val="black"/>
                  </a:solidFill>
                </a:endParaRPr>
              </a:p>
            </p:txBody>
          </p:sp>
          <p:sp>
            <p:nvSpPr>
              <p:cNvPr id="15" name="Freeform 894"/>
              <p:cNvSpPr>
                <a:spLocks/>
              </p:cNvSpPr>
              <p:nvPr userDrawn="1"/>
            </p:nvSpPr>
            <p:spPr bwMode="auto">
              <a:xfrm>
                <a:off x="2360" y="-6"/>
                <a:ext cx="1090" cy="4338"/>
              </a:xfrm>
              <a:custGeom>
                <a:avLst/>
                <a:gdLst>
                  <a:gd name="T0" fmla="*/ 1398552 w 463"/>
                  <a:gd name="T1" fmla="*/ 0 h 1836"/>
                  <a:gd name="T2" fmla="*/ 1557895 w 463"/>
                  <a:gd name="T3" fmla="*/ 4706851 h 1836"/>
                  <a:gd name="T4" fmla="*/ 1166003 w 463"/>
                  <a:gd name="T5" fmla="*/ 9934535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63" h="1836">
                    <a:moveTo>
                      <a:pt x="264" y="0"/>
                    </a:moveTo>
                    <a:cubicBezTo>
                      <a:pt x="264" y="0"/>
                      <a:pt x="0" y="308"/>
                      <a:pt x="294" y="870"/>
                    </a:cubicBezTo>
                    <a:cubicBezTo>
                      <a:pt x="438" y="1146"/>
                      <a:pt x="463" y="1268"/>
                      <a:pt x="220" y="1836"/>
                    </a:cubicBezTo>
                  </a:path>
                </a:pathLst>
              </a:custGeom>
              <a:noFill/>
              <a:ln w="14288" cap="flat">
                <a:solidFill>
                  <a:srgbClr val="15769B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b="0">
                  <a:solidFill>
                    <a:prstClr val="black"/>
                  </a:solidFill>
                </a:endParaRPr>
              </a:p>
            </p:txBody>
          </p:sp>
          <p:sp>
            <p:nvSpPr>
              <p:cNvPr id="16" name="Freeform 895"/>
              <p:cNvSpPr>
                <a:spLocks/>
              </p:cNvSpPr>
              <p:nvPr userDrawn="1"/>
            </p:nvSpPr>
            <p:spPr bwMode="auto">
              <a:xfrm>
                <a:off x="2371" y="-4"/>
                <a:ext cx="1144" cy="4337"/>
              </a:xfrm>
              <a:custGeom>
                <a:avLst/>
                <a:gdLst>
                  <a:gd name="T0" fmla="*/ 1405331 w 486"/>
                  <a:gd name="T1" fmla="*/ 0 h 1836"/>
                  <a:gd name="T2" fmla="*/ 1605378 w 486"/>
                  <a:gd name="T3" fmla="*/ 4702515 h 1836"/>
                  <a:gd name="T4" fmla="*/ 1339532 w 486"/>
                  <a:gd name="T5" fmla="*/ 9925376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86" h="1836">
                    <a:moveTo>
                      <a:pt x="264" y="0"/>
                    </a:moveTo>
                    <a:cubicBezTo>
                      <a:pt x="264" y="0"/>
                      <a:pt x="0" y="304"/>
                      <a:pt x="302" y="870"/>
                    </a:cubicBezTo>
                    <a:cubicBezTo>
                      <a:pt x="448" y="1145"/>
                      <a:pt x="486" y="1254"/>
                      <a:pt x="252" y="1836"/>
                    </a:cubicBezTo>
                  </a:path>
                </a:pathLst>
              </a:custGeom>
              <a:noFill/>
              <a:ln w="14288" cap="flat">
                <a:solidFill>
                  <a:srgbClr val="157194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b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" name="Freeform 896"/>
              <p:cNvSpPr>
                <a:spLocks/>
              </p:cNvSpPr>
              <p:nvPr userDrawn="1"/>
            </p:nvSpPr>
            <p:spPr bwMode="auto">
              <a:xfrm>
                <a:off x="2378" y="-6"/>
                <a:ext cx="1196" cy="4338"/>
              </a:xfrm>
              <a:custGeom>
                <a:avLst/>
                <a:gdLst>
                  <a:gd name="T0" fmla="*/ 1380809 w 509"/>
                  <a:gd name="T1" fmla="*/ 0 h 1836"/>
                  <a:gd name="T2" fmla="*/ 1618085 w 509"/>
                  <a:gd name="T3" fmla="*/ 4706851 h 1836"/>
                  <a:gd name="T4" fmla="*/ 1480089 w 509"/>
                  <a:gd name="T5" fmla="*/ 9934535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09" h="1836">
                    <a:moveTo>
                      <a:pt x="264" y="0"/>
                    </a:moveTo>
                    <a:cubicBezTo>
                      <a:pt x="264" y="0"/>
                      <a:pt x="0" y="301"/>
                      <a:pt x="309" y="870"/>
                    </a:cubicBezTo>
                    <a:cubicBezTo>
                      <a:pt x="458" y="1144"/>
                      <a:pt x="509" y="1241"/>
                      <a:pt x="283" y="1836"/>
                    </a:cubicBezTo>
                  </a:path>
                </a:pathLst>
              </a:custGeom>
              <a:noFill/>
              <a:ln w="14288" cap="flat">
                <a:solidFill>
                  <a:srgbClr val="136B8D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b="0">
                  <a:solidFill>
                    <a:prstClr val="black"/>
                  </a:solidFill>
                </a:endParaRPr>
              </a:p>
            </p:txBody>
          </p:sp>
        </p:grpSp>
      </p:grpSp>
      <p:pic>
        <p:nvPicPr>
          <p:cNvPr id="27" name="Picture 29" descr="11kemenkeu-aqua.pn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3699273" y="-20638"/>
            <a:ext cx="1795463" cy="1581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4826" y="4042719"/>
            <a:ext cx="6934200" cy="134217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>
                <a:solidFill>
                  <a:srgbClr val="24285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286199"/>
            <a:ext cx="9906000" cy="147002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3579-lines-1920x1080-abstract-wallpaper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158743" y="1301750"/>
            <a:ext cx="9595128" cy="48847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58742" y="172906"/>
            <a:ext cx="9595128" cy="1143000"/>
          </a:xfrm>
          <a:solidFill>
            <a:schemeClr val="tx2">
              <a:lumMod val="40000"/>
              <a:lumOff val="60000"/>
              <a:alpha val="47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none"/>
        </p:style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Footer Placeholder 2"/>
          <p:cNvSpPr>
            <a:spLocks noGrp="1"/>
          </p:cNvSpPr>
          <p:nvPr>
            <p:ph type="ftr" sz="quarter" idx="13"/>
          </p:nvPr>
        </p:nvSpPr>
        <p:spPr>
          <a:xfrm>
            <a:off x="1" y="6492896"/>
            <a:ext cx="6530050" cy="365125"/>
          </a:xfrm>
        </p:spPr>
        <p:txBody>
          <a:bodyPr/>
          <a:lstStyle>
            <a:lvl1pPr algn="l">
              <a:defRPr sz="900" b="1"/>
            </a:lvl1pPr>
          </a:lstStyle>
          <a:p>
            <a:pPr>
              <a:defRPr/>
            </a:pPr>
            <a:endParaRPr lang="en-US">
              <a:solidFill>
                <a:prstClr val="black">
                  <a:lumMod val="65000"/>
                  <a:lumOff val="35000"/>
                </a:prstClr>
              </a:solidFill>
              <a:latin typeface="Rockwell"/>
            </a:endParaRPr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14"/>
          </p:nvPr>
        </p:nvSpPr>
        <p:spPr>
          <a:xfrm>
            <a:off x="8846608" y="6492896"/>
            <a:ext cx="1059392" cy="365125"/>
          </a:xfrm>
        </p:spPr>
        <p:txBody>
          <a:bodyPr/>
          <a:lstStyle>
            <a:lvl1pPr>
              <a:defRPr sz="1100">
                <a:latin typeface="Cambria" pitchFamily="18" charset="0"/>
              </a:defRPr>
            </a:lvl1pPr>
          </a:lstStyle>
          <a:p>
            <a:pPr>
              <a:defRPr/>
            </a:pPr>
            <a:r>
              <a:rPr lang="en-US">
                <a:solidFill>
                  <a:prstClr val="black"/>
                </a:solidFill>
              </a:rPr>
              <a:t>page</a:t>
            </a:r>
            <a:fld id="{0934A70B-1D37-47B8-8F5E-AE1F952A469E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750887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5032115" y="1535113"/>
            <a:ext cx="4378590" cy="750887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95300" y="2362309"/>
            <a:ext cx="4376870" cy="3763963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5" y="2362309"/>
            <a:ext cx="4378590" cy="3763963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95300" y="641678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C062356A-1F1B-4072-8B17-D884BAE76AF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C:\Users\Armytha Alistair\Documents\Downloads\logo_depkeu (1)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9157892" y="165100"/>
            <a:ext cx="748109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E:\HUNT\E\LOGO\garuda.png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111787" y="192088"/>
            <a:ext cx="57785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1"/>
          <p:cNvSpPr txBox="1">
            <a:spLocks/>
          </p:cNvSpPr>
          <p:nvPr userDrawn="1"/>
        </p:nvSpPr>
        <p:spPr>
          <a:xfrm>
            <a:off x="0" y="0"/>
            <a:ext cx="9906000" cy="9144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sz="4400" b="0" dirty="0">
              <a:solidFill>
                <a:prstClr val="white"/>
              </a:solidFill>
              <a:latin typeface="Cambria" pitchFamily="18" charset="0"/>
            </a:endParaRPr>
          </a:p>
        </p:txBody>
      </p:sp>
      <p:pic>
        <p:nvPicPr>
          <p:cNvPr id="7" name="Picture 8" descr="C:\Users\Armytha Alistair\Documents\Downloads\logo_depkeu (1)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9163050" y="66675"/>
            <a:ext cx="742950" cy="59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 descr="E:\HUNT\E\LOGO\garuda.png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48154" y="80984"/>
            <a:ext cx="572691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5100" y="1219204"/>
            <a:ext cx="89154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>
          <a:xfrm>
            <a:off x="495300" y="6356371"/>
            <a:ext cx="23114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 b="0">
                <a:solidFill>
                  <a:prstClr val="black"/>
                </a:solidFill>
              </a:rPr>
              <a:t>10/28/2011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id-ID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45600" y="6400800"/>
            <a:ext cx="660400" cy="457200"/>
          </a:xfrm>
        </p:spPr>
        <p:txBody>
          <a:bodyPr/>
          <a:lstStyle>
            <a:lvl1pPr>
              <a:defRPr b="1">
                <a:latin typeface="Cambria" pitchFamily="18" charset="0"/>
              </a:defRPr>
            </a:lvl1pPr>
          </a:lstStyle>
          <a:p>
            <a:pPr>
              <a:defRPr/>
            </a:pPr>
            <a:fld id="{F0CD9572-3C71-4D79-BB14-E1E81E38AF64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C:\Users\Armytha Alistair\Documents\Downloads\logo_depkeu (1)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9157892" y="165100"/>
            <a:ext cx="748109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E:\HUNT\E\LOGO\garuda.png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111787" y="192088"/>
            <a:ext cx="57785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1"/>
          <p:cNvSpPr txBox="1">
            <a:spLocks/>
          </p:cNvSpPr>
          <p:nvPr userDrawn="1"/>
        </p:nvSpPr>
        <p:spPr>
          <a:xfrm>
            <a:off x="0" y="0"/>
            <a:ext cx="9906000" cy="9144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sz="4400" b="0" dirty="0">
              <a:solidFill>
                <a:prstClr val="white"/>
              </a:solidFill>
              <a:latin typeface="Cambria" pitchFamily="18" charset="0"/>
            </a:endParaRPr>
          </a:p>
        </p:txBody>
      </p:sp>
      <p:pic>
        <p:nvPicPr>
          <p:cNvPr id="7" name="Picture 8" descr="C:\Users\Armytha Alistair\Documents\Downloads\logo_depkeu (1)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9163050" y="66675"/>
            <a:ext cx="742950" cy="59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 descr="E:\HUNT\E\LOGO\garuda.png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48154" y="80984"/>
            <a:ext cx="572691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5100" y="1219204"/>
            <a:ext cx="89154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>
          <a:xfrm>
            <a:off x="495300" y="6356371"/>
            <a:ext cx="23114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b="0">
              <a:solidFill>
                <a:prstClr val="black"/>
              </a:solidFill>
              <a:latin typeface="Rockwell"/>
            </a:endParaRP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84550" y="6356371"/>
            <a:ext cx="31369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lumMod val="65000"/>
                  <a:lumOff val="35000"/>
                </a:prstClr>
              </a:solidFill>
              <a:latin typeface="Rockwell"/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45600" y="6400800"/>
            <a:ext cx="660400" cy="457200"/>
          </a:xfrm>
        </p:spPr>
        <p:txBody>
          <a:bodyPr/>
          <a:lstStyle>
            <a:lvl1pPr>
              <a:defRPr b="1">
                <a:latin typeface="Cambria" pitchFamily="18" charset="0"/>
              </a:defRPr>
            </a:lvl1pPr>
          </a:lstStyle>
          <a:p>
            <a:pPr>
              <a:defRPr/>
            </a:pPr>
            <a:fld id="{55964FC5-DC53-4B4A-9C01-0FD3D9C28233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13506" y="198438"/>
            <a:ext cx="9687587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 128"/>
          <p:cNvGrpSpPr>
            <a:grpSpLocks/>
          </p:cNvGrpSpPr>
          <p:nvPr userDrawn="1"/>
        </p:nvGrpSpPr>
        <p:grpSpPr bwMode="auto">
          <a:xfrm>
            <a:off x="113507" y="266701"/>
            <a:ext cx="4094825" cy="1196975"/>
            <a:chOff x="-912598" y="474538"/>
            <a:chExt cx="2529321" cy="1248113"/>
          </a:xfrm>
        </p:grpSpPr>
        <p:pic>
          <p:nvPicPr>
            <p:cNvPr id="6" name="Picture 5" descr="255303323_2df70e899a_b-1 2.jpg"/>
            <p:cNvPicPr>
              <a:picLocks noChangeAspect="1"/>
            </p:cNvPicPr>
            <p:nvPr userDrawn="1"/>
          </p:nvPicPr>
          <p:blipFill>
            <a:blip r:embed="rId3" cstate="screen">
              <a:alphaModFix amt="62000"/>
              <a:extLst/>
            </a:blip>
            <a:stretch>
              <a:fillRect/>
            </a:stretch>
          </p:blipFill>
          <p:spPr>
            <a:xfrm>
              <a:off x="-427534" y="474538"/>
              <a:ext cx="2044257" cy="124811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7" name="Picture 6"/>
            <p:cNvPicPr>
              <a:picLocks noChangeAspect="1"/>
            </p:cNvPicPr>
            <p:nvPr userDrawn="1"/>
          </p:nvPicPr>
          <p:blipFill>
            <a:blip r:embed="rId4" cstate="screen">
              <a:alphaModFix amt="62000"/>
              <a:extLst/>
            </a:blip>
            <a:stretch>
              <a:fillRect/>
            </a:stretch>
          </p:blipFill>
          <p:spPr>
            <a:xfrm>
              <a:off x="-912598" y="474538"/>
              <a:ext cx="1107556" cy="124811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pic>
        <p:nvPicPr>
          <p:cNvPr id="8" name="Picture 13" descr="11kemenkeu-aqua.png"/>
          <p:cNvPicPr>
            <a:picLocks noChangeAspect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>
            <a:off x="1513417" y="198445"/>
            <a:ext cx="1112706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758" y="2209608"/>
            <a:ext cx="8127345" cy="933450"/>
          </a:xfrm>
        </p:spPr>
        <p:txBody>
          <a:bodyPr>
            <a:noAutofit/>
          </a:bodyPr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36882" y="3995290"/>
            <a:ext cx="5745698" cy="123461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spcBef>
                <a:spcPts val="300"/>
              </a:spcBef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dirty="0"/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" y="6423032"/>
            <a:ext cx="724892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lumMod val="65000"/>
                  <a:lumOff val="35000"/>
                </a:prstClr>
              </a:solidFill>
              <a:latin typeface="Rockwell"/>
            </a:endParaRPr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9145852" y="6423032"/>
            <a:ext cx="60020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1807FC-8E9F-4535-B605-6F666118D4D2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Content Placeholder 4"/>
          <p:cNvSpPr>
            <a:spLocks noGrp="1"/>
          </p:cNvSpPr>
          <p:nvPr>
            <p:ph idx="1"/>
          </p:nvPr>
        </p:nvSpPr>
        <p:spPr>
          <a:xfrm>
            <a:off x="248961" y="1209527"/>
            <a:ext cx="9486698" cy="52181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lumMod val="65000"/>
                  <a:lumOff val="35000"/>
                </a:prstClr>
              </a:solidFill>
              <a:latin typeface="Rockwell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BF1122-5064-4026-9890-9AB146427650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100_4583.JPG"/>
          <p:cNvPicPr>
            <a:picLocks noChangeAspect="1"/>
          </p:cNvPicPr>
          <p:nvPr userDrawn="1"/>
        </p:nvPicPr>
        <p:blipFill>
          <a:blip r:embed="rId2" cstate="print">
            <a:alphaModFix amt="39000"/>
            <a:extLst/>
          </a:blip>
          <a:stretch>
            <a:fillRect/>
          </a:stretch>
        </p:blipFill>
        <p:spPr>
          <a:xfrm>
            <a:off x="2996665" y="1730224"/>
            <a:ext cx="2489767" cy="39873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4" descr="300px-Gajah_Mungkur_dam.jpg"/>
          <p:cNvPicPr>
            <a:picLocks noChangeAspect="1"/>
          </p:cNvPicPr>
          <p:nvPr userDrawn="1"/>
        </p:nvPicPr>
        <p:blipFill>
          <a:blip r:embed="rId3" cstate="print">
            <a:alphaModFix amt="39000"/>
            <a:extLst/>
          </a:blip>
          <a:stretch>
            <a:fillRect/>
          </a:stretch>
        </p:blipFill>
        <p:spPr>
          <a:xfrm>
            <a:off x="5486434" y="1254787"/>
            <a:ext cx="3127808" cy="44628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5" descr="gedung.png"/>
          <p:cNvPicPr>
            <a:picLocks noChangeAspect="1"/>
          </p:cNvPicPr>
          <p:nvPr userDrawn="1"/>
        </p:nvPicPr>
        <p:blipFill>
          <a:blip r:embed="rId4" cstate="print">
            <a:alphaModFix amt="39000"/>
            <a:extLst/>
          </a:blip>
          <a:stretch>
            <a:fillRect/>
          </a:stretch>
        </p:blipFill>
        <p:spPr>
          <a:xfrm>
            <a:off x="873091" y="2497840"/>
            <a:ext cx="2123577" cy="321975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Picture 6" descr="11kemenkeu-aqua.png"/>
          <p:cNvPicPr>
            <a:picLocks noChangeAspect="1"/>
          </p:cNvPicPr>
          <p:nvPr userDrawn="1"/>
        </p:nvPicPr>
        <p:blipFill>
          <a:blip r:embed="rId5" cstate="print">
            <a:extLst/>
          </a:blip>
          <a:stretch>
            <a:fillRect/>
          </a:stretch>
        </p:blipFill>
        <p:spPr>
          <a:xfrm>
            <a:off x="8614242" y="48769"/>
            <a:ext cx="962805" cy="848800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sp>
        <p:nvSpPr>
          <p:cNvPr id="8" name="TextBox 7"/>
          <p:cNvSpPr txBox="1"/>
          <p:nvPr userDrawn="1"/>
        </p:nvSpPr>
        <p:spPr>
          <a:xfrm>
            <a:off x="5357659" y="312793"/>
            <a:ext cx="3805394" cy="58477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0" dirty="0" err="1">
                <a:ln>
                  <a:solidFill>
                    <a:prstClr val="black"/>
                  </a:solidFill>
                </a:ln>
                <a:solidFill>
                  <a:srgbClr val="242852">
                    <a:lumMod val="40000"/>
                    <a:lumOff val="60000"/>
                  </a:srgbClr>
                </a:solidFill>
                <a:effectLst>
                  <a:reflection blurRad="6350" stA="55000" endA="300" endPos="45500" dir="5400000" sy="-100000" algn="bl" rotWithShape="0"/>
                </a:effectLst>
                <a:latin typeface="Ayuthaya"/>
                <a:cs typeface="Ayuthaya"/>
              </a:rPr>
              <a:t>Badan</a:t>
            </a:r>
            <a:r>
              <a:rPr lang="en-US" sz="1600" b="0" dirty="0">
                <a:ln>
                  <a:solidFill>
                    <a:prstClr val="black"/>
                  </a:solidFill>
                </a:ln>
                <a:solidFill>
                  <a:srgbClr val="242852">
                    <a:lumMod val="40000"/>
                    <a:lumOff val="60000"/>
                  </a:srgbClr>
                </a:solidFill>
                <a:effectLst>
                  <a:reflection blurRad="6350" stA="55000" endA="300" endPos="45500" dir="5400000" sy="-100000" algn="bl" rotWithShape="0"/>
                </a:effectLst>
                <a:latin typeface="Ayuthaya"/>
                <a:cs typeface="Ayuthaya"/>
              </a:rPr>
              <a:t> </a:t>
            </a:r>
            <a:r>
              <a:rPr lang="en-US" sz="1600" b="0" dirty="0" err="1">
                <a:ln>
                  <a:solidFill>
                    <a:prstClr val="black"/>
                  </a:solidFill>
                </a:ln>
                <a:solidFill>
                  <a:srgbClr val="242852">
                    <a:lumMod val="40000"/>
                    <a:lumOff val="60000"/>
                  </a:srgbClr>
                </a:solidFill>
                <a:effectLst>
                  <a:reflection blurRad="6350" stA="55000" endA="300" endPos="45500" dir="5400000" sy="-100000" algn="bl" rotWithShape="0"/>
                </a:effectLst>
                <a:latin typeface="Ayuthaya"/>
                <a:cs typeface="Ayuthaya"/>
              </a:rPr>
              <a:t>Kebijakan</a:t>
            </a:r>
            <a:r>
              <a:rPr lang="en-US" sz="1600" b="0" dirty="0">
                <a:ln>
                  <a:solidFill>
                    <a:prstClr val="black"/>
                  </a:solidFill>
                </a:ln>
                <a:solidFill>
                  <a:srgbClr val="242852">
                    <a:lumMod val="40000"/>
                    <a:lumOff val="60000"/>
                  </a:srgbClr>
                </a:solidFill>
                <a:effectLst>
                  <a:reflection blurRad="6350" stA="55000" endA="300" endPos="45500" dir="5400000" sy="-100000" algn="bl" rotWithShape="0"/>
                </a:effectLst>
                <a:latin typeface="Ayuthaya"/>
                <a:cs typeface="Ayuthaya"/>
              </a:rPr>
              <a:t> </a:t>
            </a:r>
            <a:r>
              <a:rPr lang="en-US" sz="1600" b="0" dirty="0" err="1">
                <a:ln>
                  <a:solidFill>
                    <a:prstClr val="black"/>
                  </a:solidFill>
                </a:ln>
                <a:solidFill>
                  <a:srgbClr val="242852">
                    <a:lumMod val="40000"/>
                    <a:lumOff val="60000"/>
                  </a:srgbClr>
                </a:solidFill>
                <a:effectLst>
                  <a:reflection blurRad="6350" stA="55000" endA="300" endPos="45500" dir="5400000" sy="-100000" algn="bl" rotWithShape="0"/>
                </a:effectLst>
                <a:latin typeface="Ayuthaya"/>
                <a:cs typeface="Ayuthaya"/>
              </a:rPr>
              <a:t>Fiskal</a:t>
            </a:r>
            <a:endParaRPr lang="en-US" sz="1600" b="0" dirty="0">
              <a:ln>
                <a:solidFill>
                  <a:prstClr val="black"/>
                </a:solidFill>
              </a:ln>
              <a:solidFill>
                <a:srgbClr val="242852">
                  <a:lumMod val="40000"/>
                  <a:lumOff val="60000"/>
                </a:srgbClr>
              </a:solidFill>
              <a:effectLst>
                <a:reflection blurRad="6350" stA="55000" endA="300" endPos="45500" dir="5400000" sy="-100000" algn="bl" rotWithShape="0"/>
              </a:effectLst>
              <a:latin typeface="Ayuthaya"/>
              <a:cs typeface="Ayuthay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0" dirty="0" err="1">
                <a:ln>
                  <a:solidFill>
                    <a:prstClr val="black"/>
                  </a:solidFill>
                </a:ln>
                <a:solidFill>
                  <a:srgbClr val="242852">
                    <a:lumMod val="40000"/>
                    <a:lumOff val="60000"/>
                  </a:srgbClr>
                </a:solidFill>
                <a:effectLst>
                  <a:reflection blurRad="6350" stA="55000" endA="300" endPos="45500" dir="5400000" sy="-100000" algn="bl" rotWithShape="0"/>
                </a:effectLst>
                <a:latin typeface="Ayuthaya"/>
                <a:cs typeface="Ayuthaya"/>
              </a:rPr>
              <a:t>Kementerian</a:t>
            </a:r>
            <a:r>
              <a:rPr lang="en-US" sz="1600" b="0" dirty="0">
                <a:ln>
                  <a:solidFill>
                    <a:prstClr val="black"/>
                  </a:solidFill>
                </a:ln>
                <a:solidFill>
                  <a:srgbClr val="242852">
                    <a:lumMod val="40000"/>
                    <a:lumOff val="60000"/>
                  </a:srgbClr>
                </a:solidFill>
                <a:effectLst>
                  <a:reflection blurRad="6350" stA="55000" endA="300" endPos="45500" dir="5400000" sy="-100000" algn="bl" rotWithShape="0"/>
                </a:effectLst>
                <a:latin typeface="Ayuthaya"/>
                <a:cs typeface="Ayuthaya"/>
              </a:rPr>
              <a:t> </a:t>
            </a:r>
            <a:r>
              <a:rPr lang="en-US" sz="1600" b="0" dirty="0" err="1">
                <a:ln>
                  <a:solidFill>
                    <a:prstClr val="black"/>
                  </a:solidFill>
                </a:ln>
                <a:solidFill>
                  <a:srgbClr val="242852">
                    <a:lumMod val="40000"/>
                    <a:lumOff val="60000"/>
                  </a:srgbClr>
                </a:solidFill>
                <a:effectLst>
                  <a:reflection blurRad="6350" stA="55000" endA="300" endPos="45500" dir="5400000" sy="-100000" algn="bl" rotWithShape="0"/>
                </a:effectLst>
                <a:latin typeface="Ayuthaya"/>
                <a:cs typeface="Ayuthaya"/>
              </a:rPr>
              <a:t>Keuangan</a:t>
            </a:r>
            <a:endParaRPr lang="en-US" sz="1600" b="0" dirty="0">
              <a:ln>
                <a:solidFill>
                  <a:prstClr val="black"/>
                </a:solidFill>
              </a:ln>
              <a:solidFill>
                <a:srgbClr val="242852">
                  <a:lumMod val="40000"/>
                  <a:lumOff val="60000"/>
                </a:srgbClr>
              </a:solidFill>
              <a:effectLst>
                <a:reflection blurRad="6350" stA="55000" endA="300" endPos="45500" dir="5400000" sy="-100000" algn="bl" rotWithShape="0"/>
              </a:effectLst>
              <a:latin typeface="Ayuthaya"/>
              <a:cs typeface="Ayuthay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32"/>
            <a:ext cx="84201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 cstate="print">
            <a:alphaModFix amt="55000"/>
          </a:blip>
          <a:srcRect/>
          <a:stretch>
            <a:fillRect/>
          </a:stretch>
        </p:blipFill>
        <p:spPr bwMode="auto">
          <a:xfrm>
            <a:off x="0" y="0"/>
            <a:ext cx="9906000" cy="12134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Snip Diagonal Corner Rectangle 4"/>
          <p:cNvSpPr/>
          <p:nvPr userDrawn="1"/>
        </p:nvSpPr>
        <p:spPr>
          <a:xfrm>
            <a:off x="187458" y="6294438"/>
            <a:ext cx="9579240" cy="495300"/>
          </a:xfrm>
          <a:prstGeom prst="snip2DiagRect">
            <a:avLst/>
          </a:prstGeo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0">
              <a:solidFill>
                <a:prstClr val="black"/>
              </a:solidFill>
              <a:latin typeface="Rockwell"/>
            </a:endParaRPr>
          </a:p>
        </p:txBody>
      </p:sp>
      <p:pic>
        <p:nvPicPr>
          <p:cNvPr id="6" name="Picture 5" descr="11kemenkeu-aqua.png"/>
          <p:cNvPicPr>
            <a:picLocks noChangeAspect="1"/>
          </p:cNvPicPr>
          <p:nvPr userDrawn="1"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8914022" y="260835"/>
            <a:ext cx="755778" cy="666287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187" y="271096"/>
            <a:ext cx="9578079" cy="736468"/>
          </a:xfr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none"/>
        </p:style>
        <p:txBody>
          <a:bodyPr/>
          <a:lstStyle>
            <a:lvl1pPr>
              <a:defRPr>
                <a:ln>
                  <a:noFill/>
                </a:ln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001" y="1213404"/>
            <a:ext cx="9578077" cy="534577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none"/>
        </p:style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495300" y="6356357"/>
            <a:ext cx="23114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b="0">
              <a:solidFill>
                <a:prstClr val="black"/>
              </a:solidFill>
              <a:latin typeface="Rockwell"/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lumMod val="65000"/>
                  <a:lumOff val="35000"/>
                </a:prstClr>
              </a:solidFill>
              <a:latin typeface="Rockwell"/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E982AE-4719-49BD-AE89-16EA07B62441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3579-lines-1920x1080-abstract-wallpaper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 986"/>
          <p:cNvGrpSpPr>
            <a:grpSpLocks/>
          </p:cNvGrpSpPr>
          <p:nvPr userDrawn="1"/>
        </p:nvGrpSpPr>
        <p:grpSpPr bwMode="auto">
          <a:xfrm flipH="1">
            <a:off x="3" y="954095"/>
            <a:ext cx="9885363" cy="915987"/>
            <a:chOff x="-402" y="623"/>
            <a:chExt cx="6534" cy="1522"/>
          </a:xfrm>
        </p:grpSpPr>
        <p:grpSp>
          <p:nvGrpSpPr>
            <p:cNvPr id="6" name="Group 842"/>
            <p:cNvGrpSpPr>
              <a:grpSpLocks/>
            </p:cNvGrpSpPr>
            <p:nvPr userDrawn="1"/>
          </p:nvGrpSpPr>
          <p:grpSpPr bwMode="auto">
            <a:xfrm rot="17024435" flipH="1">
              <a:off x="2239" y="-2021"/>
              <a:ext cx="1213" cy="6455"/>
              <a:chOff x="2321" y="-11"/>
              <a:chExt cx="1252" cy="4346"/>
            </a:xfrm>
          </p:grpSpPr>
          <p:sp>
            <p:nvSpPr>
              <p:cNvPr id="18" name="Freeform 843"/>
              <p:cNvSpPr>
                <a:spLocks/>
              </p:cNvSpPr>
              <p:nvPr userDrawn="1"/>
            </p:nvSpPr>
            <p:spPr bwMode="auto">
              <a:xfrm>
                <a:off x="2328" y="-8"/>
                <a:ext cx="874" cy="4333"/>
              </a:xfrm>
              <a:custGeom>
                <a:avLst/>
                <a:gdLst>
                  <a:gd name="T0" fmla="*/ 1452801 w 369"/>
                  <a:gd name="T1" fmla="*/ 0 h 1836"/>
                  <a:gd name="T2" fmla="*/ 1331607 w 369"/>
                  <a:gd name="T3" fmla="*/ 4675449 h 1836"/>
                  <a:gd name="T4" fmla="*/ 0 w 369"/>
                  <a:gd name="T5" fmla="*/ 9868405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69" h="1836">
                    <a:moveTo>
                      <a:pt x="264" y="0"/>
                    </a:moveTo>
                    <a:cubicBezTo>
                      <a:pt x="264" y="0"/>
                      <a:pt x="1" y="330"/>
                      <a:pt x="242" y="870"/>
                    </a:cubicBezTo>
                    <a:cubicBezTo>
                      <a:pt x="369" y="1155"/>
                      <a:pt x="304" y="1365"/>
                      <a:pt x="0" y="1836"/>
                    </a:cubicBezTo>
                  </a:path>
                </a:pathLst>
              </a:custGeom>
              <a:noFill/>
              <a:ln w="14288" cap="flat">
                <a:solidFill>
                  <a:srgbClr val="EFD913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b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Freeform 844"/>
              <p:cNvSpPr>
                <a:spLocks/>
              </p:cNvSpPr>
              <p:nvPr userDrawn="1"/>
            </p:nvSpPr>
            <p:spPr bwMode="auto">
              <a:xfrm>
                <a:off x="2321" y="-1"/>
                <a:ext cx="893" cy="4336"/>
              </a:xfrm>
              <a:custGeom>
                <a:avLst/>
                <a:gdLst>
                  <a:gd name="T0" fmla="*/ 1418691 w 378"/>
                  <a:gd name="T1" fmla="*/ 0 h 1836"/>
                  <a:gd name="T2" fmla="*/ 1342850 w 378"/>
                  <a:gd name="T3" fmla="*/ 4698184 h 1836"/>
                  <a:gd name="T4" fmla="*/ 166183 w 378"/>
                  <a:gd name="T5" fmla="*/ 991623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78" h="1836">
                    <a:moveTo>
                      <a:pt x="263" y="0"/>
                    </a:moveTo>
                    <a:cubicBezTo>
                      <a:pt x="263" y="0"/>
                      <a:pt x="0" y="326"/>
                      <a:pt x="249" y="870"/>
                    </a:cubicBezTo>
                    <a:cubicBezTo>
                      <a:pt x="378" y="1154"/>
                      <a:pt x="326" y="1351"/>
                      <a:pt x="31" y="1836"/>
                    </a:cubicBezTo>
                  </a:path>
                </a:pathLst>
              </a:custGeom>
              <a:noFill/>
              <a:ln w="14288" cap="flat">
                <a:solidFill>
                  <a:srgbClr val="EACE1A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b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Freeform 845"/>
              <p:cNvSpPr>
                <a:spLocks/>
              </p:cNvSpPr>
              <p:nvPr userDrawn="1"/>
            </p:nvSpPr>
            <p:spPr bwMode="auto">
              <a:xfrm>
                <a:off x="2336" y="-2"/>
                <a:ext cx="917" cy="4336"/>
              </a:xfrm>
              <a:custGeom>
                <a:avLst/>
                <a:gdLst>
                  <a:gd name="T0" fmla="*/ 1430787 w 388"/>
                  <a:gd name="T1" fmla="*/ 0 h 1836"/>
                  <a:gd name="T2" fmla="*/ 1392105 w 388"/>
                  <a:gd name="T3" fmla="*/ 4698184 h 1836"/>
                  <a:gd name="T4" fmla="*/ 337699 w 388"/>
                  <a:gd name="T5" fmla="*/ 991623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88" h="1836">
                    <a:moveTo>
                      <a:pt x="263" y="0"/>
                    </a:moveTo>
                    <a:cubicBezTo>
                      <a:pt x="263" y="0"/>
                      <a:pt x="0" y="323"/>
                      <a:pt x="256" y="870"/>
                    </a:cubicBezTo>
                    <a:cubicBezTo>
                      <a:pt x="388" y="1152"/>
                      <a:pt x="348" y="1338"/>
                      <a:pt x="62" y="1836"/>
                    </a:cubicBezTo>
                  </a:path>
                </a:pathLst>
              </a:custGeom>
              <a:noFill/>
              <a:ln w="14288" cap="flat">
                <a:solidFill>
                  <a:srgbClr val="E7C41E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b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Freeform 846"/>
              <p:cNvSpPr>
                <a:spLocks/>
              </p:cNvSpPr>
              <p:nvPr userDrawn="1"/>
            </p:nvSpPr>
            <p:spPr bwMode="auto">
              <a:xfrm>
                <a:off x="2339" y="-5"/>
                <a:ext cx="945" cy="4336"/>
              </a:xfrm>
              <a:custGeom>
                <a:avLst/>
                <a:gdLst>
                  <a:gd name="T0" fmla="*/ 1483595 w 398"/>
                  <a:gd name="T1" fmla="*/ 0 h 1836"/>
                  <a:gd name="T2" fmla="*/ 1490502 w 398"/>
                  <a:gd name="T3" fmla="*/ 4698184 h 1836"/>
                  <a:gd name="T4" fmla="*/ 530147 w 398"/>
                  <a:gd name="T5" fmla="*/ 991623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98" h="1836">
                    <a:moveTo>
                      <a:pt x="263" y="0"/>
                    </a:moveTo>
                    <a:cubicBezTo>
                      <a:pt x="263" y="0"/>
                      <a:pt x="0" y="320"/>
                      <a:pt x="264" y="870"/>
                    </a:cubicBezTo>
                    <a:cubicBezTo>
                      <a:pt x="398" y="1151"/>
                      <a:pt x="371" y="1324"/>
                      <a:pt x="94" y="1836"/>
                    </a:cubicBezTo>
                  </a:path>
                </a:pathLst>
              </a:custGeom>
              <a:noFill/>
              <a:ln w="14288" cap="flat">
                <a:solidFill>
                  <a:srgbClr val="E3BA21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b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Freeform 847"/>
              <p:cNvSpPr>
                <a:spLocks/>
              </p:cNvSpPr>
              <p:nvPr userDrawn="1"/>
            </p:nvSpPr>
            <p:spPr bwMode="auto">
              <a:xfrm>
                <a:off x="2350" y="-5"/>
                <a:ext cx="966" cy="4336"/>
              </a:xfrm>
              <a:custGeom>
                <a:avLst/>
                <a:gdLst>
                  <a:gd name="T0" fmla="*/ 1452786 w 408"/>
                  <a:gd name="T1" fmla="*/ 0 h 1836"/>
                  <a:gd name="T2" fmla="*/ 1489740 w 408"/>
                  <a:gd name="T3" fmla="*/ 4698184 h 1836"/>
                  <a:gd name="T4" fmla="*/ 687034 w 408"/>
                  <a:gd name="T5" fmla="*/ 991623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08" h="1836">
                    <a:moveTo>
                      <a:pt x="264" y="0"/>
                    </a:moveTo>
                    <a:cubicBezTo>
                      <a:pt x="264" y="0"/>
                      <a:pt x="0" y="317"/>
                      <a:pt x="271" y="870"/>
                    </a:cubicBezTo>
                    <a:cubicBezTo>
                      <a:pt x="408" y="1150"/>
                      <a:pt x="395" y="1310"/>
                      <a:pt x="125" y="1836"/>
                    </a:cubicBezTo>
                  </a:path>
                </a:pathLst>
              </a:custGeom>
              <a:noFill/>
              <a:ln w="14288" cap="flat">
                <a:solidFill>
                  <a:srgbClr val="DFAF24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b="0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Freeform 848"/>
              <p:cNvSpPr>
                <a:spLocks/>
              </p:cNvSpPr>
              <p:nvPr userDrawn="1"/>
            </p:nvSpPr>
            <p:spPr bwMode="auto">
              <a:xfrm>
                <a:off x="2384" y="-11"/>
                <a:ext cx="988" cy="4336"/>
              </a:xfrm>
              <a:custGeom>
                <a:avLst/>
                <a:gdLst>
                  <a:gd name="T0" fmla="*/ 1431449 w 418"/>
                  <a:gd name="T1" fmla="*/ 0 h 1836"/>
                  <a:gd name="T2" fmla="*/ 1514285 w 418"/>
                  <a:gd name="T3" fmla="*/ 4698184 h 1836"/>
                  <a:gd name="T4" fmla="*/ 852313 w 418"/>
                  <a:gd name="T5" fmla="*/ 991623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18" h="1836">
                    <a:moveTo>
                      <a:pt x="264" y="0"/>
                    </a:moveTo>
                    <a:cubicBezTo>
                      <a:pt x="264" y="0"/>
                      <a:pt x="0" y="314"/>
                      <a:pt x="279" y="870"/>
                    </a:cubicBezTo>
                    <a:cubicBezTo>
                      <a:pt x="418" y="1149"/>
                      <a:pt x="418" y="1296"/>
                      <a:pt x="157" y="1836"/>
                    </a:cubicBezTo>
                  </a:path>
                </a:pathLst>
              </a:custGeom>
              <a:noFill/>
              <a:ln w="14288" cap="flat">
                <a:solidFill>
                  <a:srgbClr val="DCA525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b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Freeform 850"/>
              <p:cNvSpPr>
                <a:spLocks/>
              </p:cNvSpPr>
              <p:nvPr userDrawn="1"/>
            </p:nvSpPr>
            <p:spPr bwMode="auto">
              <a:xfrm>
                <a:off x="2348" y="-3"/>
                <a:ext cx="1097" cy="4336"/>
              </a:xfrm>
              <a:custGeom>
                <a:avLst/>
                <a:gdLst>
                  <a:gd name="T0" fmla="*/ 1455942 w 463"/>
                  <a:gd name="T1" fmla="*/ 0 h 1836"/>
                  <a:gd name="T2" fmla="*/ 1621923 w 463"/>
                  <a:gd name="T3" fmla="*/ 4698184 h 1836"/>
                  <a:gd name="T4" fmla="*/ 1213884 w 463"/>
                  <a:gd name="T5" fmla="*/ 991623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63" h="1836">
                    <a:moveTo>
                      <a:pt x="264" y="0"/>
                    </a:moveTo>
                    <a:cubicBezTo>
                      <a:pt x="264" y="0"/>
                      <a:pt x="0" y="308"/>
                      <a:pt x="294" y="870"/>
                    </a:cubicBezTo>
                    <a:cubicBezTo>
                      <a:pt x="438" y="1146"/>
                      <a:pt x="463" y="1268"/>
                      <a:pt x="220" y="1836"/>
                    </a:cubicBezTo>
                  </a:path>
                </a:pathLst>
              </a:custGeom>
              <a:noFill/>
              <a:ln w="14288" cap="flat">
                <a:solidFill>
                  <a:srgbClr val="D59127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b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Freeform 851"/>
              <p:cNvSpPr>
                <a:spLocks/>
              </p:cNvSpPr>
              <p:nvPr userDrawn="1"/>
            </p:nvSpPr>
            <p:spPr bwMode="auto">
              <a:xfrm>
                <a:off x="2361" y="-1"/>
                <a:ext cx="1152" cy="4336"/>
              </a:xfrm>
              <a:custGeom>
                <a:avLst/>
                <a:gdLst>
                  <a:gd name="T0" fmla="*/ 1448844 w 486"/>
                  <a:gd name="T1" fmla="*/ 0 h 1836"/>
                  <a:gd name="T2" fmla="*/ 1655239 w 486"/>
                  <a:gd name="T3" fmla="*/ 4698184 h 1836"/>
                  <a:gd name="T4" fmla="*/ 1380959 w 486"/>
                  <a:gd name="T5" fmla="*/ 991623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86" h="1836">
                    <a:moveTo>
                      <a:pt x="264" y="0"/>
                    </a:moveTo>
                    <a:cubicBezTo>
                      <a:pt x="264" y="0"/>
                      <a:pt x="0" y="304"/>
                      <a:pt x="302" y="870"/>
                    </a:cubicBezTo>
                    <a:cubicBezTo>
                      <a:pt x="448" y="1145"/>
                      <a:pt x="486" y="1254"/>
                      <a:pt x="252" y="1836"/>
                    </a:cubicBezTo>
                  </a:path>
                </a:pathLst>
              </a:custGeom>
              <a:noFill/>
              <a:ln w="14288" cap="flat">
                <a:solidFill>
                  <a:srgbClr val="D38828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b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Freeform 852"/>
              <p:cNvSpPr>
                <a:spLocks/>
              </p:cNvSpPr>
              <p:nvPr userDrawn="1"/>
            </p:nvSpPr>
            <p:spPr bwMode="auto">
              <a:xfrm>
                <a:off x="2367" y="-4"/>
                <a:ext cx="1206" cy="4336"/>
              </a:xfrm>
              <a:custGeom>
                <a:avLst/>
                <a:gdLst>
                  <a:gd name="T0" fmla="*/ 1452562 w 509"/>
                  <a:gd name="T1" fmla="*/ 0 h 1836"/>
                  <a:gd name="T2" fmla="*/ 1702344 w 509"/>
                  <a:gd name="T3" fmla="*/ 4698184 h 1836"/>
                  <a:gd name="T4" fmla="*/ 1557164 w 509"/>
                  <a:gd name="T5" fmla="*/ 991623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09" h="1836">
                    <a:moveTo>
                      <a:pt x="264" y="0"/>
                    </a:moveTo>
                    <a:cubicBezTo>
                      <a:pt x="264" y="0"/>
                      <a:pt x="0" y="301"/>
                      <a:pt x="309" y="870"/>
                    </a:cubicBezTo>
                    <a:cubicBezTo>
                      <a:pt x="458" y="1144"/>
                      <a:pt x="509" y="1241"/>
                      <a:pt x="283" y="1836"/>
                    </a:cubicBezTo>
                  </a:path>
                </a:pathLst>
              </a:custGeom>
              <a:noFill/>
              <a:ln w="14288" cap="flat">
                <a:solidFill>
                  <a:srgbClr val="D07E29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b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" name="Group 886"/>
            <p:cNvGrpSpPr>
              <a:grpSpLocks/>
            </p:cNvGrpSpPr>
            <p:nvPr userDrawn="1"/>
          </p:nvGrpSpPr>
          <p:grpSpPr bwMode="auto">
            <a:xfrm rot="17355699" flipH="1">
              <a:off x="2262" y="-1758"/>
              <a:ext cx="1230" cy="6545"/>
              <a:chOff x="2307" y="-13"/>
              <a:chExt cx="1267" cy="4346"/>
            </a:xfrm>
          </p:grpSpPr>
          <p:sp>
            <p:nvSpPr>
              <p:cNvPr id="8" name="Freeform 887"/>
              <p:cNvSpPr>
                <a:spLocks/>
              </p:cNvSpPr>
              <p:nvPr userDrawn="1"/>
            </p:nvSpPr>
            <p:spPr bwMode="auto">
              <a:xfrm>
                <a:off x="2328" y="-4"/>
                <a:ext cx="869" cy="4337"/>
              </a:xfrm>
              <a:custGeom>
                <a:avLst/>
                <a:gdLst>
                  <a:gd name="T0" fmla="*/ 1415106 w 369"/>
                  <a:gd name="T1" fmla="*/ 0 h 1836"/>
                  <a:gd name="T2" fmla="*/ 1296892 w 369"/>
                  <a:gd name="T3" fmla="*/ 4702515 h 1836"/>
                  <a:gd name="T4" fmla="*/ 0 w 369"/>
                  <a:gd name="T5" fmla="*/ 9925376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69" h="1836">
                    <a:moveTo>
                      <a:pt x="264" y="0"/>
                    </a:moveTo>
                    <a:cubicBezTo>
                      <a:pt x="264" y="0"/>
                      <a:pt x="1" y="330"/>
                      <a:pt x="242" y="870"/>
                    </a:cubicBezTo>
                    <a:cubicBezTo>
                      <a:pt x="369" y="1155"/>
                      <a:pt x="304" y="1365"/>
                      <a:pt x="0" y="1836"/>
                    </a:cubicBezTo>
                  </a:path>
                </a:pathLst>
              </a:custGeom>
              <a:noFill/>
              <a:ln w="14288" cap="flat">
                <a:solidFill>
                  <a:srgbClr val="18A5D8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b="0">
                  <a:solidFill>
                    <a:prstClr val="black"/>
                  </a:solidFill>
                </a:endParaRPr>
              </a:p>
            </p:txBody>
          </p:sp>
          <p:sp>
            <p:nvSpPr>
              <p:cNvPr id="9" name="Freeform 888"/>
              <p:cNvSpPr>
                <a:spLocks/>
              </p:cNvSpPr>
              <p:nvPr userDrawn="1"/>
            </p:nvSpPr>
            <p:spPr bwMode="auto">
              <a:xfrm>
                <a:off x="2334" y="-7"/>
                <a:ext cx="886" cy="4338"/>
              </a:xfrm>
              <a:custGeom>
                <a:avLst/>
                <a:gdLst>
                  <a:gd name="T0" fmla="*/ 1360964 w 378"/>
                  <a:gd name="T1" fmla="*/ 0 h 1836"/>
                  <a:gd name="T2" fmla="*/ 1288197 w 378"/>
                  <a:gd name="T3" fmla="*/ 4706851 h 1836"/>
                  <a:gd name="T4" fmla="*/ 159433 w 378"/>
                  <a:gd name="T5" fmla="*/ 9934535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78" h="1836">
                    <a:moveTo>
                      <a:pt x="263" y="0"/>
                    </a:moveTo>
                    <a:cubicBezTo>
                      <a:pt x="263" y="0"/>
                      <a:pt x="0" y="326"/>
                      <a:pt x="249" y="870"/>
                    </a:cubicBezTo>
                    <a:cubicBezTo>
                      <a:pt x="378" y="1154"/>
                      <a:pt x="326" y="1351"/>
                      <a:pt x="31" y="1836"/>
                    </a:cubicBezTo>
                  </a:path>
                </a:pathLst>
              </a:custGeom>
              <a:noFill/>
              <a:ln w="14288" cap="flat">
                <a:solidFill>
                  <a:srgbClr val="199DCC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b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" name="Freeform 889"/>
              <p:cNvSpPr>
                <a:spLocks/>
              </p:cNvSpPr>
              <p:nvPr userDrawn="1"/>
            </p:nvSpPr>
            <p:spPr bwMode="auto">
              <a:xfrm>
                <a:off x="2344" y="-7"/>
                <a:ext cx="913" cy="4338"/>
              </a:xfrm>
              <a:custGeom>
                <a:avLst/>
                <a:gdLst>
                  <a:gd name="T0" fmla="*/ 1401509 w 388"/>
                  <a:gd name="T1" fmla="*/ 0 h 1836"/>
                  <a:gd name="T2" fmla="*/ 1363580 w 388"/>
                  <a:gd name="T3" fmla="*/ 4706851 h 1836"/>
                  <a:gd name="T4" fmla="*/ 330838 w 388"/>
                  <a:gd name="T5" fmla="*/ 9934535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88" h="1836">
                    <a:moveTo>
                      <a:pt x="263" y="0"/>
                    </a:moveTo>
                    <a:cubicBezTo>
                      <a:pt x="263" y="0"/>
                      <a:pt x="0" y="323"/>
                      <a:pt x="256" y="870"/>
                    </a:cubicBezTo>
                    <a:cubicBezTo>
                      <a:pt x="388" y="1152"/>
                      <a:pt x="348" y="1338"/>
                      <a:pt x="62" y="1836"/>
                    </a:cubicBezTo>
                  </a:path>
                </a:pathLst>
              </a:custGeom>
              <a:noFill/>
              <a:ln w="14288" cap="flat">
                <a:solidFill>
                  <a:srgbClr val="1A96C3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b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" name="Freeform 890"/>
              <p:cNvSpPr>
                <a:spLocks/>
              </p:cNvSpPr>
              <p:nvPr userDrawn="1"/>
            </p:nvSpPr>
            <p:spPr bwMode="auto">
              <a:xfrm>
                <a:off x="2316" y="-9"/>
                <a:ext cx="932" cy="4338"/>
              </a:xfrm>
              <a:custGeom>
                <a:avLst/>
                <a:gdLst>
                  <a:gd name="T0" fmla="*/ 1359643 w 398"/>
                  <a:gd name="T1" fmla="*/ 0 h 1836"/>
                  <a:gd name="T2" fmla="*/ 1365806 w 398"/>
                  <a:gd name="T3" fmla="*/ 4706851 h 1836"/>
                  <a:gd name="T4" fmla="*/ 485841 w 398"/>
                  <a:gd name="T5" fmla="*/ 9934535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98" h="1836">
                    <a:moveTo>
                      <a:pt x="263" y="0"/>
                    </a:moveTo>
                    <a:cubicBezTo>
                      <a:pt x="263" y="0"/>
                      <a:pt x="0" y="320"/>
                      <a:pt x="264" y="870"/>
                    </a:cubicBezTo>
                    <a:cubicBezTo>
                      <a:pt x="398" y="1151"/>
                      <a:pt x="371" y="1324"/>
                      <a:pt x="94" y="1836"/>
                    </a:cubicBezTo>
                  </a:path>
                </a:pathLst>
              </a:custGeom>
              <a:noFill/>
              <a:ln w="14288" cap="flat">
                <a:solidFill>
                  <a:srgbClr val="1A8FBA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b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Freeform 891"/>
              <p:cNvSpPr>
                <a:spLocks/>
              </p:cNvSpPr>
              <p:nvPr userDrawn="1"/>
            </p:nvSpPr>
            <p:spPr bwMode="auto">
              <a:xfrm>
                <a:off x="2348" y="-7"/>
                <a:ext cx="967" cy="4338"/>
              </a:xfrm>
              <a:custGeom>
                <a:avLst/>
                <a:gdLst>
                  <a:gd name="T0" fmla="*/ 1463227 w 408"/>
                  <a:gd name="T1" fmla="*/ 0 h 1836"/>
                  <a:gd name="T2" fmla="*/ 1500611 w 408"/>
                  <a:gd name="T3" fmla="*/ 4706851 h 1836"/>
                  <a:gd name="T4" fmla="*/ 692031 w 408"/>
                  <a:gd name="T5" fmla="*/ 9934535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08" h="1836">
                    <a:moveTo>
                      <a:pt x="264" y="0"/>
                    </a:moveTo>
                    <a:cubicBezTo>
                      <a:pt x="264" y="0"/>
                      <a:pt x="0" y="317"/>
                      <a:pt x="271" y="870"/>
                    </a:cubicBezTo>
                    <a:cubicBezTo>
                      <a:pt x="408" y="1150"/>
                      <a:pt x="395" y="1310"/>
                      <a:pt x="125" y="1836"/>
                    </a:cubicBezTo>
                  </a:path>
                </a:pathLst>
              </a:custGeom>
              <a:noFill/>
              <a:ln w="14288" cap="flat">
                <a:solidFill>
                  <a:srgbClr val="1888B2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b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" name="Freeform 892"/>
              <p:cNvSpPr>
                <a:spLocks/>
              </p:cNvSpPr>
              <p:nvPr userDrawn="1"/>
            </p:nvSpPr>
            <p:spPr bwMode="auto">
              <a:xfrm>
                <a:off x="2357" y="-7"/>
                <a:ext cx="981" cy="4338"/>
              </a:xfrm>
              <a:custGeom>
                <a:avLst/>
                <a:gdLst>
                  <a:gd name="T0" fmla="*/ 1374534 w 418"/>
                  <a:gd name="T1" fmla="*/ 0 h 1836"/>
                  <a:gd name="T2" fmla="*/ 1454018 w 418"/>
                  <a:gd name="T3" fmla="*/ 4706851 h 1836"/>
                  <a:gd name="T4" fmla="*/ 818424 w 418"/>
                  <a:gd name="T5" fmla="*/ 9934535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18" h="1836">
                    <a:moveTo>
                      <a:pt x="264" y="0"/>
                    </a:moveTo>
                    <a:cubicBezTo>
                      <a:pt x="264" y="0"/>
                      <a:pt x="0" y="314"/>
                      <a:pt x="279" y="870"/>
                    </a:cubicBezTo>
                    <a:cubicBezTo>
                      <a:pt x="418" y="1149"/>
                      <a:pt x="418" y="1296"/>
                      <a:pt x="157" y="1836"/>
                    </a:cubicBezTo>
                  </a:path>
                </a:pathLst>
              </a:custGeom>
              <a:noFill/>
              <a:ln w="14288" cap="flat">
                <a:solidFill>
                  <a:srgbClr val="1A82AA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b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" name="Freeform 893"/>
              <p:cNvSpPr>
                <a:spLocks/>
              </p:cNvSpPr>
              <p:nvPr userDrawn="1"/>
            </p:nvSpPr>
            <p:spPr bwMode="auto">
              <a:xfrm>
                <a:off x="2307" y="-13"/>
                <a:ext cx="1024" cy="4335"/>
              </a:xfrm>
              <a:custGeom>
                <a:avLst/>
                <a:gdLst>
                  <a:gd name="T0" fmla="*/ 1295120 w 440"/>
                  <a:gd name="T1" fmla="*/ 0 h 1836"/>
                  <a:gd name="T2" fmla="*/ 1408179 w 440"/>
                  <a:gd name="T3" fmla="*/ 4691736 h 1836"/>
                  <a:gd name="T4" fmla="*/ 925996 w 440"/>
                  <a:gd name="T5" fmla="*/ 9902514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40" h="1836">
                    <a:moveTo>
                      <a:pt x="263" y="0"/>
                    </a:moveTo>
                    <a:cubicBezTo>
                      <a:pt x="263" y="0"/>
                      <a:pt x="0" y="311"/>
                      <a:pt x="286" y="870"/>
                    </a:cubicBezTo>
                    <a:cubicBezTo>
                      <a:pt x="428" y="1148"/>
                      <a:pt x="440" y="1282"/>
                      <a:pt x="188" y="1836"/>
                    </a:cubicBezTo>
                  </a:path>
                </a:pathLst>
              </a:custGeom>
              <a:noFill/>
              <a:ln w="14288" cap="flat">
                <a:solidFill>
                  <a:srgbClr val="187CA2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b="0">
                  <a:solidFill>
                    <a:prstClr val="black"/>
                  </a:solidFill>
                </a:endParaRPr>
              </a:p>
            </p:txBody>
          </p:sp>
          <p:sp>
            <p:nvSpPr>
              <p:cNvPr id="15" name="Freeform 894"/>
              <p:cNvSpPr>
                <a:spLocks/>
              </p:cNvSpPr>
              <p:nvPr userDrawn="1"/>
            </p:nvSpPr>
            <p:spPr bwMode="auto">
              <a:xfrm>
                <a:off x="2360" y="-6"/>
                <a:ext cx="1090" cy="4338"/>
              </a:xfrm>
              <a:custGeom>
                <a:avLst/>
                <a:gdLst>
                  <a:gd name="T0" fmla="*/ 1398552 w 463"/>
                  <a:gd name="T1" fmla="*/ 0 h 1836"/>
                  <a:gd name="T2" fmla="*/ 1557895 w 463"/>
                  <a:gd name="T3" fmla="*/ 4706851 h 1836"/>
                  <a:gd name="T4" fmla="*/ 1166003 w 463"/>
                  <a:gd name="T5" fmla="*/ 9934535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63" h="1836">
                    <a:moveTo>
                      <a:pt x="264" y="0"/>
                    </a:moveTo>
                    <a:cubicBezTo>
                      <a:pt x="264" y="0"/>
                      <a:pt x="0" y="308"/>
                      <a:pt x="294" y="870"/>
                    </a:cubicBezTo>
                    <a:cubicBezTo>
                      <a:pt x="438" y="1146"/>
                      <a:pt x="463" y="1268"/>
                      <a:pt x="220" y="1836"/>
                    </a:cubicBezTo>
                  </a:path>
                </a:pathLst>
              </a:custGeom>
              <a:noFill/>
              <a:ln w="14288" cap="flat">
                <a:solidFill>
                  <a:srgbClr val="15769B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b="0">
                  <a:solidFill>
                    <a:prstClr val="black"/>
                  </a:solidFill>
                </a:endParaRPr>
              </a:p>
            </p:txBody>
          </p:sp>
          <p:sp>
            <p:nvSpPr>
              <p:cNvPr id="16" name="Freeform 895"/>
              <p:cNvSpPr>
                <a:spLocks/>
              </p:cNvSpPr>
              <p:nvPr userDrawn="1"/>
            </p:nvSpPr>
            <p:spPr bwMode="auto">
              <a:xfrm>
                <a:off x="2371" y="-4"/>
                <a:ext cx="1144" cy="4337"/>
              </a:xfrm>
              <a:custGeom>
                <a:avLst/>
                <a:gdLst>
                  <a:gd name="T0" fmla="*/ 1405331 w 486"/>
                  <a:gd name="T1" fmla="*/ 0 h 1836"/>
                  <a:gd name="T2" fmla="*/ 1605378 w 486"/>
                  <a:gd name="T3" fmla="*/ 4702515 h 1836"/>
                  <a:gd name="T4" fmla="*/ 1339532 w 486"/>
                  <a:gd name="T5" fmla="*/ 9925376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86" h="1836">
                    <a:moveTo>
                      <a:pt x="264" y="0"/>
                    </a:moveTo>
                    <a:cubicBezTo>
                      <a:pt x="264" y="0"/>
                      <a:pt x="0" y="304"/>
                      <a:pt x="302" y="870"/>
                    </a:cubicBezTo>
                    <a:cubicBezTo>
                      <a:pt x="448" y="1145"/>
                      <a:pt x="486" y="1254"/>
                      <a:pt x="252" y="1836"/>
                    </a:cubicBezTo>
                  </a:path>
                </a:pathLst>
              </a:custGeom>
              <a:noFill/>
              <a:ln w="14288" cap="flat">
                <a:solidFill>
                  <a:srgbClr val="157194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b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" name="Freeform 896"/>
              <p:cNvSpPr>
                <a:spLocks/>
              </p:cNvSpPr>
              <p:nvPr userDrawn="1"/>
            </p:nvSpPr>
            <p:spPr bwMode="auto">
              <a:xfrm>
                <a:off x="2378" y="-6"/>
                <a:ext cx="1196" cy="4338"/>
              </a:xfrm>
              <a:custGeom>
                <a:avLst/>
                <a:gdLst>
                  <a:gd name="T0" fmla="*/ 1380809 w 509"/>
                  <a:gd name="T1" fmla="*/ 0 h 1836"/>
                  <a:gd name="T2" fmla="*/ 1618085 w 509"/>
                  <a:gd name="T3" fmla="*/ 4706851 h 1836"/>
                  <a:gd name="T4" fmla="*/ 1480089 w 509"/>
                  <a:gd name="T5" fmla="*/ 9934535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09" h="1836">
                    <a:moveTo>
                      <a:pt x="264" y="0"/>
                    </a:moveTo>
                    <a:cubicBezTo>
                      <a:pt x="264" y="0"/>
                      <a:pt x="0" y="301"/>
                      <a:pt x="309" y="870"/>
                    </a:cubicBezTo>
                    <a:cubicBezTo>
                      <a:pt x="458" y="1144"/>
                      <a:pt x="509" y="1241"/>
                      <a:pt x="283" y="1836"/>
                    </a:cubicBezTo>
                  </a:path>
                </a:pathLst>
              </a:custGeom>
              <a:noFill/>
              <a:ln w="14288" cap="flat">
                <a:solidFill>
                  <a:srgbClr val="136B8D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b="0">
                  <a:solidFill>
                    <a:prstClr val="black"/>
                  </a:solidFill>
                </a:endParaRPr>
              </a:p>
            </p:txBody>
          </p:sp>
        </p:grpSp>
      </p:grpSp>
      <p:pic>
        <p:nvPicPr>
          <p:cNvPr id="27" name="Picture 29" descr="11kemenkeu-aqua.pn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3699273" y="-20638"/>
            <a:ext cx="1795463" cy="1581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4826" y="4042705"/>
            <a:ext cx="6934200" cy="134217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>
                <a:solidFill>
                  <a:srgbClr val="24285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286185"/>
            <a:ext cx="9906000" cy="147002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3579-lines-1920x1080-abstract-wallpaper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158743" y="1301750"/>
            <a:ext cx="9595128" cy="48847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58742" y="172906"/>
            <a:ext cx="9595128" cy="1143000"/>
          </a:xfrm>
          <a:solidFill>
            <a:schemeClr val="tx2">
              <a:lumMod val="40000"/>
              <a:lumOff val="60000"/>
              <a:alpha val="47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none"/>
        </p:style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Footer Placeholder 2"/>
          <p:cNvSpPr>
            <a:spLocks noGrp="1"/>
          </p:cNvSpPr>
          <p:nvPr>
            <p:ph type="ftr" sz="quarter" idx="13"/>
          </p:nvPr>
        </p:nvSpPr>
        <p:spPr>
          <a:xfrm>
            <a:off x="1" y="6492882"/>
            <a:ext cx="6530050" cy="365125"/>
          </a:xfrm>
        </p:spPr>
        <p:txBody>
          <a:bodyPr/>
          <a:lstStyle>
            <a:lvl1pPr algn="l">
              <a:defRPr sz="900" b="1"/>
            </a:lvl1pPr>
          </a:lstStyle>
          <a:p>
            <a:pPr>
              <a:defRPr/>
            </a:pPr>
            <a:endParaRPr lang="en-US">
              <a:solidFill>
                <a:prstClr val="black">
                  <a:lumMod val="65000"/>
                  <a:lumOff val="35000"/>
                </a:prstClr>
              </a:solidFill>
              <a:latin typeface="Rockwell"/>
            </a:endParaRPr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14"/>
          </p:nvPr>
        </p:nvSpPr>
        <p:spPr>
          <a:xfrm>
            <a:off x="8846608" y="6492882"/>
            <a:ext cx="1059392" cy="365125"/>
          </a:xfrm>
        </p:spPr>
        <p:txBody>
          <a:bodyPr/>
          <a:lstStyle>
            <a:lvl1pPr>
              <a:defRPr sz="1100">
                <a:latin typeface="Cambria" pitchFamily="18" charset="0"/>
              </a:defRPr>
            </a:lvl1pPr>
          </a:lstStyle>
          <a:p>
            <a:pPr>
              <a:defRPr/>
            </a:pPr>
            <a:r>
              <a:rPr lang="en-US">
                <a:solidFill>
                  <a:prstClr val="black"/>
                </a:solidFill>
              </a:rPr>
              <a:t>page</a:t>
            </a:r>
            <a:fld id="{0934A70B-1D37-47B8-8F5E-AE1F952A469E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536"/>
            <a:ext cx="84201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C:\Users\Armytha Alistair\Documents\Downloads\logo_depkeu (1)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9157892" y="165100"/>
            <a:ext cx="748109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E:\HUNT\E\LOGO\garuda.png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111787" y="192088"/>
            <a:ext cx="57785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1"/>
          <p:cNvSpPr txBox="1">
            <a:spLocks/>
          </p:cNvSpPr>
          <p:nvPr userDrawn="1"/>
        </p:nvSpPr>
        <p:spPr>
          <a:xfrm>
            <a:off x="0" y="0"/>
            <a:ext cx="9906000" cy="9144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sz="4400" b="0" dirty="0">
              <a:solidFill>
                <a:prstClr val="white"/>
              </a:solidFill>
              <a:latin typeface="Cambria" pitchFamily="18" charset="0"/>
            </a:endParaRPr>
          </a:p>
        </p:txBody>
      </p:sp>
      <p:pic>
        <p:nvPicPr>
          <p:cNvPr id="7" name="Picture 8" descr="C:\Users\Armytha Alistair\Documents\Downloads\logo_depkeu (1)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9163050" y="66675"/>
            <a:ext cx="742950" cy="59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 descr="E:\HUNT\E\LOGO\garuda.png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48154" y="80970"/>
            <a:ext cx="572691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5100" y="1219204"/>
            <a:ext cx="89154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>
          <a:xfrm>
            <a:off x="495300" y="6356357"/>
            <a:ext cx="23114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 b="0">
                <a:solidFill>
                  <a:prstClr val="black"/>
                </a:solidFill>
              </a:rPr>
              <a:t>10/28/2011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id-ID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45600" y="6400800"/>
            <a:ext cx="660400" cy="457200"/>
          </a:xfrm>
        </p:spPr>
        <p:txBody>
          <a:bodyPr/>
          <a:lstStyle>
            <a:lvl1pPr>
              <a:defRPr b="1">
                <a:latin typeface="Cambria" pitchFamily="18" charset="0"/>
              </a:defRPr>
            </a:lvl1pPr>
          </a:lstStyle>
          <a:p>
            <a:pPr>
              <a:defRPr/>
            </a:pPr>
            <a:fld id="{F0CD9572-3C71-4D79-BB14-E1E81E38AF64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C:\Users\Armytha Alistair\Documents\Downloads\logo_depkeu (1)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9157892" y="165100"/>
            <a:ext cx="748109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E:\HUNT\E\LOGO\garuda.png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111787" y="192088"/>
            <a:ext cx="57785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1"/>
          <p:cNvSpPr txBox="1">
            <a:spLocks/>
          </p:cNvSpPr>
          <p:nvPr userDrawn="1"/>
        </p:nvSpPr>
        <p:spPr>
          <a:xfrm>
            <a:off x="0" y="0"/>
            <a:ext cx="9906000" cy="9144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sz="4400" b="0" dirty="0">
              <a:solidFill>
                <a:prstClr val="white"/>
              </a:solidFill>
              <a:latin typeface="Cambria" pitchFamily="18" charset="0"/>
            </a:endParaRPr>
          </a:p>
        </p:txBody>
      </p:sp>
      <p:pic>
        <p:nvPicPr>
          <p:cNvPr id="7" name="Picture 8" descr="C:\Users\Armytha Alistair\Documents\Downloads\logo_depkeu (1)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9163050" y="66675"/>
            <a:ext cx="742950" cy="59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 descr="E:\HUNT\E\LOGO\garuda.png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48154" y="80970"/>
            <a:ext cx="572691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5100" y="1219204"/>
            <a:ext cx="89154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>
          <a:xfrm>
            <a:off x="495300" y="6356357"/>
            <a:ext cx="23114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b="0">
              <a:solidFill>
                <a:prstClr val="black"/>
              </a:solidFill>
              <a:latin typeface="Rockwell"/>
            </a:endParaRP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84550" y="6356357"/>
            <a:ext cx="31369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lumMod val="65000"/>
                  <a:lumOff val="35000"/>
                </a:prstClr>
              </a:solidFill>
              <a:latin typeface="Rockwell"/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45600" y="6400800"/>
            <a:ext cx="660400" cy="457200"/>
          </a:xfrm>
        </p:spPr>
        <p:txBody>
          <a:bodyPr/>
          <a:lstStyle>
            <a:lvl1pPr>
              <a:defRPr b="1">
                <a:latin typeface="Cambria" pitchFamily="18" charset="0"/>
              </a:defRPr>
            </a:lvl1pPr>
          </a:lstStyle>
          <a:p>
            <a:pPr>
              <a:defRPr/>
            </a:pPr>
            <a:fld id="{55964FC5-DC53-4B4A-9C01-0FD3D9C28233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2" y="2647950"/>
            <a:ext cx="3869531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578" y="-925"/>
            <a:ext cx="9908578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85205" y="1730403"/>
            <a:ext cx="6119342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313302" y="2470928"/>
            <a:ext cx="7053725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5BC035-15F4-4D09-BBBF-0067ACBB009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111FEF-CBDC-4166-AECB-8B7B3E8B79E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578" y="-925"/>
            <a:ext cx="9908578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2" y="2647950"/>
            <a:ext cx="3869531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87682" y="1726740"/>
            <a:ext cx="6121908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317498" y="2468304"/>
            <a:ext cx="7053072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4919DA-4077-481A-8AA8-9CD290FAE2A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91540" y="1097280"/>
            <a:ext cx="34671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1684" y="1097280"/>
            <a:ext cx="34671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0598381-0A6C-4C12-9BC8-51E3E5717F1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1540" y="1097280"/>
            <a:ext cx="34671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87413" y="1701848"/>
            <a:ext cx="34671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1684" y="1097280"/>
            <a:ext cx="34671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1684" y="1701848"/>
            <a:ext cx="34671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5B1245-43FA-41E1-B39B-8C41E776ACF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421F52-4E17-4C5F-A622-1B4CD24FE33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" y="1600206"/>
            <a:ext cx="89154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95300" y="6356456"/>
            <a:ext cx="23114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84550" y="6356456"/>
            <a:ext cx="31369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99300" y="6356456"/>
            <a:ext cx="23114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51A4A526-BFC4-4EC2-91DB-7C3FB2111B7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A79491F-6ECB-4B11-ABD0-9E607EFE9C0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2" y="2647950"/>
            <a:ext cx="3869531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755255" y="-755253"/>
            <a:ext cx="6858000" cy="836851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50341" y="1576106"/>
            <a:ext cx="564642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45349" y="2618915"/>
            <a:ext cx="4125094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406118" y="2253385"/>
            <a:ext cx="6277657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194D401D-D8F1-461D-BB9D-E795714F961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197894" y="0"/>
            <a:ext cx="7708106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2" y="2647950"/>
            <a:ext cx="3869531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2" y="5048250"/>
            <a:ext cx="3869531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27130" y="1717501"/>
            <a:ext cx="59436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38770" y="2180529"/>
            <a:ext cx="6604590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4DC14C-C767-4048-9C83-78B25A307DC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1F922F-0245-43AC-85EC-149ABC87EA8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4678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4678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E1C403-ADD2-444A-B9A9-994690A0440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4407011"/>
            <a:ext cx="84201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95300" y="6356456"/>
            <a:ext cx="23114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84550" y="6356456"/>
            <a:ext cx="31369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99300" y="6356456"/>
            <a:ext cx="23114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C2C3D43A-EE66-4615-A3F7-864785059FB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0" y="1600206"/>
            <a:ext cx="437515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5550" y="1600206"/>
            <a:ext cx="437515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95300" y="6356456"/>
            <a:ext cx="23114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84550" y="6356456"/>
            <a:ext cx="31369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099300" y="6356456"/>
            <a:ext cx="23114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3D1ABF56-62B3-473F-96A2-DC1A37DE82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5" y="1535113"/>
            <a:ext cx="4378590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5" y="2174875"/>
            <a:ext cx="4378590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95300" y="6356456"/>
            <a:ext cx="23114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384550" y="6356456"/>
            <a:ext cx="31369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099300" y="6356456"/>
            <a:ext cx="23114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3DCB96DD-904E-49A4-B7B5-6479AFA292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95300" y="6356456"/>
            <a:ext cx="23114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384550" y="6356456"/>
            <a:ext cx="31369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099300" y="6356456"/>
            <a:ext cx="23114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BF839D36-47C5-43D6-8063-7B1D9AD8CA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594600" y="6492981"/>
            <a:ext cx="2311400" cy="365125"/>
          </a:xfrm>
          <a:prstGeom prst="rect">
            <a:avLst/>
          </a:prstGeom>
        </p:spPr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 sz="1600" b="1">
                <a:latin typeface="+mn-lt"/>
                <a:cs typeface="+mn-cs"/>
              </a:defRPr>
            </a:lvl1pPr>
          </a:lstStyle>
          <a:p>
            <a:pPr>
              <a:defRPr/>
            </a:pPr>
            <a:fld id="{6608E094-8DC7-4BCE-A394-CB9B39F409B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2" y="6423131"/>
            <a:ext cx="72485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9145645" y="6423131"/>
            <a:ext cx="60007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8AB17A-15DD-4A46-A116-10BCDF8308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3" y="273158"/>
            <a:ext cx="5537729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3"/>
            <a:ext cx="3259006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95300" y="6356456"/>
            <a:ext cx="23114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84550" y="6356456"/>
            <a:ext cx="31369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099300" y="6356456"/>
            <a:ext cx="23114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FA1EC243-9401-445B-9FAC-C7128F6FF0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95300" y="6356456"/>
            <a:ext cx="23114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84550" y="6356456"/>
            <a:ext cx="31369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099300" y="6356456"/>
            <a:ext cx="23114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A5E910DC-3E53-48BB-85D7-1A3535CAC3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00" y="1600206"/>
            <a:ext cx="89154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95300" y="6356456"/>
            <a:ext cx="23114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84550" y="6356456"/>
            <a:ext cx="31369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99300" y="6356456"/>
            <a:ext cx="23114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CA8688E9-BD54-4BC3-887C-76E1AF67FA3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1850" y="274745"/>
            <a:ext cx="222885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00" y="274745"/>
            <a:ext cx="652145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95300" y="6356456"/>
            <a:ext cx="23114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84550" y="6356456"/>
            <a:ext cx="31369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99300" y="6356456"/>
            <a:ext cx="23114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83721D41-F2E1-4D96-931B-1E7F9F33409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12713" y="198438"/>
            <a:ext cx="9688512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 128"/>
          <p:cNvGrpSpPr>
            <a:grpSpLocks/>
          </p:cNvGrpSpPr>
          <p:nvPr userDrawn="1"/>
        </p:nvGrpSpPr>
        <p:grpSpPr bwMode="auto">
          <a:xfrm>
            <a:off x="112714" y="266701"/>
            <a:ext cx="4095750" cy="1196975"/>
            <a:chOff x="-912598" y="474538"/>
            <a:chExt cx="2529321" cy="1248113"/>
          </a:xfrm>
        </p:grpSpPr>
        <p:pic>
          <p:nvPicPr>
            <p:cNvPr id="6" name="Picture 5" descr="255303323_2df70e899a_b-1 2.jpg"/>
            <p:cNvPicPr>
              <a:picLocks noChangeAspect="1"/>
            </p:cNvPicPr>
            <p:nvPr userDrawn="1"/>
          </p:nvPicPr>
          <p:blipFill>
            <a:blip r:embed="rId3" cstate="screen">
              <a:alphaModFix amt="62000"/>
              <a:extLst/>
            </a:blip>
            <a:stretch>
              <a:fillRect/>
            </a:stretch>
          </p:blipFill>
          <p:spPr>
            <a:xfrm>
              <a:off x="-427534" y="474538"/>
              <a:ext cx="2044257" cy="124811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7" name="Picture 6"/>
            <p:cNvPicPr>
              <a:picLocks noChangeAspect="1"/>
            </p:cNvPicPr>
            <p:nvPr userDrawn="1"/>
          </p:nvPicPr>
          <p:blipFill>
            <a:blip r:embed="rId4" cstate="screen">
              <a:alphaModFix amt="62000"/>
              <a:extLst/>
            </a:blip>
            <a:stretch>
              <a:fillRect/>
            </a:stretch>
          </p:blipFill>
          <p:spPr>
            <a:xfrm>
              <a:off x="-912598" y="474538"/>
              <a:ext cx="1107556" cy="124811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pic>
        <p:nvPicPr>
          <p:cNvPr id="8" name="Picture 13" descr="11kemenkeu-aqua.png"/>
          <p:cNvPicPr>
            <a:picLocks noChangeAspect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>
            <a:off x="1512890" y="198544"/>
            <a:ext cx="1112837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813" y="2209608"/>
            <a:ext cx="8127345" cy="933450"/>
          </a:xfrm>
        </p:spPr>
        <p:txBody>
          <a:bodyPr>
            <a:noAutofit/>
          </a:bodyPr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36882" y="3995290"/>
            <a:ext cx="5745698" cy="123461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spcBef>
                <a:spcPts val="300"/>
              </a:spcBef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2" y="6423131"/>
            <a:ext cx="72485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9145645" y="6423131"/>
            <a:ext cx="60007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A226E3-83CA-47A3-95A3-328ECB1E7E4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Content Placeholder 4"/>
          <p:cNvSpPr>
            <a:spLocks noGrp="1"/>
          </p:cNvSpPr>
          <p:nvPr>
            <p:ph idx="1"/>
          </p:nvPr>
        </p:nvSpPr>
        <p:spPr>
          <a:xfrm>
            <a:off x="248961" y="1209527"/>
            <a:ext cx="9486698" cy="52181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9DFABD-E7E2-4AF1-8E43-7BD6C1DA3D6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100_4583.JPG"/>
          <p:cNvPicPr>
            <a:picLocks noChangeAspect="1"/>
          </p:cNvPicPr>
          <p:nvPr userDrawn="1"/>
        </p:nvPicPr>
        <p:blipFill>
          <a:blip r:embed="rId2" cstate="print">
            <a:alphaModFix amt="39000"/>
            <a:extLst/>
          </a:blip>
          <a:stretch>
            <a:fillRect/>
          </a:stretch>
        </p:blipFill>
        <p:spPr>
          <a:xfrm>
            <a:off x="2996665" y="1730224"/>
            <a:ext cx="2489767" cy="39873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4" descr="300px-Gajah_Mungkur_dam.jpg"/>
          <p:cNvPicPr>
            <a:picLocks noChangeAspect="1"/>
          </p:cNvPicPr>
          <p:nvPr userDrawn="1"/>
        </p:nvPicPr>
        <p:blipFill>
          <a:blip r:embed="rId3" cstate="print">
            <a:alphaModFix amt="39000"/>
            <a:extLst/>
          </a:blip>
          <a:stretch>
            <a:fillRect/>
          </a:stretch>
        </p:blipFill>
        <p:spPr>
          <a:xfrm>
            <a:off x="5486439" y="1254787"/>
            <a:ext cx="3127808" cy="44628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5" descr="gedung.png"/>
          <p:cNvPicPr>
            <a:picLocks noChangeAspect="1"/>
          </p:cNvPicPr>
          <p:nvPr userDrawn="1"/>
        </p:nvPicPr>
        <p:blipFill>
          <a:blip r:embed="rId4" cstate="print">
            <a:alphaModFix amt="39000"/>
            <a:extLst/>
          </a:blip>
          <a:stretch>
            <a:fillRect/>
          </a:stretch>
        </p:blipFill>
        <p:spPr>
          <a:xfrm>
            <a:off x="873093" y="2497840"/>
            <a:ext cx="2123577" cy="321975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Picture 6" descr="11kemenkeu-aqua.png"/>
          <p:cNvPicPr>
            <a:picLocks noChangeAspect="1"/>
          </p:cNvPicPr>
          <p:nvPr userDrawn="1"/>
        </p:nvPicPr>
        <p:blipFill>
          <a:blip r:embed="rId5" cstate="print">
            <a:extLst/>
          </a:blip>
          <a:stretch>
            <a:fillRect/>
          </a:stretch>
        </p:blipFill>
        <p:spPr>
          <a:xfrm>
            <a:off x="8614297" y="48769"/>
            <a:ext cx="962805" cy="848800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sp>
        <p:nvSpPr>
          <p:cNvPr id="8" name="TextBox 7"/>
          <p:cNvSpPr txBox="1"/>
          <p:nvPr userDrawn="1"/>
        </p:nvSpPr>
        <p:spPr>
          <a:xfrm>
            <a:off x="5357661" y="312793"/>
            <a:ext cx="3805394" cy="58477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 err="1">
                <a:ln>
                  <a:solidFill>
                    <a:schemeClr val="tx1"/>
                  </a:solidFill>
                </a:ln>
                <a:solidFill>
                  <a:schemeClr val="tx2">
                    <a:lumMod val="40000"/>
                    <a:lumOff val="6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Ayuthaya"/>
                <a:cs typeface="Ayuthaya"/>
              </a:rPr>
              <a:t>Badan</a:t>
            </a:r>
            <a:r>
              <a:rPr lang="en-US" sz="1600" dirty="0">
                <a:ln>
                  <a:solidFill>
                    <a:schemeClr val="tx1"/>
                  </a:solidFill>
                </a:ln>
                <a:solidFill>
                  <a:schemeClr val="tx2">
                    <a:lumMod val="40000"/>
                    <a:lumOff val="6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Ayuthaya"/>
                <a:cs typeface="Ayuthaya"/>
              </a:rPr>
              <a:t> </a:t>
            </a:r>
            <a:r>
              <a:rPr lang="en-US" sz="1600" dirty="0" err="1">
                <a:ln>
                  <a:solidFill>
                    <a:schemeClr val="tx1"/>
                  </a:solidFill>
                </a:ln>
                <a:solidFill>
                  <a:schemeClr val="tx2">
                    <a:lumMod val="40000"/>
                    <a:lumOff val="6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Ayuthaya"/>
                <a:cs typeface="Ayuthaya"/>
              </a:rPr>
              <a:t>Kebijakan</a:t>
            </a:r>
            <a:r>
              <a:rPr lang="en-US" sz="1600" dirty="0">
                <a:ln>
                  <a:solidFill>
                    <a:schemeClr val="tx1"/>
                  </a:solidFill>
                </a:ln>
                <a:solidFill>
                  <a:schemeClr val="tx2">
                    <a:lumMod val="40000"/>
                    <a:lumOff val="6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Ayuthaya"/>
                <a:cs typeface="Ayuthaya"/>
              </a:rPr>
              <a:t> </a:t>
            </a:r>
            <a:r>
              <a:rPr lang="en-US" sz="1600" dirty="0" err="1">
                <a:ln>
                  <a:solidFill>
                    <a:schemeClr val="tx1"/>
                  </a:solidFill>
                </a:ln>
                <a:solidFill>
                  <a:schemeClr val="tx2">
                    <a:lumMod val="40000"/>
                    <a:lumOff val="6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Ayuthaya"/>
                <a:cs typeface="Ayuthaya"/>
              </a:rPr>
              <a:t>Fiskal</a:t>
            </a:r>
            <a:endParaRPr lang="en-US" sz="1600" dirty="0">
              <a:ln>
                <a:solidFill>
                  <a:schemeClr val="tx1"/>
                </a:solidFill>
              </a:ln>
              <a:solidFill>
                <a:schemeClr val="tx2">
                  <a:lumMod val="40000"/>
                  <a:lumOff val="60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Ayuthaya"/>
              <a:cs typeface="Ayuthay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 err="1">
                <a:ln>
                  <a:solidFill>
                    <a:schemeClr val="tx1"/>
                  </a:solidFill>
                </a:ln>
                <a:solidFill>
                  <a:schemeClr val="tx2">
                    <a:lumMod val="40000"/>
                    <a:lumOff val="6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Ayuthaya"/>
                <a:cs typeface="Ayuthaya"/>
              </a:rPr>
              <a:t>Kementerian</a:t>
            </a:r>
            <a:r>
              <a:rPr lang="en-US" sz="1600" dirty="0">
                <a:ln>
                  <a:solidFill>
                    <a:schemeClr val="tx1"/>
                  </a:solidFill>
                </a:ln>
                <a:solidFill>
                  <a:schemeClr val="tx2">
                    <a:lumMod val="40000"/>
                    <a:lumOff val="6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Ayuthaya"/>
                <a:cs typeface="Ayuthaya"/>
              </a:rPr>
              <a:t> </a:t>
            </a:r>
            <a:r>
              <a:rPr lang="en-US" sz="1600" dirty="0" err="1">
                <a:ln>
                  <a:solidFill>
                    <a:schemeClr val="tx1"/>
                  </a:solidFill>
                </a:ln>
                <a:solidFill>
                  <a:schemeClr val="tx2">
                    <a:lumMod val="40000"/>
                    <a:lumOff val="6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Ayuthaya"/>
                <a:cs typeface="Ayuthaya"/>
              </a:rPr>
              <a:t>Keuangan</a:t>
            </a:r>
            <a:endParaRPr lang="en-US" sz="1600" dirty="0">
              <a:ln>
                <a:solidFill>
                  <a:schemeClr val="tx1"/>
                </a:solidFill>
              </a:ln>
              <a:solidFill>
                <a:schemeClr val="tx2">
                  <a:lumMod val="40000"/>
                  <a:lumOff val="60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Ayuthaya"/>
              <a:cs typeface="Ayuthay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532"/>
            <a:ext cx="84201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 cstate="print">
            <a:alphaModFix amt="55000"/>
          </a:blip>
          <a:srcRect/>
          <a:stretch>
            <a:fillRect/>
          </a:stretch>
        </p:blipFill>
        <p:spPr bwMode="auto">
          <a:xfrm>
            <a:off x="0" y="0"/>
            <a:ext cx="9906000" cy="12134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Snip Diagonal Corner Rectangle 4"/>
          <p:cNvSpPr/>
          <p:nvPr userDrawn="1"/>
        </p:nvSpPr>
        <p:spPr>
          <a:xfrm>
            <a:off x="187382" y="6294438"/>
            <a:ext cx="9578975" cy="495300"/>
          </a:xfrm>
          <a:prstGeom prst="snip2DiagRect">
            <a:avLst/>
          </a:prstGeo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6" name="Picture 5" descr="11kemenkeu-aqua.png"/>
          <p:cNvPicPr>
            <a:picLocks noChangeAspect="1"/>
          </p:cNvPicPr>
          <p:nvPr userDrawn="1"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8914022" y="260934"/>
            <a:ext cx="755778" cy="666287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187" y="271096"/>
            <a:ext cx="9578079" cy="736468"/>
          </a:xfr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none"/>
        </p:style>
        <p:txBody>
          <a:bodyPr/>
          <a:lstStyle>
            <a:lvl1pPr>
              <a:defRPr>
                <a:ln>
                  <a:noFill/>
                </a:ln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003" y="1213404"/>
            <a:ext cx="9578077" cy="534577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none"/>
        </p:style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495300" y="6356456"/>
            <a:ext cx="23114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DE4E12-8C45-46EC-9682-8D98DF282F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3579-lines-1920x1080-abstract-wallpaper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 986"/>
          <p:cNvGrpSpPr>
            <a:grpSpLocks/>
          </p:cNvGrpSpPr>
          <p:nvPr userDrawn="1"/>
        </p:nvGrpSpPr>
        <p:grpSpPr bwMode="auto">
          <a:xfrm flipH="1">
            <a:off x="4" y="954194"/>
            <a:ext cx="9885363" cy="915987"/>
            <a:chOff x="-402" y="623"/>
            <a:chExt cx="6534" cy="1522"/>
          </a:xfrm>
        </p:grpSpPr>
        <p:grpSp>
          <p:nvGrpSpPr>
            <p:cNvPr id="6" name="Group 842"/>
            <p:cNvGrpSpPr>
              <a:grpSpLocks/>
            </p:cNvGrpSpPr>
            <p:nvPr userDrawn="1"/>
          </p:nvGrpSpPr>
          <p:grpSpPr bwMode="auto">
            <a:xfrm rot="17024435" flipH="1">
              <a:off x="2234" y="-2081"/>
              <a:ext cx="1222" cy="6433"/>
              <a:chOff x="2261" y="-6"/>
              <a:chExt cx="1257" cy="4354"/>
            </a:xfrm>
          </p:grpSpPr>
          <p:sp>
            <p:nvSpPr>
              <p:cNvPr id="18" name="Freeform 843"/>
              <p:cNvSpPr>
                <a:spLocks/>
              </p:cNvSpPr>
              <p:nvPr userDrawn="1"/>
            </p:nvSpPr>
            <p:spPr bwMode="auto">
              <a:xfrm>
                <a:off x="2267" y="-2"/>
                <a:ext cx="885" cy="4332"/>
              </a:xfrm>
              <a:custGeom>
                <a:avLst/>
                <a:gdLst>
                  <a:gd name="T0" fmla="*/ 20053 w 369"/>
                  <a:gd name="T1" fmla="*/ 0 h 1836"/>
                  <a:gd name="T2" fmla="*/ 18379 w 369"/>
                  <a:gd name="T3" fmla="*/ 63833 h 1836"/>
                  <a:gd name="T4" fmla="*/ 0 w 369"/>
                  <a:gd name="T5" fmla="*/ 13473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69" h="1836">
                    <a:moveTo>
                      <a:pt x="264" y="0"/>
                    </a:moveTo>
                    <a:cubicBezTo>
                      <a:pt x="264" y="0"/>
                      <a:pt x="1" y="330"/>
                      <a:pt x="242" y="870"/>
                    </a:cubicBezTo>
                    <a:cubicBezTo>
                      <a:pt x="369" y="1155"/>
                      <a:pt x="304" y="1365"/>
                      <a:pt x="0" y="1836"/>
                    </a:cubicBezTo>
                  </a:path>
                </a:pathLst>
              </a:custGeom>
              <a:noFill/>
              <a:ln w="14288" cap="flat">
                <a:solidFill>
                  <a:srgbClr val="EFD913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9" name="Freeform 844"/>
              <p:cNvSpPr>
                <a:spLocks/>
              </p:cNvSpPr>
              <p:nvPr userDrawn="1"/>
            </p:nvSpPr>
            <p:spPr bwMode="auto">
              <a:xfrm>
                <a:off x="2261" y="11"/>
                <a:ext cx="898" cy="4337"/>
              </a:xfrm>
              <a:custGeom>
                <a:avLst/>
                <a:gdLst>
                  <a:gd name="T0" fmla="*/ 19475 w 378"/>
                  <a:gd name="T1" fmla="*/ 0 h 1836"/>
                  <a:gd name="T2" fmla="*/ 18434 w 378"/>
                  <a:gd name="T3" fmla="*/ 64038 h 1836"/>
                  <a:gd name="T4" fmla="*/ 2280 w 378"/>
                  <a:gd name="T5" fmla="*/ 135166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78" h="1836">
                    <a:moveTo>
                      <a:pt x="263" y="0"/>
                    </a:moveTo>
                    <a:cubicBezTo>
                      <a:pt x="263" y="0"/>
                      <a:pt x="0" y="326"/>
                      <a:pt x="249" y="870"/>
                    </a:cubicBezTo>
                    <a:cubicBezTo>
                      <a:pt x="378" y="1154"/>
                      <a:pt x="326" y="1351"/>
                      <a:pt x="31" y="1836"/>
                    </a:cubicBezTo>
                  </a:path>
                </a:pathLst>
              </a:custGeom>
              <a:noFill/>
              <a:ln w="14288" cap="flat">
                <a:solidFill>
                  <a:srgbClr val="EACE1A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0" name="Freeform 845"/>
              <p:cNvSpPr>
                <a:spLocks/>
              </p:cNvSpPr>
              <p:nvPr userDrawn="1"/>
            </p:nvSpPr>
            <p:spPr bwMode="auto">
              <a:xfrm>
                <a:off x="2265" y="5"/>
                <a:ext cx="925" cy="4340"/>
              </a:xfrm>
              <a:custGeom>
                <a:avLst/>
                <a:gdLst>
                  <a:gd name="T0" fmla="*/ 19659 w 388"/>
                  <a:gd name="T1" fmla="*/ 0 h 1836"/>
                  <a:gd name="T2" fmla="*/ 19128 w 388"/>
                  <a:gd name="T3" fmla="*/ 64098 h 1836"/>
                  <a:gd name="T4" fmla="*/ 4641 w 388"/>
                  <a:gd name="T5" fmla="*/ 135290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88" h="1836">
                    <a:moveTo>
                      <a:pt x="263" y="0"/>
                    </a:moveTo>
                    <a:cubicBezTo>
                      <a:pt x="263" y="0"/>
                      <a:pt x="0" y="323"/>
                      <a:pt x="256" y="870"/>
                    </a:cubicBezTo>
                    <a:cubicBezTo>
                      <a:pt x="388" y="1152"/>
                      <a:pt x="348" y="1338"/>
                      <a:pt x="62" y="1836"/>
                    </a:cubicBezTo>
                  </a:path>
                </a:pathLst>
              </a:custGeom>
              <a:noFill/>
              <a:ln w="14288" cap="flat">
                <a:solidFill>
                  <a:srgbClr val="E7C41E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1" name="Freeform 846"/>
              <p:cNvSpPr>
                <a:spLocks/>
              </p:cNvSpPr>
              <p:nvPr userDrawn="1"/>
            </p:nvSpPr>
            <p:spPr bwMode="auto">
              <a:xfrm>
                <a:off x="2263" y="-1"/>
                <a:ext cx="958" cy="4335"/>
              </a:xfrm>
              <a:custGeom>
                <a:avLst/>
                <a:gdLst>
                  <a:gd name="T0" fmla="*/ 19949 w 398"/>
                  <a:gd name="T1" fmla="*/ 0 h 1836"/>
                  <a:gd name="T2" fmla="*/ 20043 w 398"/>
                  <a:gd name="T3" fmla="*/ 63922 h 1836"/>
                  <a:gd name="T4" fmla="*/ 7129 w 398"/>
                  <a:gd name="T5" fmla="*/ 134916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98" h="1836">
                    <a:moveTo>
                      <a:pt x="263" y="0"/>
                    </a:moveTo>
                    <a:cubicBezTo>
                      <a:pt x="263" y="0"/>
                      <a:pt x="0" y="320"/>
                      <a:pt x="264" y="870"/>
                    </a:cubicBezTo>
                    <a:cubicBezTo>
                      <a:pt x="398" y="1151"/>
                      <a:pt x="371" y="1324"/>
                      <a:pt x="94" y="1836"/>
                    </a:cubicBezTo>
                  </a:path>
                </a:pathLst>
              </a:custGeom>
              <a:noFill/>
              <a:ln w="14288" cap="flat">
                <a:solidFill>
                  <a:srgbClr val="E3BA21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2" name="Freeform 847"/>
              <p:cNvSpPr>
                <a:spLocks/>
              </p:cNvSpPr>
              <p:nvPr userDrawn="1"/>
            </p:nvSpPr>
            <p:spPr bwMode="auto">
              <a:xfrm>
                <a:off x="2292" y="-1"/>
                <a:ext cx="966" cy="4340"/>
              </a:xfrm>
              <a:custGeom>
                <a:avLst/>
                <a:gdLst>
                  <a:gd name="T0" fmla="*/ 19526 w 408"/>
                  <a:gd name="T1" fmla="*/ 0 h 1836"/>
                  <a:gd name="T2" fmla="*/ 20023 w 408"/>
                  <a:gd name="T3" fmla="*/ 64098 h 1836"/>
                  <a:gd name="T4" fmla="*/ 9234 w 408"/>
                  <a:gd name="T5" fmla="*/ 135290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08" h="1836">
                    <a:moveTo>
                      <a:pt x="264" y="0"/>
                    </a:moveTo>
                    <a:cubicBezTo>
                      <a:pt x="264" y="0"/>
                      <a:pt x="0" y="317"/>
                      <a:pt x="271" y="870"/>
                    </a:cubicBezTo>
                    <a:cubicBezTo>
                      <a:pt x="408" y="1150"/>
                      <a:pt x="395" y="1310"/>
                      <a:pt x="125" y="1836"/>
                    </a:cubicBezTo>
                  </a:path>
                </a:pathLst>
              </a:custGeom>
              <a:noFill/>
              <a:ln w="14288" cap="flat">
                <a:solidFill>
                  <a:srgbClr val="DFAF24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3" name="Freeform 848"/>
              <p:cNvSpPr>
                <a:spLocks/>
              </p:cNvSpPr>
              <p:nvPr userDrawn="1"/>
            </p:nvSpPr>
            <p:spPr bwMode="auto">
              <a:xfrm>
                <a:off x="2323" y="-6"/>
                <a:ext cx="1001" cy="4337"/>
              </a:xfrm>
              <a:custGeom>
                <a:avLst/>
                <a:gdLst>
                  <a:gd name="T0" fmla="*/ 19917 w 418"/>
                  <a:gd name="T1" fmla="*/ 0 h 1836"/>
                  <a:gd name="T2" fmla="*/ 21069 w 418"/>
                  <a:gd name="T3" fmla="*/ 64038 h 1836"/>
                  <a:gd name="T4" fmla="*/ 11859 w 418"/>
                  <a:gd name="T5" fmla="*/ 135166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18" h="1836">
                    <a:moveTo>
                      <a:pt x="264" y="0"/>
                    </a:moveTo>
                    <a:cubicBezTo>
                      <a:pt x="264" y="0"/>
                      <a:pt x="0" y="314"/>
                      <a:pt x="279" y="870"/>
                    </a:cubicBezTo>
                    <a:cubicBezTo>
                      <a:pt x="418" y="1149"/>
                      <a:pt x="418" y="1296"/>
                      <a:pt x="157" y="1836"/>
                    </a:cubicBezTo>
                  </a:path>
                </a:pathLst>
              </a:custGeom>
              <a:noFill/>
              <a:ln w="14288" cap="flat">
                <a:solidFill>
                  <a:srgbClr val="DCA525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4" name="Freeform 850"/>
              <p:cNvSpPr>
                <a:spLocks/>
              </p:cNvSpPr>
              <p:nvPr userDrawn="1"/>
            </p:nvSpPr>
            <p:spPr bwMode="auto">
              <a:xfrm>
                <a:off x="2302" y="-1"/>
                <a:ext cx="1104" cy="4340"/>
              </a:xfrm>
              <a:custGeom>
                <a:avLst/>
                <a:gdLst>
                  <a:gd name="T0" fmla="*/ 19623 w 463"/>
                  <a:gd name="T1" fmla="*/ 0 h 1836"/>
                  <a:gd name="T2" fmla="*/ 21861 w 463"/>
                  <a:gd name="T3" fmla="*/ 64098 h 1836"/>
                  <a:gd name="T4" fmla="*/ 16362 w 463"/>
                  <a:gd name="T5" fmla="*/ 135290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63" h="1836">
                    <a:moveTo>
                      <a:pt x="264" y="0"/>
                    </a:moveTo>
                    <a:cubicBezTo>
                      <a:pt x="264" y="0"/>
                      <a:pt x="0" y="308"/>
                      <a:pt x="294" y="870"/>
                    </a:cubicBezTo>
                    <a:cubicBezTo>
                      <a:pt x="438" y="1146"/>
                      <a:pt x="463" y="1268"/>
                      <a:pt x="220" y="1836"/>
                    </a:cubicBezTo>
                  </a:path>
                </a:pathLst>
              </a:custGeom>
              <a:noFill/>
              <a:ln w="14288" cap="flat">
                <a:solidFill>
                  <a:srgbClr val="D59127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5" name="Freeform 851"/>
              <p:cNvSpPr>
                <a:spLocks/>
              </p:cNvSpPr>
              <p:nvPr userDrawn="1"/>
            </p:nvSpPr>
            <p:spPr bwMode="auto">
              <a:xfrm>
                <a:off x="2303" y="-1"/>
                <a:ext cx="1150" cy="4340"/>
              </a:xfrm>
              <a:custGeom>
                <a:avLst/>
                <a:gdLst>
                  <a:gd name="T0" fmla="*/ 19429 w 486"/>
                  <a:gd name="T1" fmla="*/ 0 h 1836"/>
                  <a:gd name="T2" fmla="*/ 22197 w 486"/>
                  <a:gd name="T3" fmla="*/ 64098 h 1836"/>
                  <a:gd name="T4" fmla="*/ 18519 w 486"/>
                  <a:gd name="T5" fmla="*/ 135290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86" h="1836">
                    <a:moveTo>
                      <a:pt x="264" y="0"/>
                    </a:moveTo>
                    <a:cubicBezTo>
                      <a:pt x="264" y="0"/>
                      <a:pt x="0" y="304"/>
                      <a:pt x="302" y="870"/>
                    </a:cubicBezTo>
                    <a:cubicBezTo>
                      <a:pt x="448" y="1145"/>
                      <a:pt x="486" y="1254"/>
                      <a:pt x="252" y="1836"/>
                    </a:cubicBezTo>
                  </a:path>
                </a:pathLst>
              </a:custGeom>
              <a:noFill/>
              <a:ln w="14288" cap="flat">
                <a:solidFill>
                  <a:srgbClr val="D38828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6" name="Freeform 852"/>
              <p:cNvSpPr>
                <a:spLocks/>
              </p:cNvSpPr>
              <p:nvPr userDrawn="1"/>
            </p:nvSpPr>
            <p:spPr bwMode="auto">
              <a:xfrm>
                <a:off x="2313" y="1"/>
                <a:ext cx="1205" cy="4337"/>
              </a:xfrm>
              <a:custGeom>
                <a:avLst/>
                <a:gdLst>
                  <a:gd name="T0" fmla="*/ 19374 w 509"/>
                  <a:gd name="T1" fmla="*/ 0 h 1836"/>
                  <a:gd name="T2" fmla="*/ 22703 w 509"/>
                  <a:gd name="T3" fmla="*/ 64038 h 1836"/>
                  <a:gd name="T4" fmla="*/ 20767 w 509"/>
                  <a:gd name="T5" fmla="*/ 135166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09" h="1836">
                    <a:moveTo>
                      <a:pt x="264" y="0"/>
                    </a:moveTo>
                    <a:cubicBezTo>
                      <a:pt x="264" y="0"/>
                      <a:pt x="0" y="301"/>
                      <a:pt x="309" y="870"/>
                    </a:cubicBezTo>
                    <a:cubicBezTo>
                      <a:pt x="458" y="1144"/>
                      <a:pt x="509" y="1241"/>
                      <a:pt x="283" y="1836"/>
                    </a:cubicBezTo>
                  </a:path>
                </a:pathLst>
              </a:custGeom>
              <a:noFill/>
              <a:ln w="14288" cap="flat">
                <a:solidFill>
                  <a:srgbClr val="D07E29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</p:grpSp>
        <p:grpSp>
          <p:nvGrpSpPr>
            <p:cNvPr id="7" name="Group 886"/>
            <p:cNvGrpSpPr>
              <a:grpSpLocks/>
            </p:cNvGrpSpPr>
            <p:nvPr userDrawn="1"/>
          </p:nvGrpSpPr>
          <p:grpSpPr bwMode="auto">
            <a:xfrm rot="17355699" flipH="1">
              <a:off x="2341" y="-1861"/>
              <a:ext cx="1220" cy="6603"/>
              <a:chOff x="2238" y="1"/>
              <a:chExt cx="1279" cy="4351"/>
            </a:xfrm>
          </p:grpSpPr>
          <p:sp>
            <p:nvSpPr>
              <p:cNvPr id="8" name="Freeform 887"/>
              <p:cNvSpPr>
                <a:spLocks/>
              </p:cNvSpPr>
              <p:nvPr userDrawn="1"/>
            </p:nvSpPr>
            <p:spPr bwMode="auto">
              <a:xfrm>
                <a:off x="2259" y="8"/>
                <a:ext cx="882" cy="4332"/>
              </a:xfrm>
              <a:custGeom>
                <a:avLst/>
                <a:gdLst>
                  <a:gd name="T0" fmla="*/ 19962 w 369"/>
                  <a:gd name="T1" fmla="*/ 0 h 1836"/>
                  <a:gd name="T2" fmla="*/ 18294 w 369"/>
                  <a:gd name="T3" fmla="*/ 63891 h 1836"/>
                  <a:gd name="T4" fmla="*/ 0 w 369"/>
                  <a:gd name="T5" fmla="*/ 134854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69" h="1836">
                    <a:moveTo>
                      <a:pt x="264" y="0"/>
                    </a:moveTo>
                    <a:cubicBezTo>
                      <a:pt x="264" y="0"/>
                      <a:pt x="1" y="330"/>
                      <a:pt x="242" y="870"/>
                    </a:cubicBezTo>
                    <a:cubicBezTo>
                      <a:pt x="369" y="1155"/>
                      <a:pt x="304" y="1365"/>
                      <a:pt x="0" y="1836"/>
                    </a:cubicBezTo>
                  </a:path>
                </a:pathLst>
              </a:custGeom>
              <a:noFill/>
              <a:ln w="14288" cap="flat">
                <a:solidFill>
                  <a:srgbClr val="18A5D8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9" name="Freeform 888"/>
              <p:cNvSpPr>
                <a:spLocks/>
              </p:cNvSpPr>
              <p:nvPr userDrawn="1"/>
            </p:nvSpPr>
            <p:spPr bwMode="auto">
              <a:xfrm>
                <a:off x="2259" y="8"/>
                <a:ext cx="907" cy="4332"/>
              </a:xfrm>
              <a:custGeom>
                <a:avLst/>
                <a:gdLst>
                  <a:gd name="T0" fmla="*/ 19867 w 378"/>
                  <a:gd name="T1" fmla="*/ 0 h 1836"/>
                  <a:gd name="T2" fmla="*/ 18806 w 378"/>
                  <a:gd name="T3" fmla="*/ 63891 h 1836"/>
                  <a:gd name="T4" fmla="*/ 2327 w 378"/>
                  <a:gd name="T5" fmla="*/ 134854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78" h="1836">
                    <a:moveTo>
                      <a:pt x="263" y="0"/>
                    </a:moveTo>
                    <a:cubicBezTo>
                      <a:pt x="263" y="0"/>
                      <a:pt x="0" y="326"/>
                      <a:pt x="249" y="870"/>
                    </a:cubicBezTo>
                    <a:cubicBezTo>
                      <a:pt x="378" y="1154"/>
                      <a:pt x="326" y="1351"/>
                      <a:pt x="31" y="1836"/>
                    </a:cubicBezTo>
                  </a:path>
                </a:pathLst>
              </a:custGeom>
              <a:noFill/>
              <a:ln w="14288" cap="flat">
                <a:solidFill>
                  <a:srgbClr val="199DCC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0" name="Freeform 889"/>
              <p:cNvSpPr>
                <a:spLocks/>
              </p:cNvSpPr>
              <p:nvPr userDrawn="1"/>
            </p:nvSpPr>
            <p:spPr bwMode="auto">
              <a:xfrm>
                <a:off x="2274" y="11"/>
                <a:ext cx="913" cy="4338"/>
              </a:xfrm>
              <a:custGeom>
                <a:avLst/>
                <a:gdLst>
                  <a:gd name="T0" fmla="*/ 19152 w 388"/>
                  <a:gd name="T1" fmla="*/ 0 h 1836"/>
                  <a:gd name="T2" fmla="*/ 18633 w 388"/>
                  <a:gd name="T3" fmla="*/ 63980 h 1836"/>
                  <a:gd name="T4" fmla="*/ 4520 w 388"/>
                  <a:gd name="T5" fmla="*/ 135042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88" h="1836">
                    <a:moveTo>
                      <a:pt x="263" y="0"/>
                    </a:moveTo>
                    <a:cubicBezTo>
                      <a:pt x="263" y="0"/>
                      <a:pt x="0" y="323"/>
                      <a:pt x="256" y="870"/>
                    </a:cubicBezTo>
                    <a:cubicBezTo>
                      <a:pt x="388" y="1152"/>
                      <a:pt x="348" y="1338"/>
                      <a:pt x="62" y="1836"/>
                    </a:cubicBezTo>
                  </a:path>
                </a:pathLst>
              </a:custGeom>
              <a:noFill/>
              <a:ln w="14288" cap="flat">
                <a:solidFill>
                  <a:srgbClr val="1A96C3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1" name="Freeform 890"/>
              <p:cNvSpPr>
                <a:spLocks/>
              </p:cNvSpPr>
              <p:nvPr userDrawn="1"/>
            </p:nvSpPr>
            <p:spPr bwMode="auto">
              <a:xfrm>
                <a:off x="2245" y="10"/>
                <a:ext cx="935" cy="4328"/>
              </a:xfrm>
              <a:custGeom>
                <a:avLst/>
                <a:gdLst>
                  <a:gd name="T0" fmla="*/ 19245 w 398"/>
                  <a:gd name="T1" fmla="*/ 0 h 1836"/>
                  <a:gd name="T2" fmla="*/ 19335 w 398"/>
                  <a:gd name="T3" fmla="*/ 63744 h 1836"/>
                  <a:gd name="T4" fmla="*/ 6877 w 398"/>
                  <a:gd name="T5" fmla="*/ 134543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98" h="1836">
                    <a:moveTo>
                      <a:pt x="263" y="0"/>
                    </a:moveTo>
                    <a:cubicBezTo>
                      <a:pt x="263" y="0"/>
                      <a:pt x="0" y="320"/>
                      <a:pt x="264" y="870"/>
                    </a:cubicBezTo>
                    <a:cubicBezTo>
                      <a:pt x="398" y="1151"/>
                      <a:pt x="371" y="1324"/>
                      <a:pt x="94" y="1836"/>
                    </a:cubicBezTo>
                  </a:path>
                </a:pathLst>
              </a:custGeom>
              <a:noFill/>
              <a:ln w="14288" cap="flat">
                <a:solidFill>
                  <a:srgbClr val="1A8FBA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2" name="Freeform 891"/>
              <p:cNvSpPr>
                <a:spLocks/>
              </p:cNvSpPr>
              <p:nvPr userDrawn="1"/>
            </p:nvSpPr>
            <p:spPr bwMode="auto">
              <a:xfrm>
                <a:off x="2270" y="3"/>
                <a:ext cx="987" cy="4339"/>
              </a:xfrm>
              <a:custGeom>
                <a:avLst/>
                <a:gdLst>
                  <a:gd name="T0" fmla="*/ 20301 w 408"/>
                  <a:gd name="T1" fmla="*/ 0 h 1836"/>
                  <a:gd name="T2" fmla="*/ 20820 w 408"/>
                  <a:gd name="T3" fmla="*/ 64038 h 1836"/>
                  <a:gd name="T4" fmla="*/ 9599 w 408"/>
                  <a:gd name="T5" fmla="*/ 135166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08" h="1836">
                    <a:moveTo>
                      <a:pt x="264" y="0"/>
                    </a:moveTo>
                    <a:cubicBezTo>
                      <a:pt x="264" y="0"/>
                      <a:pt x="0" y="317"/>
                      <a:pt x="271" y="870"/>
                    </a:cubicBezTo>
                    <a:cubicBezTo>
                      <a:pt x="408" y="1150"/>
                      <a:pt x="395" y="1310"/>
                      <a:pt x="125" y="1836"/>
                    </a:cubicBezTo>
                  </a:path>
                </a:pathLst>
              </a:custGeom>
              <a:noFill/>
              <a:ln w="14288" cap="flat">
                <a:solidFill>
                  <a:srgbClr val="1888B2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3" name="Freeform 892"/>
              <p:cNvSpPr>
                <a:spLocks/>
              </p:cNvSpPr>
              <p:nvPr userDrawn="1"/>
            </p:nvSpPr>
            <p:spPr bwMode="auto">
              <a:xfrm>
                <a:off x="2289" y="9"/>
                <a:ext cx="976" cy="4332"/>
              </a:xfrm>
              <a:custGeom>
                <a:avLst/>
                <a:gdLst>
                  <a:gd name="T0" fmla="*/ 19089 w 418"/>
                  <a:gd name="T1" fmla="*/ 0 h 1836"/>
                  <a:gd name="T2" fmla="*/ 20196 w 418"/>
                  <a:gd name="T3" fmla="*/ 63862 h 1836"/>
                  <a:gd name="T4" fmla="*/ 11366 w 418"/>
                  <a:gd name="T5" fmla="*/ 134793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18" h="1836">
                    <a:moveTo>
                      <a:pt x="264" y="0"/>
                    </a:moveTo>
                    <a:cubicBezTo>
                      <a:pt x="264" y="0"/>
                      <a:pt x="0" y="314"/>
                      <a:pt x="279" y="870"/>
                    </a:cubicBezTo>
                    <a:cubicBezTo>
                      <a:pt x="418" y="1149"/>
                      <a:pt x="418" y="1296"/>
                      <a:pt x="157" y="1836"/>
                    </a:cubicBezTo>
                  </a:path>
                </a:pathLst>
              </a:custGeom>
              <a:noFill/>
              <a:ln w="14288" cap="flat">
                <a:solidFill>
                  <a:srgbClr val="1A82AA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4" name="Freeform 893"/>
              <p:cNvSpPr>
                <a:spLocks/>
              </p:cNvSpPr>
              <p:nvPr userDrawn="1"/>
            </p:nvSpPr>
            <p:spPr bwMode="auto">
              <a:xfrm>
                <a:off x="2238" y="1"/>
                <a:ext cx="1048" cy="4333"/>
              </a:xfrm>
              <a:custGeom>
                <a:avLst/>
                <a:gdLst>
                  <a:gd name="T0" fmla="*/ 19565 w 440"/>
                  <a:gd name="T1" fmla="*/ 0 h 1836"/>
                  <a:gd name="T2" fmla="*/ 21272 w 440"/>
                  <a:gd name="T3" fmla="*/ 63922 h 1836"/>
                  <a:gd name="T4" fmla="*/ 13988 w 440"/>
                  <a:gd name="T5" fmla="*/ 134916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40" h="1836">
                    <a:moveTo>
                      <a:pt x="263" y="0"/>
                    </a:moveTo>
                    <a:cubicBezTo>
                      <a:pt x="263" y="0"/>
                      <a:pt x="0" y="311"/>
                      <a:pt x="286" y="870"/>
                    </a:cubicBezTo>
                    <a:cubicBezTo>
                      <a:pt x="428" y="1148"/>
                      <a:pt x="440" y="1282"/>
                      <a:pt x="188" y="1836"/>
                    </a:cubicBezTo>
                  </a:path>
                </a:pathLst>
              </a:custGeom>
              <a:noFill/>
              <a:ln w="14288" cap="flat">
                <a:solidFill>
                  <a:srgbClr val="187CA2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5" name="Freeform 894"/>
              <p:cNvSpPr>
                <a:spLocks/>
              </p:cNvSpPr>
              <p:nvPr userDrawn="1"/>
            </p:nvSpPr>
            <p:spPr bwMode="auto">
              <a:xfrm>
                <a:off x="2292" y="7"/>
                <a:ext cx="1103" cy="4333"/>
              </a:xfrm>
              <a:custGeom>
                <a:avLst/>
                <a:gdLst>
                  <a:gd name="T0" fmla="*/ 19731 w 463"/>
                  <a:gd name="T1" fmla="*/ 0 h 1836"/>
                  <a:gd name="T2" fmla="*/ 21980 w 463"/>
                  <a:gd name="T3" fmla="*/ 63891 h 1836"/>
                  <a:gd name="T4" fmla="*/ 16451 w 463"/>
                  <a:gd name="T5" fmla="*/ 134854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63" h="1836">
                    <a:moveTo>
                      <a:pt x="264" y="0"/>
                    </a:moveTo>
                    <a:cubicBezTo>
                      <a:pt x="264" y="0"/>
                      <a:pt x="0" y="308"/>
                      <a:pt x="294" y="870"/>
                    </a:cubicBezTo>
                    <a:cubicBezTo>
                      <a:pt x="438" y="1146"/>
                      <a:pt x="463" y="1268"/>
                      <a:pt x="220" y="1836"/>
                    </a:cubicBezTo>
                  </a:path>
                </a:pathLst>
              </a:custGeom>
              <a:noFill/>
              <a:ln w="14288" cap="flat">
                <a:solidFill>
                  <a:srgbClr val="15769B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6" name="Freeform 895"/>
              <p:cNvSpPr>
                <a:spLocks/>
              </p:cNvSpPr>
              <p:nvPr userDrawn="1"/>
            </p:nvSpPr>
            <p:spPr bwMode="auto">
              <a:xfrm>
                <a:off x="2295" y="15"/>
                <a:ext cx="1164" cy="4337"/>
              </a:xfrm>
              <a:custGeom>
                <a:avLst/>
                <a:gdLst>
                  <a:gd name="T0" fmla="*/ 19905 w 486"/>
                  <a:gd name="T1" fmla="*/ 0 h 1836"/>
                  <a:gd name="T2" fmla="*/ 22740 w 486"/>
                  <a:gd name="T3" fmla="*/ 63980 h 1836"/>
                  <a:gd name="T4" fmla="*/ 18975 w 486"/>
                  <a:gd name="T5" fmla="*/ 135042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86" h="1836">
                    <a:moveTo>
                      <a:pt x="264" y="0"/>
                    </a:moveTo>
                    <a:cubicBezTo>
                      <a:pt x="264" y="0"/>
                      <a:pt x="0" y="304"/>
                      <a:pt x="302" y="870"/>
                    </a:cubicBezTo>
                    <a:cubicBezTo>
                      <a:pt x="448" y="1145"/>
                      <a:pt x="486" y="1254"/>
                      <a:pt x="252" y="1836"/>
                    </a:cubicBezTo>
                  </a:path>
                </a:pathLst>
              </a:custGeom>
              <a:noFill/>
              <a:ln w="14288" cap="flat">
                <a:solidFill>
                  <a:srgbClr val="157194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7" name="Freeform 896"/>
              <p:cNvSpPr>
                <a:spLocks/>
              </p:cNvSpPr>
              <p:nvPr userDrawn="1"/>
            </p:nvSpPr>
            <p:spPr bwMode="auto">
              <a:xfrm>
                <a:off x="2306" y="12"/>
                <a:ext cx="1211" cy="4332"/>
              </a:xfrm>
              <a:custGeom>
                <a:avLst/>
                <a:gdLst>
                  <a:gd name="T0" fmla="*/ 19697 w 509"/>
                  <a:gd name="T1" fmla="*/ 0 h 1836"/>
                  <a:gd name="T2" fmla="*/ 23083 w 509"/>
                  <a:gd name="T3" fmla="*/ 63833 h 1836"/>
                  <a:gd name="T4" fmla="*/ 21114 w 509"/>
                  <a:gd name="T5" fmla="*/ 13473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09" h="1836">
                    <a:moveTo>
                      <a:pt x="264" y="0"/>
                    </a:moveTo>
                    <a:cubicBezTo>
                      <a:pt x="264" y="0"/>
                      <a:pt x="0" y="301"/>
                      <a:pt x="309" y="870"/>
                    </a:cubicBezTo>
                    <a:cubicBezTo>
                      <a:pt x="458" y="1144"/>
                      <a:pt x="509" y="1241"/>
                      <a:pt x="283" y="1836"/>
                    </a:cubicBezTo>
                  </a:path>
                </a:pathLst>
              </a:custGeom>
              <a:noFill/>
              <a:ln w="14288" cap="flat">
                <a:solidFill>
                  <a:srgbClr val="136B8D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</p:grpSp>
      </p:grpSp>
      <p:pic>
        <p:nvPicPr>
          <p:cNvPr id="27" name="Picture 29" descr="11kemenkeu-aqua.pn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3698881" y="-20638"/>
            <a:ext cx="1795463" cy="1581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4826" y="4042805"/>
            <a:ext cx="6934200" cy="134217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>
                <a:solidFill>
                  <a:srgbClr val="24285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286285"/>
            <a:ext cx="9906000" cy="147002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Content Placeholder 4"/>
          <p:cNvSpPr>
            <a:spLocks noGrp="1"/>
          </p:cNvSpPr>
          <p:nvPr>
            <p:ph idx="1"/>
          </p:nvPr>
        </p:nvSpPr>
        <p:spPr>
          <a:xfrm>
            <a:off x="248961" y="1209527"/>
            <a:ext cx="9486698" cy="52181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C547DC-DE02-4157-B960-8060AC4E695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3579-lines-1920x1080-abstract-wallpaper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158743" y="1301750"/>
            <a:ext cx="9595128" cy="48847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58742" y="172906"/>
            <a:ext cx="9595128" cy="1143000"/>
          </a:xfrm>
          <a:solidFill>
            <a:schemeClr val="tx2">
              <a:lumMod val="40000"/>
              <a:lumOff val="60000"/>
              <a:alpha val="47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none"/>
        </p:style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Footer Placeholder 2"/>
          <p:cNvSpPr>
            <a:spLocks noGrp="1"/>
          </p:cNvSpPr>
          <p:nvPr>
            <p:ph type="ftr" sz="quarter" idx="13"/>
          </p:nvPr>
        </p:nvSpPr>
        <p:spPr>
          <a:xfrm>
            <a:off x="0" y="6492981"/>
            <a:ext cx="6529388" cy="365125"/>
          </a:xfrm>
        </p:spPr>
        <p:txBody>
          <a:bodyPr/>
          <a:lstStyle>
            <a:lvl1pPr algn="l">
              <a:defRPr sz="900" b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14"/>
          </p:nvPr>
        </p:nvSpPr>
        <p:spPr>
          <a:xfrm>
            <a:off x="8847146" y="6492981"/>
            <a:ext cx="1058862" cy="365125"/>
          </a:xfrm>
        </p:spPr>
        <p:txBody>
          <a:bodyPr/>
          <a:lstStyle>
            <a:lvl1pPr>
              <a:defRPr sz="1100">
                <a:latin typeface="Cambria" charset="0"/>
              </a:defRPr>
            </a:lvl1pPr>
          </a:lstStyle>
          <a:p>
            <a:pPr>
              <a:defRPr/>
            </a:pPr>
            <a:r>
              <a:rPr lang="en-US"/>
              <a:t>page</a:t>
            </a:r>
            <a:fld id="{9E1C6654-784F-4522-8989-CF1ACF0B09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C:\Users\Armytha Alistair\Documents\Downloads\logo_depkeu (1)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9158288" y="165100"/>
            <a:ext cx="747712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E:\HUNT\E\LOGO\garuda.png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111125" y="192088"/>
            <a:ext cx="57785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1"/>
          <p:cNvSpPr txBox="1">
            <a:spLocks/>
          </p:cNvSpPr>
          <p:nvPr userDrawn="1"/>
        </p:nvSpPr>
        <p:spPr>
          <a:xfrm>
            <a:off x="0" y="0"/>
            <a:ext cx="9906000" cy="9144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sz="4400" dirty="0">
              <a:latin typeface="Cambria" pitchFamily="18" charset="0"/>
              <a:ea typeface="+mj-ea"/>
              <a:cs typeface="+mj-cs"/>
            </a:endParaRPr>
          </a:p>
        </p:txBody>
      </p:sp>
      <p:pic>
        <p:nvPicPr>
          <p:cNvPr id="7" name="Picture 8" descr="C:\Users\Armytha Alistair\Documents\Downloads\logo_depkeu (1)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9163050" y="66675"/>
            <a:ext cx="742950" cy="59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 descr="E:\HUNT\E\LOGO\garuda.png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47625" y="81069"/>
            <a:ext cx="573088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5100" y="1219204"/>
            <a:ext cx="89154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>
          <a:xfrm>
            <a:off x="495300" y="6356456"/>
            <a:ext cx="23114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45600" y="6400800"/>
            <a:ext cx="660400" cy="457200"/>
          </a:xfrm>
        </p:spPr>
        <p:txBody>
          <a:bodyPr/>
          <a:lstStyle>
            <a:lvl1pPr>
              <a:defRPr b="1">
                <a:solidFill>
                  <a:schemeClr val="tx1"/>
                </a:solidFill>
                <a:latin typeface="Cambria" pitchFamily="18" charset="0"/>
              </a:defRPr>
            </a:lvl1pPr>
          </a:lstStyle>
          <a:p>
            <a:pPr>
              <a:defRPr/>
            </a:pPr>
            <a:fld id="{5C5967E9-110A-467D-A756-EA4B206F52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C:\Users\Armytha Alistair\Documents\Downloads\logo_depkeu (1)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9158288" y="165100"/>
            <a:ext cx="747712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E:\HUNT\E\LOGO\garuda.png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111125" y="192088"/>
            <a:ext cx="57785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1"/>
          <p:cNvSpPr txBox="1">
            <a:spLocks/>
          </p:cNvSpPr>
          <p:nvPr userDrawn="1"/>
        </p:nvSpPr>
        <p:spPr>
          <a:xfrm>
            <a:off x="0" y="0"/>
            <a:ext cx="9906000" cy="9144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sz="4400" dirty="0">
              <a:latin typeface="Cambria" pitchFamily="18" charset="0"/>
              <a:ea typeface="+mj-ea"/>
              <a:cs typeface="+mj-cs"/>
            </a:endParaRPr>
          </a:p>
        </p:txBody>
      </p:sp>
      <p:pic>
        <p:nvPicPr>
          <p:cNvPr id="7" name="Picture 8" descr="C:\Users\Armytha Alistair\Documents\Downloads\logo_depkeu (1)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9163050" y="66675"/>
            <a:ext cx="742950" cy="59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 descr="E:\HUNT\E\LOGO\garuda.png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47625" y="81069"/>
            <a:ext cx="573088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5100" y="1219204"/>
            <a:ext cx="89154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>
          <a:xfrm>
            <a:off x="495300" y="6356456"/>
            <a:ext cx="23114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84550" y="6356456"/>
            <a:ext cx="31369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45600" y="6400800"/>
            <a:ext cx="660400" cy="457200"/>
          </a:xfrm>
        </p:spPr>
        <p:txBody>
          <a:bodyPr/>
          <a:lstStyle>
            <a:lvl1pPr>
              <a:defRPr b="1">
                <a:solidFill>
                  <a:schemeClr val="tx1"/>
                </a:solidFill>
                <a:latin typeface="Cambria" pitchFamily="18" charset="0"/>
              </a:defRPr>
            </a:lvl1pPr>
          </a:lstStyle>
          <a:p>
            <a:pPr>
              <a:defRPr/>
            </a:pPr>
            <a:fld id="{42C4E63F-BF58-483C-B1FE-402F84AF17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3550" y="609600"/>
            <a:ext cx="767715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33550" y="2507786"/>
            <a:ext cx="7677150" cy="1509712"/>
          </a:xfrm>
          <a:prstGeom prst="rect">
            <a:avLst/>
          </a:prstGeo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95300" y="641678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842733-CAE4-44DB-A136-7B70B0FE3A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750887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5032115" y="1535113"/>
            <a:ext cx="4378590" cy="750887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95300" y="2362307"/>
            <a:ext cx="4376870" cy="3763963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5" y="2362307"/>
            <a:ext cx="4378590" cy="3763963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95300" y="641678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CB104967-CE39-4BC0-9ADF-3BCCBB22225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3506" y="198438"/>
            <a:ext cx="9687587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 128"/>
          <p:cNvGrpSpPr>
            <a:grpSpLocks/>
          </p:cNvGrpSpPr>
          <p:nvPr userDrawn="1"/>
        </p:nvGrpSpPr>
        <p:grpSpPr bwMode="auto">
          <a:xfrm>
            <a:off x="113507" y="266701"/>
            <a:ext cx="4094825" cy="1196975"/>
            <a:chOff x="-912598" y="474538"/>
            <a:chExt cx="2529321" cy="1248113"/>
          </a:xfrm>
        </p:grpSpPr>
        <p:pic>
          <p:nvPicPr>
            <p:cNvPr id="6" name="Picture 5" descr="255303323_2df70e899a_b-1 2.jpg"/>
            <p:cNvPicPr>
              <a:picLocks noChangeAspect="1"/>
            </p:cNvPicPr>
            <p:nvPr userDrawn="1"/>
          </p:nvPicPr>
          <p:blipFill>
            <a:blip r:embed="rId3" cstate="screen">
              <a:alphaModFix amt="62000"/>
              <a:extLst/>
            </a:blip>
            <a:stretch>
              <a:fillRect/>
            </a:stretch>
          </p:blipFill>
          <p:spPr>
            <a:xfrm>
              <a:off x="-427534" y="474538"/>
              <a:ext cx="2044257" cy="124811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7" name="Picture 6"/>
            <p:cNvPicPr>
              <a:picLocks noChangeAspect="1"/>
            </p:cNvPicPr>
            <p:nvPr userDrawn="1"/>
          </p:nvPicPr>
          <p:blipFill>
            <a:blip r:embed="rId4" cstate="screen">
              <a:alphaModFix amt="62000"/>
              <a:extLst/>
            </a:blip>
            <a:stretch>
              <a:fillRect/>
            </a:stretch>
          </p:blipFill>
          <p:spPr>
            <a:xfrm>
              <a:off x="-912598" y="474538"/>
              <a:ext cx="1107556" cy="124811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pic>
        <p:nvPicPr>
          <p:cNvPr id="8" name="Picture 13" descr="11kemenkeu-aqua.png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13417" y="198543"/>
            <a:ext cx="1112706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814" y="2209608"/>
            <a:ext cx="8127345" cy="933450"/>
          </a:xfrm>
        </p:spPr>
        <p:txBody>
          <a:bodyPr>
            <a:noAutofit/>
          </a:bodyPr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36882" y="3995290"/>
            <a:ext cx="5745698" cy="123461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spcBef>
                <a:spcPts val="300"/>
              </a:spcBef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5" y="6423138"/>
            <a:ext cx="724892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lumMod val="65000"/>
                  <a:lumOff val="35000"/>
                </a:prstClr>
              </a:solidFill>
              <a:latin typeface="Rockwell"/>
            </a:endParaRPr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9145852" y="6423138"/>
            <a:ext cx="60020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853311-1CB4-401A-B395-7A3BE1D5A724}" type="slidenum">
              <a:rPr lang="en-US">
                <a:solidFill>
                  <a:prstClr val="black"/>
                </a:solidFill>
                <a:latin typeface="Rockwell"/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  <a:latin typeface="Rockwell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Content Placeholder 4"/>
          <p:cNvSpPr>
            <a:spLocks noGrp="1"/>
          </p:cNvSpPr>
          <p:nvPr>
            <p:ph idx="1"/>
          </p:nvPr>
        </p:nvSpPr>
        <p:spPr>
          <a:xfrm>
            <a:off x="248961" y="1209527"/>
            <a:ext cx="9486698" cy="52181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lumMod val="65000"/>
                  <a:lumOff val="35000"/>
                </a:prstClr>
              </a:solidFill>
              <a:latin typeface="Rockwell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BD4009-0CF4-4A3A-B4E8-55592276BB04}" type="slidenum">
              <a:rPr lang="en-US">
                <a:solidFill>
                  <a:prstClr val="black"/>
                </a:solidFill>
                <a:latin typeface="Rockwell"/>
              </a:rPr>
              <a:pPr>
                <a:defRPr/>
              </a:pPr>
              <a:t>‹#›</a:t>
            </a:fld>
            <a:endParaRPr lang="en-US" dirty="0">
              <a:solidFill>
                <a:prstClr val="black"/>
              </a:solidFill>
              <a:latin typeface="Rockwel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100_4583.JPG"/>
          <p:cNvPicPr>
            <a:picLocks noChangeAspect="1"/>
          </p:cNvPicPr>
          <p:nvPr userDrawn="1"/>
        </p:nvPicPr>
        <p:blipFill>
          <a:blip r:embed="rId2" cstate="print">
            <a:alphaModFix amt="39000"/>
            <a:extLst/>
          </a:blip>
          <a:stretch>
            <a:fillRect/>
          </a:stretch>
        </p:blipFill>
        <p:spPr>
          <a:xfrm>
            <a:off x="2996665" y="1730224"/>
            <a:ext cx="2489767" cy="39873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4" descr="300px-Gajah_Mungkur_dam.jpg"/>
          <p:cNvPicPr>
            <a:picLocks noChangeAspect="1"/>
          </p:cNvPicPr>
          <p:nvPr userDrawn="1"/>
        </p:nvPicPr>
        <p:blipFill>
          <a:blip r:embed="rId3" cstate="print">
            <a:alphaModFix amt="39000"/>
            <a:extLst/>
          </a:blip>
          <a:stretch>
            <a:fillRect/>
          </a:stretch>
        </p:blipFill>
        <p:spPr>
          <a:xfrm>
            <a:off x="5486439" y="1254787"/>
            <a:ext cx="3127808" cy="44628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5" descr="gedung.png"/>
          <p:cNvPicPr>
            <a:picLocks noChangeAspect="1"/>
          </p:cNvPicPr>
          <p:nvPr userDrawn="1"/>
        </p:nvPicPr>
        <p:blipFill>
          <a:blip r:embed="rId4" cstate="print">
            <a:alphaModFix amt="39000"/>
            <a:extLst/>
          </a:blip>
          <a:stretch>
            <a:fillRect/>
          </a:stretch>
        </p:blipFill>
        <p:spPr>
          <a:xfrm>
            <a:off x="873093" y="2497840"/>
            <a:ext cx="2123577" cy="321975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Picture 6" descr="11kemenkeu-aqua.png"/>
          <p:cNvPicPr>
            <a:picLocks noChangeAspect="1"/>
          </p:cNvPicPr>
          <p:nvPr userDrawn="1"/>
        </p:nvPicPr>
        <p:blipFill>
          <a:blip r:embed="rId5" cstate="print">
            <a:extLst/>
          </a:blip>
          <a:stretch>
            <a:fillRect/>
          </a:stretch>
        </p:blipFill>
        <p:spPr>
          <a:xfrm>
            <a:off x="8614298" y="48769"/>
            <a:ext cx="962805" cy="848800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sp>
        <p:nvSpPr>
          <p:cNvPr id="8" name="TextBox 7"/>
          <p:cNvSpPr txBox="1"/>
          <p:nvPr userDrawn="1"/>
        </p:nvSpPr>
        <p:spPr>
          <a:xfrm>
            <a:off x="5357661" y="312793"/>
            <a:ext cx="3805394" cy="58477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 err="1">
                <a:ln>
                  <a:solidFill>
                    <a:schemeClr val="tx1"/>
                  </a:solidFill>
                </a:ln>
                <a:solidFill>
                  <a:schemeClr val="tx2">
                    <a:lumMod val="40000"/>
                    <a:lumOff val="6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Ayuthaya"/>
                <a:cs typeface="Ayuthaya"/>
              </a:rPr>
              <a:t>Badan</a:t>
            </a:r>
            <a:r>
              <a:rPr lang="en-US" sz="1600" dirty="0">
                <a:ln>
                  <a:solidFill>
                    <a:schemeClr val="tx1"/>
                  </a:solidFill>
                </a:ln>
                <a:solidFill>
                  <a:schemeClr val="tx2">
                    <a:lumMod val="40000"/>
                    <a:lumOff val="6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Ayuthaya"/>
                <a:cs typeface="Ayuthaya"/>
              </a:rPr>
              <a:t> </a:t>
            </a:r>
            <a:r>
              <a:rPr lang="en-US" sz="1600" dirty="0" err="1">
                <a:ln>
                  <a:solidFill>
                    <a:schemeClr val="tx1"/>
                  </a:solidFill>
                </a:ln>
                <a:solidFill>
                  <a:schemeClr val="tx2">
                    <a:lumMod val="40000"/>
                    <a:lumOff val="6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Ayuthaya"/>
                <a:cs typeface="Ayuthaya"/>
              </a:rPr>
              <a:t>Kebijakan</a:t>
            </a:r>
            <a:r>
              <a:rPr lang="en-US" sz="1600" dirty="0">
                <a:ln>
                  <a:solidFill>
                    <a:schemeClr val="tx1"/>
                  </a:solidFill>
                </a:ln>
                <a:solidFill>
                  <a:schemeClr val="tx2">
                    <a:lumMod val="40000"/>
                    <a:lumOff val="6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Ayuthaya"/>
                <a:cs typeface="Ayuthaya"/>
              </a:rPr>
              <a:t> </a:t>
            </a:r>
            <a:r>
              <a:rPr lang="en-US" sz="1600" dirty="0" err="1">
                <a:ln>
                  <a:solidFill>
                    <a:schemeClr val="tx1"/>
                  </a:solidFill>
                </a:ln>
                <a:solidFill>
                  <a:schemeClr val="tx2">
                    <a:lumMod val="40000"/>
                    <a:lumOff val="6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Ayuthaya"/>
                <a:cs typeface="Ayuthaya"/>
              </a:rPr>
              <a:t>Fiskal</a:t>
            </a:r>
            <a:endParaRPr lang="en-US" sz="1600" dirty="0">
              <a:ln>
                <a:solidFill>
                  <a:schemeClr val="tx1"/>
                </a:solidFill>
              </a:ln>
              <a:solidFill>
                <a:schemeClr val="tx2">
                  <a:lumMod val="40000"/>
                  <a:lumOff val="60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Ayuthaya"/>
              <a:cs typeface="Ayuthay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 err="1">
                <a:ln>
                  <a:solidFill>
                    <a:schemeClr val="tx1"/>
                  </a:solidFill>
                </a:ln>
                <a:solidFill>
                  <a:schemeClr val="tx2">
                    <a:lumMod val="40000"/>
                    <a:lumOff val="6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Ayuthaya"/>
                <a:cs typeface="Ayuthaya"/>
              </a:rPr>
              <a:t>Kementerian</a:t>
            </a:r>
            <a:r>
              <a:rPr lang="en-US" sz="1600" dirty="0">
                <a:ln>
                  <a:solidFill>
                    <a:schemeClr val="tx1"/>
                  </a:solidFill>
                </a:ln>
                <a:solidFill>
                  <a:schemeClr val="tx2">
                    <a:lumMod val="40000"/>
                    <a:lumOff val="6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Ayuthaya"/>
                <a:cs typeface="Ayuthaya"/>
              </a:rPr>
              <a:t> </a:t>
            </a:r>
            <a:r>
              <a:rPr lang="en-US" sz="1600" dirty="0" err="1">
                <a:ln>
                  <a:solidFill>
                    <a:schemeClr val="tx1"/>
                  </a:solidFill>
                </a:ln>
                <a:solidFill>
                  <a:schemeClr val="tx2">
                    <a:lumMod val="40000"/>
                    <a:lumOff val="6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Ayuthaya"/>
                <a:cs typeface="Ayuthaya"/>
              </a:rPr>
              <a:t>Keuangan</a:t>
            </a:r>
            <a:endParaRPr lang="en-US" sz="1600" dirty="0">
              <a:ln>
                <a:solidFill>
                  <a:schemeClr val="tx1"/>
                </a:solidFill>
              </a:ln>
              <a:solidFill>
                <a:schemeClr val="tx2">
                  <a:lumMod val="40000"/>
                  <a:lumOff val="60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Ayuthaya"/>
              <a:cs typeface="Ayuthay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534"/>
            <a:ext cx="84201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100_4583.JPG"/>
          <p:cNvPicPr>
            <a:picLocks noChangeAspect="1"/>
          </p:cNvPicPr>
          <p:nvPr userDrawn="1"/>
        </p:nvPicPr>
        <p:blipFill>
          <a:blip r:embed="rId2" cstate="print">
            <a:alphaModFix amt="39000"/>
            <a:extLst/>
          </a:blip>
          <a:stretch>
            <a:fillRect/>
          </a:stretch>
        </p:blipFill>
        <p:spPr>
          <a:xfrm>
            <a:off x="2996665" y="1730224"/>
            <a:ext cx="2489767" cy="39873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4" descr="300px-Gajah_Mungkur_dam.jpg"/>
          <p:cNvPicPr>
            <a:picLocks noChangeAspect="1"/>
          </p:cNvPicPr>
          <p:nvPr userDrawn="1"/>
        </p:nvPicPr>
        <p:blipFill>
          <a:blip r:embed="rId3" cstate="print">
            <a:alphaModFix amt="39000"/>
            <a:extLst/>
          </a:blip>
          <a:stretch>
            <a:fillRect/>
          </a:stretch>
        </p:blipFill>
        <p:spPr>
          <a:xfrm>
            <a:off x="5486439" y="1254787"/>
            <a:ext cx="3127808" cy="44628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5" descr="gedung.png"/>
          <p:cNvPicPr>
            <a:picLocks noChangeAspect="1"/>
          </p:cNvPicPr>
          <p:nvPr userDrawn="1"/>
        </p:nvPicPr>
        <p:blipFill>
          <a:blip r:embed="rId4" cstate="print">
            <a:alphaModFix amt="39000"/>
            <a:extLst/>
          </a:blip>
          <a:stretch>
            <a:fillRect/>
          </a:stretch>
        </p:blipFill>
        <p:spPr>
          <a:xfrm>
            <a:off x="873093" y="2497840"/>
            <a:ext cx="2123577" cy="321975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Picture 6" descr="11kemenkeu-aqua.png"/>
          <p:cNvPicPr>
            <a:picLocks noChangeAspect="1"/>
          </p:cNvPicPr>
          <p:nvPr userDrawn="1"/>
        </p:nvPicPr>
        <p:blipFill>
          <a:blip r:embed="rId5" cstate="print">
            <a:extLst/>
          </a:blip>
          <a:stretch>
            <a:fillRect/>
          </a:stretch>
        </p:blipFill>
        <p:spPr>
          <a:xfrm>
            <a:off x="8614300" y="48769"/>
            <a:ext cx="962805" cy="848800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sp>
        <p:nvSpPr>
          <p:cNvPr id="8" name="TextBox 7"/>
          <p:cNvSpPr txBox="1"/>
          <p:nvPr userDrawn="1"/>
        </p:nvSpPr>
        <p:spPr>
          <a:xfrm>
            <a:off x="5357661" y="312793"/>
            <a:ext cx="3805394" cy="58477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0" dirty="0" err="1">
                <a:ln>
                  <a:solidFill>
                    <a:prstClr val="black"/>
                  </a:solidFill>
                </a:ln>
                <a:solidFill>
                  <a:srgbClr val="242852">
                    <a:lumMod val="40000"/>
                    <a:lumOff val="60000"/>
                  </a:srgbClr>
                </a:solidFill>
                <a:effectLst>
                  <a:reflection blurRad="6350" stA="55000" endA="300" endPos="45500" dir="5400000" sy="-100000" algn="bl" rotWithShape="0"/>
                </a:effectLst>
                <a:latin typeface="Ayuthaya"/>
                <a:cs typeface="Ayuthaya"/>
              </a:rPr>
              <a:t>Badan</a:t>
            </a:r>
            <a:r>
              <a:rPr lang="en-US" sz="1600" b="0" dirty="0">
                <a:ln>
                  <a:solidFill>
                    <a:prstClr val="black"/>
                  </a:solidFill>
                </a:ln>
                <a:solidFill>
                  <a:srgbClr val="242852">
                    <a:lumMod val="40000"/>
                    <a:lumOff val="60000"/>
                  </a:srgbClr>
                </a:solidFill>
                <a:effectLst>
                  <a:reflection blurRad="6350" stA="55000" endA="300" endPos="45500" dir="5400000" sy="-100000" algn="bl" rotWithShape="0"/>
                </a:effectLst>
                <a:latin typeface="Ayuthaya"/>
                <a:cs typeface="Ayuthaya"/>
              </a:rPr>
              <a:t> </a:t>
            </a:r>
            <a:r>
              <a:rPr lang="en-US" sz="1600" b="0" dirty="0" err="1">
                <a:ln>
                  <a:solidFill>
                    <a:prstClr val="black"/>
                  </a:solidFill>
                </a:ln>
                <a:solidFill>
                  <a:srgbClr val="242852">
                    <a:lumMod val="40000"/>
                    <a:lumOff val="60000"/>
                  </a:srgbClr>
                </a:solidFill>
                <a:effectLst>
                  <a:reflection blurRad="6350" stA="55000" endA="300" endPos="45500" dir="5400000" sy="-100000" algn="bl" rotWithShape="0"/>
                </a:effectLst>
                <a:latin typeface="Ayuthaya"/>
                <a:cs typeface="Ayuthaya"/>
              </a:rPr>
              <a:t>Kebijakan</a:t>
            </a:r>
            <a:r>
              <a:rPr lang="en-US" sz="1600" b="0" dirty="0">
                <a:ln>
                  <a:solidFill>
                    <a:prstClr val="black"/>
                  </a:solidFill>
                </a:ln>
                <a:solidFill>
                  <a:srgbClr val="242852">
                    <a:lumMod val="40000"/>
                    <a:lumOff val="60000"/>
                  </a:srgbClr>
                </a:solidFill>
                <a:effectLst>
                  <a:reflection blurRad="6350" stA="55000" endA="300" endPos="45500" dir="5400000" sy="-100000" algn="bl" rotWithShape="0"/>
                </a:effectLst>
                <a:latin typeface="Ayuthaya"/>
                <a:cs typeface="Ayuthaya"/>
              </a:rPr>
              <a:t> </a:t>
            </a:r>
            <a:r>
              <a:rPr lang="en-US" sz="1600" b="0" dirty="0" err="1">
                <a:ln>
                  <a:solidFill>
                    <a:prstClr val="black"/>
                  </a:solidFill>
                </a:ln>
                <a:solidFill>
                  <a:srgbClr val="242852">
                    <a:lumMod val="40000"/>
                    <a:lumOff val="60000"/>
                  </a:srgbClr>
                </a:solidFill>
                <a:effectLst>
                  <a:reflection blurRad="6350" stA="55000" endA="300" endPos="45500" dir="5400000" sy="-100000" algn="bl" rotWithShape="0"/>
                </a:effectLst>
                <a:latin typeface="Ayuthaya"/>
                <a:cs typeface="Ayuthaya"/>
              </a:rPr>
              <a:t>Fiskal</a:t>
            </a:r>
            <a:endParaRPr lang="en-US" sz="1600" b="0" dirty="0">
              <a:ln>
                <a:solidFill>
                  <a:prstClr val="black"/>
                </a:solidFill>
              </a:ln>
              <a:solidFill>
                <a:srgbClr val="242852">
                  <a:lumMod val="40000"/>
                  <a:lumOff val="60000"/>
                </a:srgbClr>
              </a:solidFill>
              <a:effectLst>
                <a:reflection blurRad="6350" stA="55000" endA="300" endPos="45500" dir="5400000" sy="-100000" algn="bl" rotWithShape="0"/>
              </a:effectLst>
              <a:latin typeface="Ayuthaya"/>
              <a:cs typeface="Ayuthay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0" dirty="0" err="1">
                <a:ln>
                  <a:solidFill>
                    <a:prstClr val="black"/>
                  </a:solidFill>
                </a:ln>
                <a:solidFill>
                  <a:srgbClr val="242852">
                    <a:lumMod val="40000"/>
                    <a:lumOff val="60000"/>
                  </a:srgbClr>
                </a:solidFill>
                <a:effectLst>
                  <a:reflection blurRad="6350" stA="55000" endA="300" endPos="45500" dir="5400000" sy="-100000" algn="bl" rotWithShape="0"/>
                </a:effectLst>
                <a:latin typeface="Ayuthaya"/>
                <a:cs typeface="Ayuthaya"/>
              </a:rPr>
              <a:t>Kementerian</a:t>
            </a:r>
            <a:r>
              <a:rPr lang="en-US" sz="1600" b="0" dirty="0">
                <a:ln>
                  <a:solidFill>
                    <a:prstClr val="black"/>
                  </a:solidFill>
                </a:ln>
                <a:solidFill>
                  <a:srgbClr val="242852">
                    <a:lumMod val="40000"/>
                    <a:lumOff val="60000"/>
                  </a:srgbClr>
                </a:solidFill>
                <a:effectLst>
                  <a:reflection blurRad="6350" stA="55000" endA="300" endPos="45500" dir="5400000" sy="-100000" algn="bl" rotWithShape="0"/>
                </a:effectLst>
                <a:latin typeface="Ayuthaya"/>
                <a:cs typeface="Ayuthaya"/>
              </a:rPr>
              <a:t> </a:t>
            </a:r>
            <a:r>
              <a:rPr lang="en-US" sz="1600" b="0" dirty="0" err="1">
                <a:ln>
                  <a:solidFill>
                    <a:prstClr val="black"/>
                  </a:solidFill>
                </a:ln>
                <a:solidFill>
                  <a:srgbClr val="242852">
                    <a:lumMod val="40000"/>
                    <a:lumOff val="60000"/>
                  </a:srgbClr>
                </a:solidFill>
                <a:effectLst>
                  <a:reflection blurRad="6350" stA="55000" endA="300" endPos="45500" dir="5400000" sy="-100000" algn="bl" rotWithShape="0"/>
                </a:effectLst>
                <a:latin typeface="Ayuthaya"/>
                <a:cs typeface="Ayuthaya"/>
              </a:rPr>
              <a:t>Keuangan</a:t>
            </a:r>
            <a:endParaRPr lang="en-US" sz="1600" b="0" dirty="0">
              <a:ln>
                <a:solidFill>
                  <a:prstClr val="black"/>
                </a:solidFill>
              </a:ln>
              <a:solidFill>
                <a:srgbClr val="242852">
                  <a:lumMod val="40000"/>
                  <a:lumOff val="60000"/>
                </a:srgbClr>
              </a:solidFill>
              <a:effectLst>
                <a:reflection blurRad="6350" stA="55000" endA="300" endPos="45500" dir="5400000" sy="-100000" algn="bl" rotWithShape="0"/>
              </a:effectLst>
              <a:latin typeface="Ayuthaya"/>
              <a:cs typeface="Ayuthay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538"/>
            <a:ext cx="84201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 cstate="print">
            <a:alphaModFix amt="55000"/>
          </a:blip>
          <a:srcRect/>
          <a:stretch>
            <a:fillRect/>
          </a:stretch>
        </p:blipFill>
        <p:spPr bwMode="auto">
          <a:xfrm>
            <a:off x="0" y="0"/>
            <a:ext cx="9906000" cy="12134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Snip Diagonal Corner Rectangle 4"/>
          <p:cNvSpPr/>
          <p:nvPr userDrawn="1"/>
        </p:nvSpPr>
        <p:spPr>
          <a:xfrm>
            <a:off x="187458" y="6294438"/>
            <a:ext cx="9579240" cy="495300"/>
          </a:xfrm>
          <a:prstGeom prst="snip2DiagRect">
            <a:avLst/>
          </a:prstGeo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0">
              <a:solidFill>
                <a:prstClr val="black"/>
              </a:solidFill>
              <a:latin typeface="Rockwell"/>
            </a:endParaRPr>
          </a:p>
        </p:txBody>
      </p:sp>
      <p:pic>
        <p:nvPicPr>
          <p:cNvPr id="6" name="Picture 5" descr="11kemenkeu-aqua.png"/>
          <p:cNvPicPr>
            <a:picLocks noChangeAspect="1"/>
          </p:cNvPicPr>
          <p:nvPr userDrawn="1"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8914022" y="260935"/>
            <a:ext cx="755778" cy="666287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187" y="271096"/>
            <a:ext cx="9578079" cy="736468"/>
          </a:xfr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none"/>
        </p:style>
        <p:txBody>
          <a:bodyPr/>
          <a:lstStyle>
            <a:lvl1pPr>
              <a:defRPr>
                <a:ln>
                  <a:noFill/>
                </a:ln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003" y="1213404"/>
            <a:ext cx="9578077" cy="534577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none"/>
        </p:style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495300" y="6356463"/>
            <a:ext cx="23114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b="0">
              <a:solidFill>
                <a:prstClr val="black"/>
              </a:solidFill>
              <a:latin typeface="Rockwell"/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lumMod val="65000"/>
                  <a:lumOff val="35000"/>
                </a:prstClr>
              </a:solidFill>
              <a:latin typeface="Rockwell"/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05C056-6AB4-4F98-AB88-4F41638FDA3A}" type="slidenum">
              <a:rPr lang="en-US">
                <a:solidFill>
                  <a:prstClr val="black"/>
                </a:solidFill>
                <a:latin typeface="Rockwell"/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  <a:latin typeface="Rockwell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3579-lines-1920x1080-abstract-wallpaper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 986"/>
          <p:cNvGrpSpPr>
            <a:grpSpLocks/>
          </p:cNvGrpSpPr>
          <p:nvPr userDrawn="1"/>
        </p:nvGrpSpPr>
        <p:grpSpPr bwMode="auto">
          <a:xfrm flipH="1">
            <a:off x="4" y="954194"/>
            <a:ext cx="9885363" cy="915987"/>
            <a:chOff x="-402" y="623"/>
            <a:chExt cx="6534" cy="1522"/>
          </a:xfrm>
        </p:grpSpPr>
        <p:grpSp>
          <p:nvGrpSpPr>
            <p:cNvPr id="6" name="Group 842"/>
            <p:cNvGrpSpPr>
              <a:grpSpLocks/>
            </p:cNvGrpSpPr>
            <p:nvPr userDrawn="1"/>
          </p:nvGrpSpPr>
          <p:grpSpPr bwMode="auto">
            <a:xfrm rot="17024435" flipH="1">
              <a:off x="2231" y="-2005"/>
              <a:ext cx="1208" cy="6455"/>
              <a:chOff x="2343" y="-17"/>
              <a:chExt cx="1246" cy="4346"/>
            </a:xfrm>
          </p:grpSpPr>
          <p:sp>
            <p:nvSpPr>
              <p:cNvPr id="18" name="Freeform 843"/>
              <p:cNvSpPr>
                <a:spLocks/>
              </p:cNvSpPr>
              <p:nvPr userDrawn="1"/>
            </p:nvSpPr>
            <p:spPr bwMode="auto">
              <a:xfrm>
                <a:off x="2336" y="-10"/>
                <a:ext cx="873" cy="4333"/>
              </a:xfrm>
              <a:custGeom>
                <a:avLst/>
                <a:gdLst>
                  <a:gd name="T0" fmla="*/ 3486 w 369"/>
                  <a:gd name="T1" fmla="*/ 0 h 1836"/>
                  <a:gd name="T2" fmla="*/ 3195 w 369"/>
                  <a:gd name="T3" fmla="*/ 11466 h 1836"/>
                  <a:gd name="T4" fmla="*/ 0 w 369"/>
                  <a:gd name="T5" fmla="*/ 2420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69" h="1836">
                    <a:moveTo>
                      <a:pt x="264" y="0"/>
                    </a:moveTo>
                    <a:cubicBezTo>
                      <a:pt x="264" y="0"/>
                      <a:pt x="1" y="330"/>
                      <a:pt x="242" y="870"/>
                    </a:cubicBezTo>
                    <a:cubicBezTo>
                      <a:pt x="369" y="1155"/>
                      <a:pt x="304" y="1365"/>
                      <a:pt x="0" y="1836"/>
                    </a:cubicBezTo>
                  </a:path>
                </a:pathLst>
              </a:custGeom>
              <a:noFill/>
              <a:ln w="14288" cap="flat">
                <a:solidFill>
                  <a:srgbClr val="EFD913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0">
                  <a:solidFill>
                    <a:prstClr val="black"/>
                  </a:solidFill>
                  <a:latin typeface="Calibri" pitchFamily="34" charset="0"/>
                  <a:ea typeface="MS PGothic" pitchFamily="34" charset="-128"/>
                  <a:cs typeface="Arial" charset="0"/>
                </a:endParaRPr>
              </a:p>
            </p:txBody>
          </p:sp>
          <p:sp>
            <p:nvSpPr>
              <p:cNvPr id="19" name="Freeform 844"/>
              <p:cNvSpPr>
                <a:spLocks/>
              </p:cNvSpPr>
              <p:nvPr userDrawn="1"/>
            </p:nvSpPr>
            <p:spPr bwMode="auto">
              <a:xfrm>
                <a:off x="2327" y="-4"/>
                <a:ext cx="892" cy="4336"/>
              </a:xfrm>
              <a:custGeom>
                <a:avLst/>
                <a:gdLst>
                  <a:gd name="T0" fmla="*/ 3466 w 378"/>
                  <a:gd name="T1" fmla="*/ 0 h 1836"/>
                  <a:gd name="T2" fmla="*/ 3281 w 378"/>
                  <a:gd name="T3" fmla="*/ 11466 h 1836"/>
                  <a:gd name="T4" fmla="*/ 406 w 378"/>
                  <a:gd name="T5" fmla="*/ 2420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78" h="1836">
                    <a:moveTo>
                      <a:pt x="263" y="0"/>
                    </a:moveTo>
                    <a:cubicBezTo>
                      <a:pt x="263" y="0"/>
                      <a:pt x="0" y="326"/>
                      <a:pt x="249" y="870"/>
                    </a:cubicBezTo>
                    <a:cubicBezTo>
                      <a:pt x="378" y="1154"/>
                      <a:pt x="326" y="1351"/>
                      <a:pt x="31" y="1836"/>
                    </a:cubicBezTo>
                  </a:path>
                </a:pathLst>
              </a:custGeom>
              <a:noFill/>
              <a:ln w="14288" cap="flat">
                <a:solidFill>
                  <a:srgbClr val="EACE1A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0">
                  <a:solidFill>
                    <a:prstClr val="black"/>
                  </a:solidFill>
                  <a:latin typeface="Calibri" pitchFamily="34" charset="0"/>
                  <a:ea typeface="MS PGothic" pitchFamily="34" charset="-128"/>
                  <a:cs typeface="Arial" charset="0"/>
                </a:endParaRPr>
              </a:p>
            </p:txBody>
          </p:sp>
          <p:sp>
            <p:nvSpPr>
              <p:cNvPr id="20" name="Freeform 845"/>
              <p:cNvSpPr>
                <a:spLocks/>
              </p:cNvSpPr>
              <p:nvPr userDrawn="1"/>
            </p:nvSpPr>
            <p:spPr bwMode="auto">
              <a:xfrm>
                <a:off x="2340" y="-5"/>
                <a:ext cx="917" cy="4336"/>
              </a:xfrm>
              <a:custGeom>
                <a:avLst/>
                <a:gdLst>
                  <a:gd name="T0" fmla="*/ 3474 w 388"/>
                  <a:gd name="T1" fmla="*/ 0 h 1836"/>
                  <a:gd name="T2" fmla="*/ 3380 w 388"/>
                  <a:gd name="T3" fmla="*/ 11466 h 1836"/>
                  <a:gd name="T4" fmla="*/ 820 w 388"/>
                  <a:gd name="T5" fmla="*/ 2420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88" h="1836">
                    <a:moveTo>
                      <a:pt x="263" y="0"/>
                    </a:moveTo>
                    <a:cubicBezTo>
                      <a:pt x="263" y="0"/>
                      <a:pt x="0" y="323"/>
                      <a:pt x="256" y="870"/>
                    </a:cubicBezTo>
                    <a:cubicBezTo>
                      <a:pt x="388" y="1152"/>
                      <a:pt x="348" y="1338"/>
                      <a:pt x="62" y="1836"/>
                    </a:cubicBezTo>
                  </a:path>
                </a:pathLst>
              </a:custGeom>
              <a:noFill/>
              <a:ln w="14288" cap="flat">
                <a:solidFill>
                  <a:srgbClr val="E7C41E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0">
                  <a:solidFill>
                    <a:prstClr val="black"/>
                  </a:solidFill>
                  <a:latin typeface="Calibri" pitchFamily="34" charset="0"/>
                  <a:ea typeface="MS PGothic" pitchFamily="34" charset="-128"/>
                  <a:cs typeface="Arial" charset="0"/>
                </a:endParaRPr>
              </a:p>
            </p:txBody>
          </p:sp>
          <p:sp>
            <p:nvSpPr>
              <p:cNvPr id="21" name="Freeform 846"/>
              <p:cNvSpPr>
                <a:spLocks/>
              </p:cNvSpPr>
              <p:nvPr userDrawn="1"/>
            </p:nvSpPr>
            <p:spPr bwMode="auto">
              <a:xfrm>
                <a:off x="2342" y="-7"/>
                <a:ext cx="947" cy="4336"/>
              </a:xfrm>
              <a:custGeom>
                <a:avLst/>
                <a:gdLst>
                  <a:gd name="T0" fmla="*/ 3465 w 398"/>
                  <a:gd name="T1" fmla="*/ 0 h 1836"/>
                  <a:gd name="T2" fmla="*/ 3481 w 398"/>
                  <a:gd name="T3" fmla="*/ 11466 h 1836"/>
                  <a:gd name="T4" fmla="*/ 1238 w 398"/>
                  <a:gd name="T5" fmla="*/ 2420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98" h="1836">
                    <a:moveTo>
                      <a:pt x="263" y="0"/>
                    </a:moveTo>
                    <a:cubicBezTo>
                      <a:pt x="263" y="0"/>
                      <a:pt x="0" y="320"/>
                      <a:pt x="264" y="870"/>
                    </a:cubicBezTo>
                    <a:cubicBezTo>
                      <a:pt x="398" y="1151"/>
                      <a:pt x="371" y="1324"/>
                      <a:pt x="94" y="1836"/>
                    </a:cubicBezTo>
                  </a:path>
                </a:pathLst>
              </a:custGeom>
              <a:noFill/>
              <a:ln w="14288" cap="flat">
                <a:solidFill>
                  <a:srgbClr val="E3BA21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0">
                  <a:solidFill>
                    <a:prstClr val="black"/>
                  </a:solidFill>
                  <a:latin typeface="Calibri" pitchFamily="34" charset="0"/>
                  <a:ea typeface="MS PGothic" pitchFamily="34" charset="-128"/>
                  <a:cs typeface="Arial" charset="0"/>
                </a:endParaRPr>
              </a:p>
            </p:txBody>
          </p:sp>
          <p:sp>
            <p:nvSpPr>
              <p:cNvPr id="22" name="Freeform 847"/>
              <p:cNvSpPr>
                <a:spLocks/>
              </p:cNvSpPr>
              <p:nvPr userDrawn="1"/>
            </p:nvSpPr>
            <p:spPr bwMode="auto">
              <a:xfrm>
                <a:off x="2353" y="-7"/>
                <a:ext cx="966" cy="4336"/>
              </a:xfrm>
              <a:custGeom>
                <a:avLst/>
                <a:gdLst>
                  <a:gd name="T0" fmla="*/ 3483 w 408"/>
                  <a:gd name="T1" fmla="*/ 0 h 1836"/>
                  <a:gd name="T2" fmla="*/ 3572 w 408"/>
                  <a:gd name="T3" fmla="*/ 11466 h 1836"/>
                  <a:gd name="T4" fmla="*/ 1647 w 408"/>
                  <a:gd name="T5" fmla="*/ 2420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08" h="1836">
                    <a:moveTo>
                      <a:pt x="264" y="0"/>
                    </a:moveTo>
                    <a:cubicBezTo>
                      <a:pt x="264" y="0"/>
                      <a:pt x="0" y="317"/>
                      <a:pt x="271" y="870"/>
                    </a:cubicBezTo>
                    <a:cubicBezTo>
                      <a:pt x="408" y="1150"/>
                      <a:pt x="395" y="1310"/>
                      <a:pt x="125" y="1836"/>
                    </a:cubicBezTo>
                  </a:path>
                </a:pathLst>
              </a:custGeom>
              <a:noFill/>
              <a:ln w="14288" cap="flat">
                <a:solidFill>
                  <a:srgbClr val="DFAF24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0">
                  <a:solidFill>
                    <a:prstClr val="black"/>
                  </a:solidFill>
                  <a:latin typeface="Calibri" pitchFamily="34" charset="0"/>
                  <a:ea typeface="MS PGothic" pitchFamily="34" charset="-128"/>
                  <a:cs typeface="Arial" charset="0"/>
                </a:endParaRPr>
              </a:p>
            </p:txBody>
          </p:sp>
          <p:sp>
            <p:nvSpPr>
              <p:cNvPr id="23" name="Freeform 848"/>
              <p:cNvSpPr>
                <a:spLocks/>
              </p:cNvSpPr>
              <p:nvPr userDrawn="1"/>
            </p:nvSpPr>
            <p:spPr bwMode="auto">
              <a:xfrm>
                <a:off x="2388" y="-14"/>
                <a:ext cx="988" cy="4336"/>
              </a:xfrm>
              <a:custGeom>
                <a:avLst/>
                <a:gdLst>
                  <a:gd name="T0" fmla="*/ 3473 w 418"/>
                  <a:gd name="T1" fmla="*/ 0 h 1836"/>
                  <a:gd name="T2" fmla="*/ 3674 w 418"/>
                  <a:gd name="T3" fmla="*/ 11466 h 1836"/>
                  <a:gd name="T4" fmla="*/ 2068 w 418"/>
                  <a:gd name="T5" fmla="*/ 2420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18" h="1836">
                    <a:moveTo>
                      <a:pt x="264" y="0"/>
                    </a:moveTo>
                    <a:cubicBezTo>
                      <a:pt x="264" y="0"/>
                      <a:pt x="0" y="314"/>
                      <a:pt x="279" y="870"/>
                    </a:cubicBezTo>
                    <a:cubicBezTo>
                      <a:pt x="418" y="1149"/>
                      <a:pt x="418" y="1296"/>
                      <a:pt x="157" y="1836"/>
                    </a:cubicBezTo>
                  </a:path>
                </a:pathLst>
              </a:custGeom>
              <a:noFill/>
              <a:ln w="14288" cap="flat">
                <a:solidFill>
                  <a:srgbClr val="DCA525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0">
                  <a:solidFill>
                    <a:prstClr val="black"/>
                  </a:solidFill>
                  <a:latin typeface="Calibri" pitchFamily="34" charset="0"/>
                  <a:ea typeface="MS PGothic" pitchFamily="34" charset="-128"/>
                  <a:cs typeface="Arial" charset="0"/>
                </a:endParaRPr>
              </a:p>
            </p:txBody>
          </p:sp>
          <p:sp>
            <p:nvSpPr>
              <p:cNvPr id="24" name="Freeform 850"/>
              <p:cNvSpPr>
                <a:spLocks/>
              </p:cNvSpPr>
              <p:nvPr userDrawn="1"/>
            </p:nvSpPr>
            <p:spPr bwMode="auto">
              <a:xfrm>
                <a:off x="2355" y="-6"/>
                <a:ext cx="1096" cy="4336"/>
              </a:xfrm>
              <a:custGeom>
                <a:avLst/>
                <a:gdLst>
                  <a:gd name="T0" fmla="*/ 3483 w 463"/>
                  <a:gd name="T1" fmla="*/ 0 h 1836"/>
                  <a:gd name="T2" fmla="*/ 3880 w 463"/>
                  <a:gd name="T3" fmla="*/ 11466 h 1836"/>
                  <a:gd name="T4" fmla="*/ 2904 w 463"/>
                  <a:gd name="T5" fmla="*/ 2420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63" h="1836">
                    <a:moveTo>
                      <a:pt x="264" y="0"/>
                    </a:moveTo>
                    <a:cubicBezTo>
                      <a:pt x="264" y="0"/>
                      <a:pt x="0" y="308"/>
                      <a:pt x="294" y="870"/>
                    </a:cubicBezTo>
                    <a:cubicBezTo>
                      <a:pt x="438" y="1146"/>
                      <a:pt x="463" y="1268"/>
                      <a:pt x="220" y="1836"/>
                    </a:cubicBezTo>
                  </a:path>
                </a:pathLst>
              </a:custGeom>
              <a:noFill/>
              <a:ln w="14288" cap="flat">
                <a:solidFill>
                  <a:srgbClr val="D59127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0">
                  <a:solidFill>
                    <a:prstClr val="black"/>
                  </a:solidFill>
                  <a:latin typeface="Calibri" pitchFamily="34" charset="0"/>
                  <a:ea typeface="MS PGothic" pitchFamily="34" charset="-128"/>
                  <a:cs typeface="Arial" charset="0"/>
                </a:endParaRPr>
              </a:p>
            </p:txBody>
          </p:sp>
          <p:sp>
            <p:nvSpPr>
              <p:cNvPr id="25" name="Freeform 851"/>
              <p:cNvSpPr>
                <a:spLocks/>
              </p:cNvSpPr>
              <p:nvPr userDrawn="1"/>
            </p:nvSpPr>
            <p:spPr bwMode="auto">
              <a:xfrm>
                <a:off x="2367" y="-3"/>
                <a:ext cx="1148" cy="4336"/>
              </a:xfrm>
              <a:custGeom>
                <a:avLst/>
                <a:gdLst>
                  <a:gd name="T0" fmla="*/ 3482 w 486"/>
                  <a:gd name="T1" fmla="*/ 0 h 1836"/>
                  <a:gd name="T2" fmla="*/ 3978 w 486"/>
                  <a:gd name="T3" fmla="*/ 11466 h 1836"/>
                  <a:gd name="T4" fmla="*/ 3319 w 486"/>
                  <a:gd name="T5" fmla="*/ 2420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86" h="1836">
                    <a:moveTo>
                      <a:pt x="264" y="0"/>
                    </a:moveTo>
                    <a:cubicBezTo>
                      <a:pt x="264" y="0"/>
                      <a:pt x="0" y="304"/>
                      <a:pt x="302" y="870"/>
                    </a:cubicBezTo>
                    <a:cubicBezTo>
                      <a:pt x="448" y="1145"/>
                      <a:pt x="486" y="1254"/>
                      <a:pt x="252" y="1836"/>
                    </a:cubicBezTo>
                  </a:path>
                </a:pathLst>
              </a:custGeom>
              <a:noFill/>
              <a:ln w="14288" cap="flat">
                <a:solidFill>
                  <a:srgbClr val="D38828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0">
                  <a:solidFill>
                    <a:prstClr val="black"/>
                  </a:solidFill>
                  <a:latin typeface="Calibri" pitchFamily="34" charset="0"/>
                  <a:ea typeface="MS PGothic" pitchFamily="34" charset="-128"/>
                  <a:cs typeface="Arial" charset="0"/>
                </a:endParaRPr>
              </a:p>
            </p:txBody>
          </p:sp>
          <p:sp>
            <p:nvSpPr>
              <p:cNvPr id="26" name="Freeform 852"/>
              <p:cNvSpPr>
                <a:spLocks/>
              </p:cNvSpPr>
              <p:nvPr userDrawn="1"/>
            </p:nvSpPr>
            <p:spPr bwMode="auto">
              <a:xfrm>
                <a:off x="2373" y="-6"/>
                <a:ext cx="1205" cy="4336"/>
              </a:xfrm>
              <a:custGeom>
                <a:avLst/>
                <a:gdLst>
                  <a:gd name="T0" fmla="*/ 3474 w 509"/>
                  <a:gd name="T1" fmla="*/ 0 h 1836"/>
                  <a:gd name="T2" fmla="*/ 4071 w 509"/>
                  <a:gd name="T3" fmla="*/ 11466 h 1836"/>
                  <a:gd name="T4" fmla="*/ 3724 w 509"/>
                  <a:gd name="T5" fmla="*/ 2420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09" h="1836">
                    <a:moveTo>
                      <a:pt x="264" y="0"/>
                    </a:moveTo>
                    <a:cubicBezTo>
                      <a:pt x="264" y="0"/>
                      <a:pt x="0" y="301"/>
                      <a:pt x="309" y="870"/>
                    </a:cubicBezTo>
                    <a:cubicBezTo>
                      <a:pt x="458" y="1144"/>
                      <a:pt x="509" y="1241"/>
                      <a:pt x="283" y="1836"/>
                    </a:cubicBezTo>
                  </a:path>
                </a:pathLst>
              </a:custGeom>
              <a:noFill/>
              <a:ln w="14288" cap="flat">
                <a:solidFill>
                  <a:srgbClr val="D07E29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0">
                  <a:solidFill>
                    <a:prstClr val="black"/>
                  </a:solidFill>
                  <a:latin typeface="Calibri" pitchFamily="34" charset="0"/>
                  <a:ea typeface="MS PGothic" pitchFamily="34" charset="-128"/>
                  <a:cs typeface="Arial" charset="0"/>
                </a:endParaRPr>
              </a:p>
            </p:txBody>
          </p:sp>
        </p:grpSp>
        <p:grpSp>
          <p:nvGrpSpPr>
            <p:cNvPr id="7" name="Group 886"/>
            <p:cNvGrpSpPr>
              <a:grpSpLocks/>
            </p:cNvGrpSpPr>
            <p:nvPr userDrawn="1"/>
          </p:nvGrpSpPr>
          <p:grpSpPr bwMode="auto">
            <a:xfrm rot="17355699" flipH="1">
              <a:off x="2255" y="-1746"/>
              <a:ext cx="1230" cy="6536"/>
              <a:chOff x="2315" y="-13"/>
              <a:chExt cx="1267" cy="4343"/>
            </a:xfrm>
          </p:grpSpPr>
          <p:sp>
            <p:nvSpPr>
              <p:cNvPr id="8" name="Freeform 887"/>
              <p:cNvSpPr>
                <a:spLocks/>
              </p:cNvSpPr>
              <p:nvPr userDrawn="1"/>
            </p:nvSpPr>
            <p:spPr bwMode="auto">
              <a:xfrm>
                <a:off x="2332" y="-6"/>
                <a:ext cx="872" cy="4336"/>
              </a:xfrm>
              <a:custGeom>
                <a:avLst/>
                <a:gdLst>
                  <a:gd name="T0" fmla="*/ 3486 w 369"/>
                  <a:gd name="T1" fmla="*/ 0 h 1836"/>
                  <a:gd name="T2" fmla="*/ 3195 w 369"/>
                  <a:gd name="T3" fmla="*/ 11466 h 1836"/>
                  <a:gd name="T4" fmla="*/ 0 w 369"/>
                  <a:gd name="T5" fmla="*/ 2420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69" h="1836">
                    <a:moveTo>
                      <a:pt x="264" y="0"/>
                    </a:moveTo>
                    <a:cubicBezTo>
                      <a:pt x="264" y="0"/>
                      <a:pt x="1" y="330"/>
                      <a:pt x="242" y="870"/>
                    </a:cubicBezTo>
                    <a:cubicBezTo>
                      <a:pt x="369" y="1155"/>
                      <a:pt x="304" y="1365"/>
                      <a:pt x="0" y="1836"/>
                    </a:cubicBezTo>
                  </a:path>
                </a:pathLst>
              </a:custGeom>
              <a:noFill/>
              <a:ln w="14288" cap="flat">
                <a:solidFill>
                  <a:srgbClr val="18A5D8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0">
                  <a:solidFill>
                    <a:prstClr val="black"/>
                  </a:solidFill>
                  <a:latin typeface="Calibri" pitchFamily="34" charset="0"/>
                  <a:ea typeface="MS PGothic" pitchFamily="34" charset="-128"/>
                  <a:cs typeface="Arial" charset="0"/>
                </a:endParaRPr>
              </a:p>
            </p:txBody>
          </p:sp>
          <p:sp>
            <p:nvSpPr>
              <p:cNvPr id="9" name="Freeform 888"/>
              <p:cNvSpPr>
                <a:spLocks/>
              </p:cNvSpPr>
              <p:nvPr userDrawn="1"/>
            </p:nvSpPr>
            <p:spPr bwMode="auto">
              <a:xfrm>
                <a:off x="2337" y="-7"/>
                <a:ext cx="889" cy="4336"/>
              </a:xfrm>
              <a:custGeom>
                <a:avLst/>
                <a:gdLst>
                  <a:gd name="T0" fmla="*/ 3466 w 378"/>
                  <a:gd name="T1" fmla="*/ 0 h 1836"/>
                  <a:gd name="T2" fmla="*/ 3281 w 378"/>
                  <a:gd name="T3" fmla="*/ 11466 h 1836"/>
                  <a:gd name="T4" fmla="*/ 406 w 378"/>
                  <a:gd name="T5" fmla="*/ 2420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78" h="1836">
                    <a:moveTo>
                      <a:pt x="263" y="0"/>
                    </a:moveTo>
                    <a:cubicBezTo>
                      <a:pt x="263" y="0"/>
                      <a:pt x="0" y="326"/>
                      <a:pt x="249" y="870"/>
                    </a:cubicBezTo>
                    <a:cubicBezTo>
                      <a:pt x="378" y="1154"/>
                      <a:pt x="326" y="1351"/>
                      <a:pt x="31" y="1836"/>
                    </a:cubicBezTo>
                  </a:path>
                </a:pathLst>
              </a:custGeom>
              <a:noFill/>
              <a:ln w="14288" cap="flat">
                <a:solidFill>
                  <a:srgbClr val="199DCC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0">
                  <a:solidFill>
                    <a:prstClr val="black"/>
                  </a:solidFill>
                  <a:latin typeface="Calibri" pitchFamily="34" charset="0"/>
                  <a:ea typeface="MS PGothic" pitchFamily="34" charset="-128"/>
                  <a:cs typeface="Arial" charset="0"/>
                </a:endParaRPr>
              </a:p>
            </p:txBody>
          </p:sp>
          <p:sp>
            <p:nvSpPr>
              <p:cNvPr id="10" name="Freeform 889"/>
              <p:cNvSpPr>
                <a:spLocks/>
              </p:cNvSpPr>
              <p:nvPr userDrawn="1"/>
            </p:nvSpPr>
            <p:spPr bwMode="auto">
              <a:xfrm>
                <a:off x="2345" y="-6"/>
                <a:ext cx="916" cy="4336"/>
              </a:xfrm>
              <a:custGeom>
                <a:avLst/>
                <a:gdLst>
                  <a:gd name="T0" fmla="*/ 3474 w 388"/>
                  <a:gd name="T1" fmla="*/ 0 h 1836"/>
                  <a:gd name="T2" fmla="*/ 3380 w 388"/>
                  <a:gd name="T3" fmla="*/ 11466 h 1836"/>
                  <a:gd name="T4" fmla="*/ 820 w 388"/>
                  <a:gd name="T5" fmla="*/ 2420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88" h="1836">
                    <a:moveTo>
                      <a:pt x="263" y="0"/>
                    </a:moveTo>
                    <a:cubicBezTo>
                      <a:pt x="263" y="0"/>
                      <a:pt x="0" y="323"/>
                      <a:pt x="256" y="870"/>
                    </a:cubicBezTo>
                    <a:cubicBezTo>
                      <a:pt x="388" y="1152"/>
                      <a:pt x="348" y="1338"/>
                      <a:pt x="62" y="1836"/>
                    </a:cubicBezTo>
                  </a:path>
                </a:pathLst>
              </a:custGeom>
              <a:noFill/>
              <a:ln w="14288" cap="flat">
                <a:solidFill>
                  <a:srgbClr val="1A96C3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0">
                  <a:solidFill>
                    <a:prstClr val="black"/>
                  </a:solidFill>
                  <a:latin typeface="Calibri" pitchFamily="34" charset="0"/>
                  <a:ea typeface="MS PGothic" pitchFamily="34" charset="-128"/>
                  <a:cs typeface="Arial" charset="0"/>
                </a:endParaRPr>
              </a:p>
            </p:txBody>
          </p:sp>
          <p:sp>
            <p:nvSpPr>
              <p:cNvPr id="11" name="Freeform 890"/>
              <p:cNvSpPr>
                <a:spLocks/>
              </p:cNvSpPr>
              <p:nvPr userDrawn="1"/>
            </p:nvSpPr>
            <p:spPr bwMode="auto">
              <a:xfrm>
                <a:off x="2316" y="-10"/>
                <a:ext cx="937" cy="4336"/>
              </a:xfrm>
              <a:custGeom>
                <a:avLst/>
                <a:gdLst>
                  <a:gd name="T0" fmla="*/ 3465 w 398"/>
                  <a:gd name="T1" fmla="*/ 0 h 1836"/>
                  <a:gd name="T2" fmla="*/ 3481 w 398"/>
                  <a:gd name="T3" fmla="*/ 11466 h 1836"/>
                  <a:gd name="T4" fmla="*/ 1238 w 398"/>
                  <a:gd name="T5" fmla="*/ 2420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98" h="1836">
                    <a:moveTo>
                      <a:pt x="263" y="0"/>
                    </a:moveTo>
                    <a:cubicBezTo>
                      <a:pt x="263" y="0"/>
                      <a:pt x="0" y="320"/>
                      <a:pt x="264" y="870"/>
                    </a:cubicBezTo>
                    <a:cubicBezTo>
                      <a:pt x="398" y="1151"/>
                      <a:pt x="371" y="1324"/>
                      <a:pt x="94" y="1836"/>
                    </a:cubicBezTo>
                  </a:path>
                </a:pathLst>
              </a:custGeom>
              <a:noFill/>
              <a:ln w="14288" cap="flat">
                <a:solidFill>
                  <a:srgbClr val="1A8FBA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0">
                  <a:solidFill>
                    <a:prstClr val="black"/>
                  </a:solidFill>
                  <a:latin typeface="Calibri" pitchFamily="34" charset="0"/>
                  <a:ea typeface="MS PGothic" pitchFamily="34" charset="-128"/>
                  <a:cs typeface="Arial" charset="0"/>
                </a:endParaRPr>
              </a:p>
            </p:txBody>
          </p:sp>
          <p:sp>
            <p:nvSpPr>
              <p:cNvPr id="12" name="Freeform 891"/>
              <p:cNvSpPr>
                <a:spLocks/>
              </p:cNvSpPr>
              <p:nvPr userDrawn="1"/>
            </p:nvSpPr>
            <p:spPr bwMode="auto">
              <a:xfrm>
                <a:off x="2353" y="-7"/>
                <a:ext cx="967" cy="4336"/>
              </a:xfrm>
              <a:custGeom>
                <a:avLst/>
                <a:gdLst>
                  <a:gd name="T0" fmla="*/ 3483 w 408"/>
                  <a:gd name="T1" fmla="*/ 0 h 1836"/>
                  <a:gd name="T2" fmla="*/ 3572 w 408"/>
                  <a:gd name="T3" fmla="*/ 11466 h 1836"/>
                  <a:gd name="T4" fmla="*/ 1647 w 408"/>
                  <a:gd name="T5" fmla="*/ 2420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08" h="1836">
                    <a:moveTo>
                      <a:pt x="264" y="0"/>
                    </a:moveTo>
                    <a:cubicBezTo>
                      <a:pt x="264" y="0"/>
                      <a:pt x="0" y="317"/>
                      <a:pt x="271" y="870"/>
                    </a:cubicBezTo>
                    <a:cubicBezTo>
                      <a:pt x="408" y="1150"/>
                      <a:pt x="395" y="1310"/>
                      <a:pt x="125" y="1836"/>
                    </a:cubicBezTo>
                  </a:path>
                </a:pathLst>
              </a:custGeom>
              <a:noFill/>
              <a:ln w="14288" cap="flat">
                <a:solidFill>
                  <a:srgbClr val="1888B2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0">
                  <a:solidFill>
                    <a:prstClr val="black"/>
                  </a:solidFill>
                  <a:latin typeface="Calibri" pitchFamily="34" charset="0"/>
                  <a:ea typeface="MS PGothic" pitchFamily="34" charset="-128"/>
                  <a:cs typeface="Arial" charset="0"/>
                </a:endParaRPr>
              </a:p>
            </p:txBody>
          </p:sp>
          <p:sp>
            <p:nvSpPr>
              <p:cNvPr id="13" name="Freeform 892"/>
              <p:cNvSpPr>
                <a:spLocks/>
              </p:cNvSpPr>
              <p:nvPr userDrawn="1"/>
            </p:nvSpPr>
            <p:spPr bwMode="auto">
              <a:xfrm>
                <a:off x="2359" y="-6"/>
                <a:ext cx="984" cy="4336"/>
              </a:xfrm>
              <a:custGeom>
                <a:avLst/>
                <a:gdLst>
                  <a:gd name="T0" fmla="*/ 3473 w 418"/>
                  <a:gd name="T1" fmla="*/ 0 h 1836"/>
                  <a:gd name="T2" fmla="*/ 3674 w 418"/>
                  <a:gd name="T3" fmla="*/ 11466 h 1836"/>
                  <a:gd name="T4" fmla="*/ 2068 w 418"/>
                  <a:gd name="T5" fmla="*/ 2420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18" h="1836">
                    <a:moveTo>
                      <a:pt x="264" y="0"/>
                    </a:moveTo>
                    <a:cubicBezTo>
                      <a:pt x="264" y="0"/>
                      <a:pt x="0" y="314"/>
                      <a:pt x="279" y="870"/>
                    </a:cubicBezTo>
                    <a:cubicBezTo>
                      <a:pt x="418" y="1149"/>
                      <a:pt x="418" y="1296"/>
                      <a:pt x="157" y="1836"/>
                    </a:cubicBezTo>
                  </a:path>
                </a:pathLst>
              </a:custGeom>
              <a:noFill/>
              <a:ln w="14288" cap="flat">
                <a:solidFill>
                  <a:srgbClr val="1A82AA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0">
                  <a:solidFill>
                    <a:prstClr val="black"/>
                  </a:solidFill>
                  <a:latin typeface="Calibri" pitchFamily="34" charset="0"/>
                  <a:ea typeface="MS PGothic" pitchFamily="34" charset="-128"/>
                  <a:cs typeface="Arial" charset="0"/>
                </a:endParaRPr>
              </a:p>
            </p:txBody>
          </p:sp>
          <p:sp>
            <p:nvSpPr>
              <p:cNvPr id="14" name="Freeform 893"/>
              <p:cNvSpPr>
                <a:spLocks/>
              </p:cNvSpPr>
              <p:nvPr userDrawn="1"/>
            </p:nvSpPr>
            <p:spPr bwMode="auto">
              <a:xfrm>
                <a:off x="2311" y="-14"/>
                <a:ext cx="1030" cy="4336"/>
              </a:xfrm>
              <a:custGeom>
                <a:avLst/>
                <a:gdLst>
                  <a:gd name="T0" fmla="*/ 3462 w 440"/>
                  <a:gd name="T1" fmla="*/ 0 h 1836"/>
                  <a:gd name="T2" fmla="*/ 3764 w 440"/>
                  <a:gd name="T3" fmla="*/ 11466 h 1836"/>
                  <a:gd name="T4" fmla="*/ 2475 w 440"/>
                  <a:gd name="T5" fmla="*/ 2420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40" h="1836">
                    <a:moveTo>
                      <a:pt x="263" y="0"/>
                    </a:moveTo>
                    <a:cubicBezTo>
                      <a:pt x="263" y="0"/>
                      <a:pt x="0" y="311"/>
                      <a:pt x="286" y="870"/>
                    </a:cubicBezTo>
                    <a:cubicBezTo>
                      <a:pt x="428" y="1148"/>
                      <a:pt x="440" y="1282"/>
                      <a:pt x="188" y="1836"/>
                    </a:cubicBezTo>
                  </a:path>
                </a:pathLst>
              </a:custGeom>
              <a:noFill/>
              <a:ln w="14288" cap="flat">
                <a:solidFill>
                  <a:srgbClr val="187CA2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0">
                  <a:solidFill>
                    <a:prstClr val="black"/>
                  </a:solidFill>
                  <a:latin typeface="Calibri" pitchFamily="34" charset="0"/>
                  <a:ea typeface="MS PGothic" pitchFamily="34" charset="-128"/>
                  <a:cs typeface="Arial" charset="0"/>
                </a:endParaRPr>
              </a:p>
            </p:txBody>
          </p:sp>
          <p:sp>
            <p:nvSpPr>
              <p:cNvPr id="15" name="Freeform 894"/>
              <p:cNvSpPr>
                <a:spLocks/>
              </p:cNvSpPr>
              <p:nvPr userDrawn="1"/>
            </p:nvSpPr>
            <p:spPr bwMode="auto">
              <a:xfrm>
                <a:off x="2360" y="-7"/>
                <a:ext cx="1092" cy="4336"/>
              </a:xfrm>
              <a:custGeom>
                <a:avLst/>
                <a:gdLst>
                  <a:gd name="T0" fmla="*/ 3483 w 463"/>
                  <a:gd name="T1" fmla="*/ 0 h 1836"/>
                  <a:gd name="T2" fmla="*/ 3880 w 463"/>
                  <a:gd name="T3" fmla="*/ 11466 h 1836"/>
                  <a:gd name="T4" fmla="*/ 2904 w 463"/>
                  <a:gd name="T5" fmla="*/ 2420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63" h="1836">
                    <a:moveTo>
                      <a:pt x="264" y="0"/>
                    </a:moveTo>
                    <a:cubicBezTo>
                      <a:pt x="264" y="0"/>
                      <a:pt x="0" y="308"/>
                      <a:pt x="294" y="870"/>
                    </a:cubicBezTo>
                    <a:cubicBezTo>
                      <a:pt x="438" y="1146"/>
                      <a:pt x="463" y="1268"/>
                      <a:pt x="220" y="1836"/>
                    </a:cubicBezTo>
                  </a:path>
                </a:pathLst>
              </a:custGeom>
              <a:noFill/>
              <a:ln w="14288" cap="flat">
                <a:solidFill>
                  <a:srgbClr val="15769B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0">
                  <a:solidFill>
                    <a:prstClr val="black"/>
                  </a:solidFill>
                  <a:latin typeface="Calibri" pitchFamily="34" charset="0"/>
                  <a:ea typeface="MS PGothic" pitchFamily="34" charset="-128"/>
                  <a:cs typeface="Arial" charset="0"/>
                </a:endParaRPr>
              </a:p>
            </p:txBody>
          </p:sp>
          <p:sp>
            <p:nvSpPr>
              <p:cNvPr id="16" name="Freeform 895"/>
              <p:cNvSpPr>
                <a:spLocks/>
              </p:cNvSpPr>
              <p:nvPr userDrawn="1"/>
            </p:nvSpPr>
            <p:spPr bwMode="auto">
              <a:xfrm>
                <a:off x="2375" y="-6"/>
                <a:ext cx="1147" cy="4336"/>
              </a:xfrm>
              <a:custGeom>
                <a:avLst/>
                <a:gdLst>
                  <a:gd name="T0" fmla="*/ 3482 w 486"/>
                  <a:gd name="T1" fmla="*/ 0 h 1836"/>
                  <a:gd name="T2" fmla="*/ 3978 w 486"/>
                  <a:gd name="T3" fmla="*/ 11466 h 1836"/>
                  <a:gd name="T4" fmla="*/ 3319 w 486"/>
                  <a:gd name="T5" fmla="*/ 2420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86" h="1836">
                    <a:moveTo>
                      <a:pt x="264" y="0"/>
                    </a:moveTo>
                    <a:cubicBezTo>
                      <a:pt x="264" y="0"/>
                      <a:pt x="0" y="304"/>
                      <a:pt x="302" y="870"/>
                    </a:cubicBezTo>
                    <a:cubicBezTo>
                      <a:pt x="448" y="1145"/>
                      <a:pt x="486" y="1254"/>
                      <a:pt x="252" y="1836"/>
                    </a:cubicBezTo>
                  </a:path>
                </a:pathLst>
              </a:custGeom>
              <a:noFill/>
              <a:ln w="14288" cap="flat">
                <a:solidFill>
                  <a:srgbClr val="157194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0">
                  <a:solidFill>
                    <a:prstClr val="black"/>
                  </a:solidFill>
                  <a:latin typeface="Calibri" pitchFamily="34" charset="0"/>
                  <a:ea typeface="MS PGothic" pitchFamily="34" charset="-128"/>
                  <a:cs typeface="Arial" charset="0"/>
                </a:endParaRPr>
              </a:p>
            </p:txBody>
          </p:sp>
          <p:sp>
            <p:nvSpPr>
              <p:cNvPr id="17" name="Freeform 896"/>
              <p:cNvSpPr>
                <a:spLocks/>
              </p:cNvSpPr>
              <p:nvPr userDrawn="1"/>
            </p:nvSpPr>
            <p:spPr bwMode="auto">
              <a:xfrm>
                <a:off x="2381" y="-7"/>
                <a:ext cx="1198" cy="4336"/>
              </a:xfrm>
              <a:custGeom>
                <a:avLst/>
                <a:gdLst>
                  <a:gd name="T0" fmla="*/ 3474 w 509"/>
                  <a:gd name="T1" fmla="*/ 0 h 1836"/>
                  <a:gd name="T2" fmla="*/ 4071 w 509"/>
                  <a:gd name="T3" fmla="*/ 11466 h 1836"/>
                  <a:gd name="T4" fmla="*/ 3724 w 509"/>
                  <a:gd name="T5" fmla="*/ 2420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09" h="1836">
                    <a:moveTo>
                      <a:pt x="264" y="0"/>
                    </a:moveTo>
                    <a:cubicBezTo>
                      <a:pt x="264" y="0"/>
                      <a:pt x="0" y="301"/>
                      <a:pt x="309" y="870"/>
                    </a:cubicBezTo>
                    <a:cubicBezTo>
                      <a:pt x="458" y="1144"/>
                      <a:pt x="509" y="1241"/>
                      <a:pt x="283" y="1836"/>
                    </a:cubicBezTo>
                  </a:path>
                </a:pathLst>
              </a:custGeom>
              <a:noFill/>
              <a:ln w="14288" cap="flat">
                <a:solidFill>
                  <a:srgbClr val="136B8D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0">
                  <a:solidFill>
                    <a:prstClr val="black"/>
                  </a:solidFill>
                  <a:latin typeface="Calibri" pitchFamily="34" charset="0"/>
                  <a:ea typeface="MS PGothic" pitchFamily="34" charset="-128"/>
                  <a:cs typeface="Arial" charset="0"/>
                </a:endParaRPr>
              </a:p>
            </p:txBody>
          </p:sp>
        </p:grpSp>
      </p:grpSp>
      <p:pic>
        <p:nvPicPr>
          <p:cNvPr id="27" name="Picture 29" descr="11kemenkeu-aqua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99273" y="-20638"/>
            <a:ext cx="1795463" cy="1581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4826" y="4042807"/>
            <a:ext cx="6934200" cy="134217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>
                <a:solidFill>
                  <a:srgbClr val="24285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286291"/>
            <a:ext cx="9906000" cy="147002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3579-lines-1920x1080-abstract-wallpaper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158743" y="1301750"/>
            <a:ext cx="9595128" cy="48847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58742" y="172906"/>
            <a:ext cx="9595128" cy="1143000"/>
          </a:xfrm>
          <a:solidFill>
            <a:schemeClr val="tx2">
              <a:lumMod val="40000"/>
              <a:lumOff val="60000"/>
              <a:alpha val="47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none"/>
        </p:style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Footer Placeholder 2"/>
          <p:cNvSpPr>
            <a:spLocks noGrp="1"/>
          </p:cNvSpPr>
          <p:nvPr>
            <p:ph type="ftr" sz="quarter" idx="13"/>
          </p:nvPr>
        </p:nvSpPr>
        <p:spPr>
          <a:xfrm>
            <a:off x="1" y="6492988"/>
            <a:ext cx="6530050" cy="365125"/>
          </a:xfrm>
        </p:spPr>
        <p:txBody>
          <a:bodyPr/>
          <a:lstStyle>
            <a:lvl1pPr algn="l">
              <a:defRPr sz="900" b="1"/>
            </a:lvl1pPr>
          </a:lstStyle>
          <a:p>
            <a:pPr>
              <a:defRPr/>
            </a:pPr>
            <a:endParaRPr lang="en-US">
              <a:solidFill>
                <a:prstClr val="black">
                  <a:lumMod val="65000"/>
                  <a:lumOff val="35000"/>
                </a:prstClr>
              </a:solidFill>
              <a:latin typeface="Rockwell"/>
            </a:endParaRPr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14"/>
          </p:nvPr>
        </p:nvSpPr>
        <p:spPr>
          <a:xfrm>
            <a:off x="8846608" y="6492988"/>
            <a:ext cx="1059392" cy="365125"/>
          </a:xfrm>
        </p:spPr>
        <p:txBody>
          <a:bodyPr/>
          <a:lstStyle>
            <a:lvl1pPr>
              <a:defRPr sz="1100">
                <a:latin typeface="Cambria" charset="0"/>
              </a:defRPr>
            </a:lvl1pPr>
          </a:lstStyle>
          <a:p>
            <a:pPr>
              <a:defRPr/>
            </a:pPr>
            <a:r>
              <a:rPr lang="en-US">
                <a:solidFill>
                  <a:prstClr val="black"/>
                </a:solidFill>
              </a:rPr>
              <a:t>page</a:t>
            </a:r>
            <a:fld id="{9D8027D0-10F3-4F9B-91F5-EB7607FB37C9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C:\Users\Armytha Alistair\Documents\Downloads\logo_depkeu (1)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57892" y="165100"/>
            <a:ext cx="748109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E:\HUNT\E\LOGO\garuda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787" y="192088"/>
            <a:ext cx="57785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1"/>
          <p:cNvSpPr txBox="1">
            <a:spLocks/>
          </p:cNvSpPr>
          <p:nvPr userDrawn="1"/>
        </p:nvSpPr>
        <p:spPr>
          <a:xfrm>
            <a:off x="0" y="0"/>
            <a:ext cx="9906000" cy="9144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sz="4400" b="0" dirty="0">
              <a:solidFill>
                <a:prstClr val="white"/>
              </a:solidFill>
              <a:latin typeface="Cambria" pitchFamily="18" charset="0"/>
              <a:cs typeface="Arial" charset="0"/>
            </a:endParaRPr>
          </a:p>
        </p:txBody>
      </p:sp>
      <p:pic>
        <p:nvPicPr>
          <p:cNvPr id="7" name="Picture 8" descr="C:\Users\Armytha Alistair\Documents\Downloads\logo_depkeu (1)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63050" y="66675"/>
            <a:ext cx="742950" cy="59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 descr="E:\HUNT\E\LOGO\garuda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154" y="81070"/>
            <a:ext cx="572691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5100" y="1219204"/>
            <a:ext cx="89154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>
          <a:xfrm>
            <a:off x="495300" y="6356463"/>
            <a:ext cx="23114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 b="0">
                <a:solidFill>
                  <a:prstClr val="black"/>
                </a:solidFill>
              </a:rPr>
              <a:t>10/28/2011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id-ID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45600" y="6400800"/>
            <a:ext cx="660400" cy="457200"/>
          </a:xfrm>
        </p:spPr>
        <p:txBody>
          <a:bodyPr/>
          <a:lstStyle>
            <a:lvl1pPr>
              <a:defRPr b="1">
                <a:solidFill>
                  <a:schemeClr val="tx1"/>
                </a:solidFill>
                <a:latin typeface="Cambria" pitchFamily="18" charset="0"/>
              </a:defRPr>
            </a:lvl1pPr>
          </a:lstStyle>
          <a:p>
            <a:pPr>
              <a:defRPr/>
            </a:pPr>
            <a:fld id="{29FCD5D6-5A32-4719-94E5-9080BED736F8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C:\Users\Armytha Alistair\Documents\Downloads\logo_depkeu (1)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57892" y="165100"/>
            <a:ext cx="748109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E:\HUNT\E\LOGO\garuda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787" y="192088"/>
            <a:ext cx="57785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1"/>
          <p:cNvSpPr txBox="1">
            <a:spLocks/>
          </p:cNvSpPr>
          <p:nvPr userDrawn="1"/>
        </p:nvSpPr>
        <p:spPr>
          <a:xfrm>
            <a:off x="0" y="0"/>
            <a:ext cx="9906000" cy="9144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sz="4400" b="0" dirty="0">
              <a:solidFill>
                <a:prstClr val="white"/>
              </a:solidFill>
              <a:latin typeface="Cambria" pitchFamily="18" charset="0"/>
              <a:cs typeface="Arial" charset="0"/>
            </a:endParaRPr>
          </a:p>
        </p:txBody>
      </p:sp>
      <p:pic>
        <p:nvPicPr>
          <p:cNvPr id="7" name="Picture 8" descr="C:\Users\Armytha Alistair\Documents\Downloads\logo_depkeu (1)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63050" y="66675"/>
            <a:ext cx="742950" cy="59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 descr="E:\HUNT\E\LOGO\garuda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154" y="81070"/>
            <a:ext cx="572691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5100" y="1219204"/>
            <a:ext cx="89154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>
          <a:xfrm>
            <a:off x="495300" y="6356463"/>
            <a:ext cx="23114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b="0">
              <a:solidFill>
                <a:prstClr val="black"/>
              </a:solidFill>
              <a:latin typeface="Rockwell"/>
            </a:endParaRP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84550" y="6356463"/>
            <a:ext cx="31369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lumMod val="65000"/>
                  <a:lumOff val="35000"/>
                </a:prstClr>
              </a:solidFill>
              <a:latin typeface="Rockwell"/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45600" y="6400800"/>
            <a:ext cx="660400" cy="457200"/>
          </a:xfrm>
        </p:spPr>
        <p:txBody>
          <a:bodyPr/>
          <a:lstStyle>
            <a:lvl1pPr>
              <a:defRPr b="1">
                <a:solidFill>
                  <a:schemeClr val="tx1"/>
                </a:solidFill>
                <a:latin typeface="Cambria" pitchFamily="18" charset="0"/>
              </a:defRPr>
            </a:lvl1pPr>
          </a:lstStyle>
          <a:p>
            <a:pPr>
              <a:defRPr/>
            </a:pPr>
            <a:fld id="{8889832A-D4A6-423D-BBB3-A9ED715246A5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with Col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95300" y="6553200"/>
            <a:ext cx="2311400" cy="304800"/>
          </a:xfrm>
          <a:prstGeom prst="rect">
            <a:avLst/>
          </a:prstGeom>
        </p:spPr>
        <p:txBody>
          <a:bodyPr/>
          <a:lstStyle/>
          <a:p>
            <a:fld id="{EFEED2B4-868F-4681-9E70-FF7ECCDC67D4}" type="datetimeFigureOut">
              <a:rPr lang="en-US">
                <a:solidFill>
                  <a:prstClr val="black"/>
                </a:solidFill>
              </a:rPr>
              <a:pPr/>
              <a:t>3/13/2018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19450" y="6553200"/>
            <a:ext cx="3136900" cy="304800"/>
          </a:xfrm>
        </p:spPr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  <a:latin typeface="Rockwell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69100" y="6553200"/>
            <a:ext cx="2228850" cy="304800"/>
          </a:xfrm>
        </p:spPr>
        <p:txBody>
          <a:bodyPr/>
          <a:lstStyle/>
          <a:p>
            <a:fld id="{80F88FF4-1BD9-4AA8-B980-C7776087ABAF}" type="slidenum">
              <a:rPr lang="en-US" smtClean="0">
                <a:solidFill>
                  <a:prstClr val="black"/>
                </a:solidFill>
                <a:latin typeface="Rockwell"/>
              </a:rPr>
              <a:pPr/>
              <a:t>‹#›</a:t>
            </a:fld>
            <a:endParaRPr lang="en-US">
              <a:solidFill>
                <a:prstClr val="black"/>
              </a:solidFill>
              <a:latin typeface="Rockwell"/>
            </a:endParaRPr>
          </a:p>
        </p:txBody>
      </p:sp>
    </p:spTree>
    <p:extLst>
      <p:ext uri="{BB962C8B-B14F-4D97-AF65-F5344CB8AC3E}">
        <p14:creationId xmlns:p14="http://schemas.microsoft.com/office/powerpoint/2010/main" val="19563930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 cstate="print">
            <a:alphaModFix amt="55000"/>
          </a:blip>
          <a:srcRect/>
          <a:stretch>
            <a:fillRect/>
          </a:stretch>
        </p:blipFill>
        <p:spPr bwMode="auto">
          <a:xfrm>
            <a:off x="0" y="0"/>
            <a:ext cx="9906000" cy="12134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Snip Diagonal Corner Rectangle 4"/>
          <p:cNvSpPr/>
          <p:nvPr userDrawn="1"/>
        </p:nvSpPr>
        <p:spPr>
          <a:xfrm>
            <a:off x="187382" y="6294438"/>
            <a:ext cx="9578975" cy="495300"/>
          </a:xfrm>
          <a:prstGeom prst="snip2DiagRect">
            <a:avLst/>
          </a:prstGeo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6" name="Picture 5" descr="11kemenkeu-aqua.png"/>
          <p:cNvPicPr>
            <a:picLocks noChangeAspect="1"/>
          </p:cNvPicPr>
          <p:nvPr userDrawn="1"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8914022" y="260934"/>
            <a:ext cx="755778" cy="666287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187" y="271096"/>
            <a:ext cx="9578079" cy="736468"/>
          </a:xfr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none"/>
        </p:style>
        <p:txBody>
          <a:bodyPr/>
          <a:lstStyle>
            <a:lvl1pPr>
              <a:defRPr>
                <a:ln>
                  <a:noFill/>
                </a:ln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003" y="1213404"/>
            <a:ext cx="9578077" cy="534577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none"/>
        </p:style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495300" y="6356456"/>
            <a:ext cx="23114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786CAE-11B5-47ED-BF01-A866DE419C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3506" y="198438"/>
            <a:ext cx="9687587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 128"/>
          <p:cNvGrpSpPr>
            <a:grpSpLocks/>
          </p:cNvGrpSpPr>
          <p:nvPr userDrawn="1"/>
        </p:nvGrpSpPr>
        <p:grpSpPr bwMode="auto">
          <a:xfrm>
            <a:off x="113507" y="266701"/>
            <a:ext cx="4094825" cy="1196975"/>
            <a:chOff x="-912598" y="474538"/>
            <a:chExt cx="2529321" cy="1248113"/>
          </a:xfrm>
        </p:grpSpPr>
        <p:pic>
          <p:nvPicPr>
            <p:cNvPr id="6" name="Picture 5" descr="255303323_2df70e899a_b-1 2.jpg"/>
            <p:cNvPicPr>
              <a:picLocks noChangeAspect="1"/>
            </p:cNvPicPr>
            <p:nvPr userDrawn="1"/>
          </p:nvPicPr>
          <p:blipFill>
            <a:blip r:embed="rId3" cstate="screen">
              <a:alphaModFix amt="62000"/>
              <a:extLst/>
            </a:blip>
            <a:stretch>
              <a:fillRect/>
            </a:stretch>
          </p:blipFill>
          <p:spPr>
            <a:xfrm>
              <a:off x="-427534" y="474538"/>
              <a:ext cx="2044257" cy="124811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7" name="Picture 6"/>
            <p:cNvPicPr>
              <a:picLocks noChangeAspect="1"/>
            </p:cNvPicPr>
            <p:nvPr userDrawn="1"/>
          </p:nvPicPr>
          <p:blipFill>
            <a:blip r:embed="rId4" cstate="screen">
              <a:alphaModFix amt="62000"/>
              <a:extLst/>
            </a:blip>
            <a:stretch>
              <a:fillRect/>
            </a:stretch>
          </p:blipFill>
          <p:spPr>
            <a:xfrm>
              <a:off x="-912598" y="474538"/>
              <a:ext cx="1107556" cy="124811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pic>
        <p:nvPicPr>
          <p:cNvPr id="8" name="Picture 13" descr="11kemenkeu-aqua.png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13417" y="198539"/>
            <a:ext cx="1112706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811" y="2209608"/>
            <a:ext cx="8127345" cy="933450"/>
          </a:xfrm>
        </p:spPr>
        <p:txBody>
          <a:bodyPr>
            <a:noAutofit/>
          </a:bodyPr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36882" y="3995290"/>
            <a:ext cx="5745698" cy="123461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spcBef>
                <a:spcPts val="300"/>
              </a:spcBef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5" y="6423130"/>
            <a:ext cx="724892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lumMod val="65000"/>
                  <a:lumOff val="35000"/>
                </a:prstClr>
              </a:solidFill>
              <a:latin typeface="Rockwell"/>
            </a:endParaRPr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9145852" y="6423130"/>
            <a:ext cx="60020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853311-1CB4-401A-B395-7A3BE1D5A724}" type="slidenum">
              <a:rPr lang="en-US">
                <a:solidFill>
                  <a:prstClr val="black"/>
                </a:solidFill>
                <a:latin typeface="Rockwell"/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  <a:latin typeface="Rockwell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Content Placeholder 4"/>
          <p:cNvSpPr>
            <a:spLocks noGrp="1"/>
          </p:cNvSpPr>
          <p:nvPr>
            <p:ph idx="1"/>
          </p:nvPr>
        </p:nvSpPr>
        <p:spPr>
          <a:xfrm>
            <a:off x="248961" y="1209527"/>
            <a:ext cx="9486698" cy="52181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lumMod val="65000"/>
                  <a:lumOff val="35000"/>
                </a:prstClr>
              </a:solidFill>
              <a:latin typeface="Rockwell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BD4009-0CF4-4A3A-B4E8-55592276BB04}" type="slidenum">
              <a:rPr lang="en-US">
                <a:solidFill>
                  <a:prstClr val="black"/>
                </a:solidFill>
                <a:latin typeface="Rockwell"/>
              </a:rPr>
              <a:pPr>
                <a:defRPr/>
              </a:pPr>
              <a:t>‹#›</a:t>
            </a:fld>
            <a:endParaRPr lang="en-US" dirty="0">
              <a:solidFill>
                <a:prstClr val="black"/>
              </a:solidFill>
              <a:latin typeface="Rockwell"/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100_4583.JPG"/>
          <p:cNvPicPr>
            <a:picLocks noChangeAspect="1"/>
          </p:cNvPicPr>
          <p:nvPr userDrawn="1"/>
        </p:nvPicPr>
        <p:blipFill>
          <a:blip r:embed="rId2" cstate="print">
            <a:alphaModFix amt="39000"/>
            <a:extLst/>
          </a:blip>
          <a:stretch>
            <a:fillRect/>
          </a:stretch>
        </p:blipFill>
        <p:spPr>
          <a:xfrm>
            <a:off x="2996665" y="1730224"/>
            <a:ext cx="2489767" cy="39873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4" descr="300px-Gajah_Mungkur_dam.jpg"/>
          <p:cNvPicPr>
            <a:picLocks noChangeAspect="1"/>
          </p:cNvPicPr>
          <p:nvPr userDrawn="1"/>
        </p:nvPicPr>
        <p:blipFill>
          <a:blip r:embed="rId3" cstate="print">
            <a:alphaModFix amt="39000"/>
            <a:extLst/>
          </a:blip>
          <a:stretch>
            <a:fillRect/>
          </a:stretch>
        </p:blipFill>
        <p:spPr>
          <a:xfrm>
            <a:off x="5486439" y="1254787"/>
            <a:ext cx="3127808" cy="44628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5" descr="gedung.png"/>
          <p:cNvPicPr>
            <a:picLocks noChangeAspect="1"/>
          </p:cNvPicPr>
          <p:nvPr userDrawn="1"/>
        </p:nvPicPr>
        <p:blipFill>
          <a:blip r:embed="rId4" cstate="print">
            <a:alphaModFix amt="39000"/>
            <a:extLst/>
          </a:blip>
          <a:stretch>
            <a:fillRect/>
          </a:stretch>
        </p:blipFill>
        <p:spPr>
          <a:xfrm>
            <a:off x="873093" y="2497840"/>
            <a:ext cx="2123577" cy="321975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Picture 6" descr="11kemenkeu-aqua.png"/>
          <p:cNvPicPr>
            <a:picLocks noChangeAspect="1"/>
          </p:cNvPicPr>
          <p:nvPr userDrawn="1"/>
        </p:nvPicPr>
        <p:blipFill>
          <a:blip r:embed="rId5" cstate="print">
            <a:extLst/>
          </a:blip>
          <a:stretch>
            <a:fillRect/>
          </a:stretch>
        </p:blipFill>
        <p:spPr>
          <a:xfrm>
            <a:off x="8614296" y="48769"/>
            <a:ext cx="962805" cy="848800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sp>
        <p:nvSpPr>
          <p:cNvPr id="8" name="TextBox 7"/>
          <p:cNvSpPr txBox="1"/>
          <p:nvPr userDrawn="1"/>
        </p:nvSpPr>
        <p:spPr>
          <a:xfrm>
            <a:off x="5357661" y="312793"/>
            <a:ext cx="3805394" cy="58477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0" dirty="0" err="1">
                <a:ln>
                  <a:solidFill>
                    <a:prstClr val="black"/>
                  </a:solidFill>
                </a:ln>
                <a:solidFill>
                  <a:srgbClr val="242852">
                    <a:lumMod val="40000"/>
                    <a:lumOff val="60000"/>
                  </a:srgbClr>
                </a:solidFill>
                <a:effectLst>
                  <a:reflection blurRad="6350" stA="55000" endA="300" endPos="45500" dir="5400000" sy="-100000" algn="bl" rotWithShape="0"/>
                </a:effectLst>
                <a:latin typeface="Ayuthaya"/>
                <a:cs typeface="Ayuthaya"/>
              </a:rPr>
              <a:t>Badan</a:t>
            </a:r>
            <a:r>
              <a:rPr lang="en-US" sz="1600" b="0" dirty="0">
                <a:ln>
                  <a:solidFill>
                    <a:prstClr val="black"/>
                  </a:solidFill>
                </a:ln>
                <a:solidFill>
                  <a:srgbClr val="242852">
                    <a:lumMod val="40000"/>
                    <a:lumOff val="60000"/>
                  </a:srgbClr>
                </a:solidFill>
                <a:effectLst>
                  <a:reflection blurRad="6350" stA="55000" endA="300" endPos="45500" dir="5400000" sy="-100000" algn="bl" rotWithShape="0"/>
                </a:effectLst>
                <a:latin typeface="Ayuthaya"/>
                <a:cs typeface="Ayuthaya"/>
              </a:rPr>
              <a:t> </a:t>
            </a:r>
            <a:r>
              <a:rPr lang="en-US" sz="1600" b="0" dirty="0" err="1">
                <a:ln>
                  <a:solidFill>
                    <a:prstClr val="black"/>
                  </a:solidFill>
                </a:ln>
                <a:solidFill>
                  <a:srgbClr val="242852">
                    <a:lumMod val="40000"/>
                    <a:lumOff val="60000"/>
                  </a:srgbClr>
                </a:solidFill>
                <a:effectLst>
                  <a:reflection blurRad="6350" stA="55000" endA="300" endPos="45500" dir="5400000" sy="-100000" algn="bl" rotWithShape="0"/>
                </a:effectLst>
                <a:latin typeface="Ayuthaya"/>
                <a:cs typeface="Ayuthaya"/>
              </a:rPr>
              <a:t>Kebijakan</a:t>
            </a:r>
            <a:r>
              <a:rPr lang="en-US" sz="1600" b="0" dirty="0">
                <a:ln>
                  <a:solidFill>
                    <a:prstClr val="black"/>
                  </a:solidFill>
                </a:ln>
                <a:solidFill>
                  <a:srgbClr val="242852">
                    <a:lumMod val="40000"/>
                    <a:lumOff val="60000"/>
                  </a:srgbClr>
                </a:solidFill>
                <a:effectLst>
                  <a:reflection blurRad="6350" stA="55000" endA="300" endPos="45500" dir="5400000" sy="-100000" algn="bl" rotWithShape="0"/>
                </a:effectLst>
                <a:latin typeface="Ayuthaya"/>
                <a:cs typeface="Ayuthaya"/>
              </a:rPr>
              <a:t> </a:t>
            </a:r>
            <a:r>
              <a:rPr lang="en-US" sz="1600" b="0" dirty="0" err="1">
                <a:ln>
                  <a:solidFill>
                    <a:prstClr val="black"/>
                  </a:solidFill>
                </a:ln>
                <a:solidFill>
                  <a:srgbClr val="242852">
                    <a:lumMod val="40000"/>
                    <a:lumOff val="60000"/>
                  </a:srgbClr>
                </a:solidFill>
                <a:effectLst>
                  <a:reflection blurRad="6350" stA="55000" endA="300" endPos="45500" dir="5400000" sy="-100000" algn="bl" rotWithShape="0"/>
                </a:effectLst>
                <a:latin typeface="Ayuthaya"/>
                <a:cs typeface="Ayuthaya"/>
              </a:rPr>
              <a:t>Fiskal</a:t>
            </a:r>
            <a:endParaRPr lang="en-US" sz="1600" b="0" dirty="0">
              <a:ln>
                <a:solidFill>
                  <a:prstClr val="black"/>
                </a:solidFill>
              </a:ln>
              <a:solidFill>
                <a:srgbClr val="242852">
                  <a:lumMod val="40000"/>
                  <a:lumOff val="60000"/>
                </a:srgbClr>
              </a:solidFill>
              <a:effectLst>
                <a:reflection blurRad="6350" stA="55000" endA="300" endPos="45500" dir="5400000" sy="-100000" algn="bl" rotWithShape="0"/>
              </a:effectLst>
              <a:latin typeface="Ayuthaya"/>
              <a:cs typeface="Ayuthay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0" dirty="0" err="1">
                <a:ln>
                  <a:solidFill>
                    <a:prstClr val="black"/>
                  </a:solidFill>
                </a:ln>
                <a:solidFill>
                  <a:srgbClr val="242852">
                    <a:lumMod val="40000"/>
                    <a:lumOff val="60000"/>
                  </a:srgbClr>
                </a:solidFill>
                <a:effectLst>
                  <a:reflection blurRad="6350" stA="55000" endA="300" endPos="45500" dir="5400000" sy="-100000" algn="bl" rotWithShape="0"/>
                </a:effectLst>
                <a:latin typeface="Ayuthaya"/>
                <a:cs typeface="Ayuthaya"/>
              </a:rPr>
              <a:t>Kementerian</a:t>
            </a:r>
            <a:r>
              <a:rPr lang="en-US" sz="1600" b="0" dirty="0">
                <a:ln>
                  <a:solidFill>
                    <a:prstClr val="black"/>
                  </a:solidFill>
                </a:ln>
                <a:solidFill>
                  <a:srgbClr val="242852">
                    <a:lumMod val="40000"/>
                    <a:lumOff val="60000"/>
                  </a:srgbClr>
                </a:solidFill>
                <a:effectLst>
                  <a:reflection blurRad="6350" stA="55000" endA="300" endPos="45500" dir="5400000" sy="-100000" algn="bl" rotWithShape="0"/>
                </a:effectLst>
                <a:latin typeface="Ayuthaya"/>
                <a:cs typeface="Ayuthaya"/>
              </a:rPr>
              <a:t> </a:t>
            </a:r>
            <a:r>
              <a:rPr lang="en-US" sz="1600" b="0" dirty="0" err="1">
                <a:ln>
                  <a:solidFill>
                    <a:prstClr val="black"/>
                  </a:solidFill>
                </a:ln>
                <a:solidFill>
                  <a:srgbClr val="242852">
                    <a:lumMod val="40000"/>
                    <a:lumOff val="60000"/>
                  </a:srgbClr>
                </a:solidFill>
                <a:effectLst>
                  <a:reflection blurRad="6350" stA="55000" endA="300" endPos="45500" dir="5400000" sy="-100000" algn="bl" rotWithShape="0"/>
                </a:effectLst>
                <a:latin typeface="Ayuthaya"/>
                <a:cs typeface="Ayuthaya"/>
              </a:rPr>
              <a:t>Keuangan</a:t>
            </a:r>
            <a:endParaRPr lang="en-US" sz="1600" b="0" dirty="0">
              <a:ln>
                <a:solidFill>
                  <a:prstClr val="black"/>
                </a:solidFill>
              </a:ln>
              <a:solidFill>
                <a:srgbClr val="242852">
                  <a:lumMod val="40000"/>
                  <a:lumOff val="60000"/>
                </a:srgbClr>
              </a:solidFill>
              <a:effectLst>
                <a:reflection blurRad="6350" stA="55000" endA="300" endPos="45500" dir="5400000" sy="-100000" algn="bl" rotWithShape="0"/>
              </a:effectLst>
              <a:latin typeface="Ayuthaya"/>
              <a:cs typeface="Ayuthay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530"/>
            <a:ext cx="84201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 cstate="print">
            <a:alphaModFix amt="55000"/>
          </a:blip>
          <a:srcRect/>
          <a:stretch>
            <a:fillRect/>
          </a:stretch>
        </p:blipFill>
        <p:spPr bwMode="auto">
          <a:xfrm>
            <a:off x="0" y="0"/>
            <a:ext cx="9906000" cy="12134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Snip Diagonal Corner Rectangle 4"/>
          <p:cNvSpPr/>
          <p:nvPr userDrawn="1"/>
        </p:nvSpPr>
        <p:spPr>
          <a:xfrm>
            <a:off x="187458" y="6294438"/>
            <a:ext cx="9579240" cy="495300"/>
          </a:xfrm>
          <a:prstGeom prst="snip2DiagRect">
            <a:avLst/>
          </a:prstGeo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0">
              <a:solidFill>
                <a:prstClr val="black"/>
              </a:solidFill>
              <a:latin typeface="Rockwell"/>
            </a:endParaRPr>
          </a:p>
        </p:txBody>
      </p:sp>
      <p:pic>
        <p:nvPicPr>
          <p:cNvPr id="6" name="Picture 5" descr="11kemenkeu-aqua.png"/>
          <p:cNvPicPr>
            <a:picLocks noChangeAspect="1"/>
          </p:cNvPicPr>
          <p:nvPr userDrawn="1"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8914022" y="260926"/>
            <a:ext cx="755778" cy="666287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187" y="271096"/>
            <a:ext cx="9578079" cy="736468"/>
          </a:xfr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none"/>
        </p:style>
        <p:txBody>
          <a:bodyPr/>
          <a:lstStyle>
            <a:lvl1pPr>
              <a:defRPr>
                <a:ln>
                  <a:noFill/>
                </a:ln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003" y="1213404"/>
            <a:ext cx="9578077" cy="534577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none"/>
        </p:style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495300" y="6356455"/>
            <a:ext cx="23114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b="0">
              <a:solidFill>
                <a:prstClr val="black"/>
              </a:solidFill>
              <a:latin typeface="Rockwell"/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lumMod val="65000"/>
                  <a:lumOff val="35000"/>
                </a:prstClr>
              </a:solidFill>
              <a:latin typeface="Rockwell"/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05C056-6AB4-4F98-AB88-4F41638FDA3A}" type="slidenum">
              <a:rPr lang="en-US">
                <a:solidFill>
                  <a:prstClr val="black"/>
                </a:solidFill>
                <a:latin typeface="Rockwell"/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  <a:latin typeface="Rockwell"/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3579-lines-1920x1080-abstract-wallpaper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 986"/>
          <p:cNvGrpSpPr>
            <a:grpSpLocks/>
          </p:cNvGrpSpPr>
          <p:nvPr userDrawn="1"/>
        </p:nvGrpSpPr>
        <p:grpSpPr bwMode="auto">
          <a:xfrm flipH="1">
            <a:off x="4" y="954190"/>
            <a:ext cx="9885363" cy="915987"/>
            <a:chOff x="-402" y="623"/>
            <a:chExt cx="6534" cy="1522"/>
          </a:xfrm>
        </p:grpSpPr>
        <p:grpSp>
          <p:nvGrpSpPr>
            <p:cNvPr id="6" name="Group 842"/>
            <p:cNvGrpSpPr>
              <a:grpSpLocks/>
            </p:cNvGrpSpPr>
            <p:nvPr userDrawn="1"/>
          </p:nvGrpSpPr>
          <p:grpSpPr bwMode="auto">
            <a:xfrm rot="17024435" flipH="1">
              <a:off x="2231" y="-2005"/>
              <a:ext cx="1208" cy="6455"/>
              <a:chOff x="2343" y="-17"/>
              <a:chExt cx="1246" cy="4346"/>
            </a:xfrm>
          </p:grpSpPr>
          <p:sp>
            <p:nvSpPr>
              <p:cNvPr id="18" name="Freeform 843"/>
              <p:cNvSpPr>
                <a:spLocks/>
              </p:cNvSpPr>
              <p:nvPr userDrawn="1"/>
            </p:nvSpPr>
            <p:spPr bwMode="auto">
              <a:xfrm>
                <a:off x="2336" y="-10"/>
                <a:ext cx="873" cy="4333"/>
              </a:xfrm>
              <a:custGeom>
                <a:avLst/>
                <a:gdLst>
                  <a:gd name="T0" fmla="*/ 3486 w 369"/>
                  <a:gd name="T1" fmla="*/ 0 h 1836"/>
                  <a:gd name="T2" fmla="*/ 3195 w 369"/>
                  <a:gd name="T3" fmla="*/ 11466 h 1836"/>
                  <a:gd name="T4" fmla="*/ 0 w 369"/>
                  <a:gd name="T5" fmla="*/ 2420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69" h="1836">
                    <a:moveTo>
                      <a:pt x="264" y="0"/>
                    </a:moveTo>
                    <a:cubicBezTo>
                      <a:pt x="264" y="0"/>
                      <a:pt x="1" y="330"/>
                      <a:pt x="242" y="870"/>
                    </a:cubicBezTo>
                    <a:cubicBezTo>
                      <a:pt x="369" y="1155"/>
                      <a:pt x="304" y="1365"/>
                      <a:pt x="0" y="1836"/>
                    </a:cubicBezTo>
                  </a:path>
                </a:pathLst>
              </a:custGeom>
              <a:noFill/>
              <a:ln w="14288" cap="flat">
                <a:solidFill>
                  <a:srgbClr val="EFD913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0">
                  <a:solidFill>
                    <a:prstClr val="black"/>
                  </a:solidFill>
                  <a:latin typeface="Calibri" pitchFamily="34" charset="0"/>
                  <a:ea typeface="MS PGothic" pitchFamily="34" charset="-128"/>
                  <a:cs typeface="Arial" charset="0"/>
                </a:endParaRPr>
              </a:p>
            </p:txBody>
          </p:sp>
          <p:sp>
            <p:nvSpPr>
              <p:cNvPr id="19" name="Freeform 844"/>
              <p:cNvSpPr>
                <a:spLocks/>
              </p:cNvSpPr>
              <p:nvPr userDrawn="1"/>
            </p:nvSpPr>
            <p:spPr bwMode="auto">
              <a:xfrm>
                <a:off x="2327" y="-4"/>
                <a:ext cx="892" cy="4336"/>
              </a:xfrm>
              <a:custGeom>
                <a:avLst/>
                <a:gdLst>
                  <a:gd name="T0" fmla="*/ 3466 w 378"/>
                  <a:gd name="T1" fmla="*/ 0 h 1836"/>
                  <a:gd name="T2" fmla="*/ 3281 w 378"/>
                  <a:gd name="T3" fmla="*/ 11466 h 1836"/>
                  <a:gd name="T4" fmla="*/ 406 w 378"/>
                  <a:gd name="T5" fmla="*/ 2420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78" h="1836">
                    <a:moveTo>
                      <a:pt x="263" y="0"/>
                    </a:moveTo>
                    <a:cubicBezTo>
                      <a:pt x="263" y="0"/>
                      <a:pt x="0" y="326"/>
                      <a:pt x="249" y="870"/>
                    </a:cubicBezTo>
                    <a:cubicBezTo>
                      <a:pt x="378" y="1154"/>
                      <a:pt x="326" y="1351"/>
                      <a:pt x="31" y="1836"/>
                    </a:cubicBezTo>
                  </a:path>
                </a:pathLst>
              </a:custGeom>
              <a:noFill/>
              <a:ln w="14288" cap="flat">
                <a:solidFill>
                  <a:srgbClr val="EACE1A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0">
                  <a:solidFill>
                    <a:prstClr val="black"/>
                  </a:solidFill>
                  <a:latin typeface="Calibri" pitchFamily="34" charset="0"/>
                  <a:ea typeface="MS PGothic" pitchFamily="34" charset="-128"/>
                  <a:cs typeface="Arial" charset="0"/>
                </a:endParaRPr>
              </a:p>
            </p:txBody>
          </p:sp>
          <p:sp>
            <p:nvSpPr>
              <p:cNvPr id="20" name="Freeform 845"/>
              <p:cNvSpPr>
                <a:spLocks/>
              </p:cNvSpPr>
              <p:nvPr userDrawn="1"/>
            </p:nvSpPr>
            <p:spPr bwMode="auto">
              <a:xfrm>
                <a:off x="2340" y="-5"/>
                <a:ext cx="917" cy="4336"/>
              </a:xfrm>
              <a:custGeom>
                <a:avLst/>
                <a:gdLst>
                  <a:gd name="T0" fmla="*/ 3474 w 388"/>
                  <a:gd name="T1" fmla="*/ 0 h 1836"/>
                  <a:gd name="T2" fmla="*/ 3380 w 388"/>
                  <a:gd name="T3" fmla="*/ 11466 h 1836"/>
                  <a:gd name="T4" fmla="*/ 820 w 388"/>
                  <a:gd name="T5" fmla="*/ 2420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88" h="1836">
                    <a:moveTo>
                      <a:pt x="263" y="0"/>
                    </a:moveTo>
                    <a:cubicBezTo>
                      <a:pt x="263" y="0"/>
                      <a:pt x="0" y="323"/>
                      <a:pt x="256" y="870"/>
                    </a:cubicBezTo>
                    <a:cubicBezTo>
                      <a:pt x="388" y="1152"/>
                      <a:pt x="348" y="1338"/>
                      <a:pt x="62" y="1836"/>
                    </a:cubicBezTo>
                  </a:path>
                </a:pathLst>
              </a:custGeom>
              <a:noFill/>
              <a:ln w="14288" cap="flat">
                <a:solidFill>
                  <a:srgbClr val="E7C41E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0">
                  <a:solidFill>
                    <a:prstClr val="black"/>
                  </a:solidFill>
                  <a:latin typeface="Calibri" pitchFamily="34" charset="0"/>
                  <a:ea typeface="MS PGothic" pitchFamily="34" charset="-128"/>
                  <a:cs typeface="Arial" charset="0"/>
                </a:endParaRPr>
              </a:p>
            </p:txBody>
          </p:sp>
          <p:sp>
            <p:nvSpPr>
              <p:cNvPr id="21" name="Freeform 846"/>
              <p:cNvSpPr>
                <a:spLocks/>
              </p:cNvSpPr>
              <p:nvPr userDrawn="1"/>
            </p:nvSpPr>
            <p:spPr bwMode="auto">
              <a:xfrm>
                <a:off x="2342" y="-7"/>
                <a:ext cx="947" cy="4336"/>
              </a:xfrm>
              <a:custGeom>
                <a:avLst/>
                <a:gdLst>
                  <a:gd name="T0" fmla="*/ 3465 w 398"/>
                  <a:gd name="T1" fmla="*/ 0 h 1836"/>
                  <a:gd name="T2" fmla="*/ 3481 w 398"/>
                  <a:gd name="T3" fmla="*/ 11466 h 1836"/>
                  <a:gd name="T4" fmla="*/ 1238 w 398"/>
                  <a:gd name="T5" fmla="*/ 2420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98" h="1836">
                    <a:moveTo>
                      <a:pt x="263" y="0"/>
                    </a:moveTo>
                    <a:cubicBezTo>
                      <a:pt x="263" y="0"/>
                      <a:pt x="0" y="320"/>
                      <a:pt x="264" y="870"/>
                    </a:cubicBezTo>
                    <a:cubicBezTo>
                      <a:pt x="398" y="1151"/>
                      <a:pt x="371" y="1324"/>
                      <a:pt x="94" y="1836"/>
                    </a:cubicBezTo>
                  </a:path>
                </a:pathLst>
              </a:custGeom>
              <a:noFill/>
              <a:ln w="14288" cap="flat">
                <a:solidFill>
                  <a:srgbClr val="E3BA21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0">
                  <a:solidFill>
                    <a:prstClr val="black"/>
                  </a:solidFill>
                  <a:latin typeface="Calibri" pitchFamily="34" charset="0"/>
                  <a:ea typeface="MS PGothic" pitchFamily="34" charset="-128"/>
                  <a:cs typeface="Arial" charset="0"/>
                </a:endParaRPr>
              </a:p>
            </p:txBody>
          </p:sp>
          <p:sp>
            <p:nvSpPr>
              <p:cNvPr id="22" name="Freeform 847"/>
              <p:cNvSpPr>
                <a:spLocks/>
              </p:cNvSpPr>
              <p:nvPr userDrawn="1"/>
            </p:nvSpPr>
            <p:spPr bwMode="auto">
              <a:xfrm>
                <a:off x="2353" y="-7"/>
                <a:ext cx="966" cy="4336"/>
              </a:xfrm>
              <a:custGeom>
                <a:avLst/>
                <a:gdLst>
                  <a:gd name="T0" fmla="*/ 3483 w 408"/>
                  <a:gd name="T1" fmla="*/ 0 h 1836"/>
                  <a:gd name="T2" fmla="*/ 3572 w 408"/>
                  <a:gd name="T3" fmla="*/ 11466 h 1836"/>
                  <a:gd name="T4" fmla="*/ 1647 w 408"/>
                  <a:gd name="T5" fmla="*/ 2420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08" h="1836">
                    <a:moveTo>
                      <a:pt x="264" y="0"/>
                    </a:moveTo>
                    <a:cubicBezTo>
                      <a:pt x="264" y="0"/>
                      <a:pt x="0" y="317"/>
                      <a:pt x="271" y="870"/>
                    </a:cubicBezTo>
                    <a:cubicBezTo>
                      <a:pt x="408" y="1150"/>
                      <a:pt x="395" y="1310"/>
                      <a:pt x="125" y="1836"/>
                    </a:cubicBezTo>
                  </a:path>
                </a:pathLst>
              </a:custGeom>
              <a:noFill/>
              <a:ln w="14288" cap="flat">
                <a:solidFill>
                  <a:srgbClr val="DFAF24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0">
                  <a:solidFill>
                    <a:prstClr val="black"/>
                  </a:solidFill>
                  <a:latin typeface="Calibri" pitchFamily="34" charset="0"/>
                  <a:ea typeface="MS PGothic" pitchFamily="34" charset="-128"/>
                  <a:cs typeface="Arial" charset="0"/>
                </a:endParaRPr>
              </a:p>
            </p:txBody>
          </p:sp>
          <p:sp>
            <p:nvSpPr>
              <p:cNvPr id="23" name="Freeform 848"/>
              <p:cNvSpPr>
                <a:spLocks/>
              </p:cNvSpPr>
              <p:nvPr userDrawn="1"/>
            </p:nvSpPr>
            <p:spPr bwMode="auto">
              <a:xfrm>
                <a:off x="2388" y="-14"/>
                <a:ext cx="988" cy="4336"/>
              </a:xfrm>
              <a:custGeom>
                <a:avLst/>
                <a:gdLst>
                  <a:gd name="T0" fmla="*/ 3473 w 418"/>
                  <a:gd name="T1" fmla="*/ 0 h 1836"/>
                  <a:gd name="T2" fmla="*/ 3674 w 418"/>
                  <a:gd name="T3" fmla="*/ 11466 h 1836"/>
                  <a:gd name="T4" fmla="*/ 2068 w 418"/>
                  <a:gd name="T5" fmla="*/ 2420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18" h="1836">
                    <a:moveTo>
                      <a:pt x="264" y="0"/>
                    </a:moveTo>
                    <a:cubicBezTo>
                      <a:pt x="264" y="0"/>
                      <a:pt x="0" y="314"/>
                      <a:pt x="279" y="870"/>
                    </a:cubicBezTo>
                    <a:cubicBezTo>
                      <a:pt x="418" y="1149"/>
                      <a:pt x="418" y="1296"/>
                      <a:pt x="157" y="1836"/>
                    </a:cubicBezTo>
                  </a:path>
                </a:pathLst>
              </a:custGeom>
              <a:noFill/>
              <a:ln w="14288" cap="flat">
                <a:solidFill>
                  <a:srgbClr val="DCA525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0">
                  <a:solidFill>
                    <a:prstClr val="black"/>
                  </a:solidFill>
                  <a:latin typeface="Calibri" pitchFamily="34" charset="0"/>
                  <a:ea typeface="MS PGothic" pitchFamily="34" charset="-128"/>
                  <a:cs typeface="Arial" charset="0"/>
                </a:endParaRPr>
              </a:p>
            </p:txBody>
          </p:sp>
          <p:sp>
            <p:nvSpPr>
              <p:cNvPr id="24" name="Freeform 850"/>
              <p:cNvSpPr>
                <a:spLocks/>
              </p:cNvSpPr>
              <p:nvPr userDrawn="1"/>
            </p:nvSpPr>
            <p:spPr bwMode="auto">
              <a:xfrm>
                <a:off x="2355" y="-6"/>
                <a:ext cx="1096" cy="4336"/>
              </a:xfrm>
              <a:custGeom>
                <a:avLst/>
                <a:gdLst>
                  <a:gd name="T0" fmla="*/ 3483 w 463"/>
                  <a:gd name="T1" fmla="*/ 0 h 1836"/>
                  <a:gd name="T2" fmla="*/ 3880 w 463"/>
                  <a:gd name="T3" fmla="*/ 11466 h 1836"/>
                  <a:gd name="T4" fmla="*/ 2904 w 463"/>
                  <a:gd name="T5" fmla="*/ 2420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63" h="1836">
                    <a:moveTo>
                      <a:pt x="264" y="0"/>
                    </a:moveTo>
                    <a:cubicBezTo>
                      <a:pt x="264" y="0"/>
                      <a:pt x="0" y="308"/>
                      <a:pt x="294" y="870"/>
                    </a:cubicBezTo>
                    <a:cubicBezTo>
                      <a:pt x="438" y="1146"/>
                      <a:pt x="463" y="1268"/>
                      <a:pt x="220" y="1836"/>
                    </a:cubicBezTo>
                  </a:path>
                </a:pathLst>
              </a:custGeom>
              <a:noFill/>
              <a:ln w="14288" cap="flat">
                <a:solidFill>
                  <a:srgbClr val="D59127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0">
                  <a:solidFill>
                    <a:prstClr val="black"/>
                  </a:solidFill>
                  <a:latin typeface="Calibri" pitchFamily="34" charset="0"/>
                  <a:ea typeface="MS PGothic" pitchFamily="34" charset="-128"/>
                  <a:cs typeface="Arial" charset="0"/>
                </a:endParaRPr>
              </a:p>
            </p:txBody>
          </p:sp>
          <p:sp>
            <p:nvSpPr>
              <p:cNvPr id="25" name="Freeform 851"/>
              <p:cNvSpPr>
                <a:spLocks/>
              </p:cNvSpPr>
              <p:nvPr userDrawn="1"/>
            </p:nvSpPr>
            <p:spPr bwMode="auto">
              <a:xfrm>
                <a:off x="2367" y="-3"/>
                <a:ext cx="1148" cy="4336"/>
              </a:xfrm>
              <a:custGeom>
                <a:avLst/>
                <a:gdLst>
                  <a:gd name="T0" fmla="*/ 3482 w 486"/>
                  <a:gd name="T1" fmla="*/ 0 h 1836"/>
                  <a:gd name="T2" fmla="*/ 3978 w 486"/>
                  <a:gd name="T3" fmla="*/ 11466 h 1836"/>
                  <a:gd name="T4" fmla="*/ 3319 w 486"/>
                  <a:gd name="T5" fmla="*/ 2420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86" h="1836">
                    <a:moveTo>
                      <a:pt x="264" y="0"/>
                    </a:moveTo>
                    <a:cubicBezTo>
                      <a:pt x="264" y="0"/>
                      <a:pt x="0" y="304"/>
                      <a:pt x="302" y="870"/>
                    </a:cubicBezTo>
                    <a:cubicBezTo>
                      <a:pt x="448" y="1145"/>
                      <a:pt x="486" y="1254"/>
                      <a:pt x="252" y="1836"/>
                    </a:cubicBezTo>
                  </a:path>
                </a:pathLst>
              </a:custGeom>
              <a:noFill/>
              <a:ln w="14288" cap="flat">
                <a:solidFill>
                  <a:srgbClr val="D38828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0">
                  <a:solidFill>
                    <a:prstClr val="black"/>
                  </a:solidFill>
                  <a:latin typeface="Calibri" pitchFamily="34" charset="0"/>
                  <a:ea typeface="MS PGothic" pitchFamily="34" charset="-128"/>
                  <a:cs typeface="Arial" charset="0"/>
                </a:endParaRPr>
              </a:p>
            </p:txBody>
          </p:sp>
          <p:sp>
            <p:nvSpPr>
              <p:cNvPr id="26" name="Freeform 852"/>
              <p:cNvSpPr>
                <a:spLocks/>
              </p:cNvSpPr>
              <p:nvPr userDrawn="1"/>
            </p:nvSpPr>
            <p:spPr bwMode="auto">
              <a:xfrm>
                <a:off x="2373" y="-6"/>
                <a:ext cx="1205" cy="4336"/>
              </a:xfrm>
              <a:custGeom>
                <a:avLst/>
                <a:gdLst>
                  <a:gd name="T0" fmla="*/ 3474 w 509"/>
                  <a:gd name="T1" fmla="*/ 0 h 1836"/>
                  <a:gd name="T2" fmla="*/ 4071 w 509"/>
                  <a:gd name="T3" fmla="*/ 11466 h 1836"/>
                  <a:gd name="T4" fmla="*/ 3724 w 509"/>
                  <a:gd name="T5" fmla="*/ 2420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09" h="1836">
                    <a:moveTo>
                      <a:pt x="264" y="0"/>
                    </a:moveTo>
                    <a:cubicBezTo>
                      <a:pt x="264" y="0"/>
                      <a:pt x="0" y="301"/>
                      <a:pt x="309" y="870"/>
                    </a:cubicBezTo>
                    <a:cubicBezTo>
                      <a:pt x="458" y="1144"/>
                      <a:pt x="509" y="1241"/>
                      <a:pt x="283" y="1836"/>
                    </a:cubicBezTo>
                  </a:path>
                </a:pathLst>
              </a:custGeom>
              <a:noFill/>
              <a:ln w="14288" cap="flat">
                <a:solidFill>
                  <a:srgbClr val="D07E29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0">
                  <a:solidFill>
                    <a:prstClr val="black"/>
                  </a:solidFill>
                  <a:latin typeface="Calibri" pitchFamily="34" charset="0"/>
                  <a:ea typeface="MS PGothic" pitchFamily="34" charset="-128"/>
                  <a:cs typeface="Arial" charset="0"/>
                </a:endParaRPr>
              </a:p>
            </p:txBody>
          </p:sp>
        </p:grpSp>
        <p:grpSp>
          <p:nvGrpSpPr>
            <p:cNvPr id="7" name="Group 886"/>
            <p:cNvGrpSpPr>
              <a:grpSpLocks/>
            </p:cNvGrpSpPr>
            <p:nvPr userDrawn="1"/>
          </p:nvGrpSpPr>
          <p:grpSpPr bwMode="auto">
            <a:xfrm rot="17355699" flipH="1">
              <a:off x="2255" y="-1746"/>
              <a:ext cx="1230" cy="6536"/>
              <a:chOff x="2315" y="-13"/>
              <a:chExt cx="1267" cy="4343"/>
            </a:xfrm>
          </p:grpSpPr>
          <p:sp>
            <p:nvSpPr>
              <p:cNvPr id="8" name="Freeform 887"/>
              <p:cNvSpPr>
                <a:spLocks/>
              </p:cNvSpPr>
              <p:nvPr userDrawn="1"/>
            </p:nvSpPr>
            <p:spPr bwMode="auto">
              <a:xfrm>
                <a:off x="2332" y="-6"/>
                <a:ext cx="872" cy="4336"/>
              </a:xfrm>
              <a:custGeom>
                <a:avLst/>
                <a:gdLst>
                  <a:gd name="T0" fmla="*/ 3486 w 369"/>
                  <a:gd name="T1" fmla="*/ 0 h 1836"/>
                  <a:gd name="T2" fmla="*/ 3195 w 369"/>
                  <a:gd name="T3" fmla="*/ 11466 h 1836"/>
                  <a:gd name="T4" fmla="*/ 0 w 369"/>
                  <a:gd name="T5" fmla="*/ 2420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69" h="1836">
                    <a:moveTo>
                      <a:pt x="264" y="0"/>
                    </a:moveTo>
                    <a:cubicBezTo>
                      <a:pt x="264" y="0"/>
                      <a:pt x="1" y="330"/>
                      <a:pt x="242" y="870"/>
                    </a:cubicBezTo>
                    <a:cubicBezTo>
                      <a:pt x="369" y="1155"/>
                      <a:pt x="304" y="1365"/>
                      <a:pt x="0" y="1836"/>
                    </a:cubicBezTo>
                  </a:path>
                </a:pathLst>
              </a:custGeom>
              <a:noFill/>
              <a:ln w="14288" cap="flat">
                <a:solidFill>
                  <a:srgbClr val="18A5D8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0">
                  <a:solidFill>
                    <a:prstClr val="black"/>
                  </a:solidFill>
                  <a:latin typeface="Calibri" pitchFamily="34" charset="0"/>
                  <a:ea typeface="MS PGothic" pitchFamily="34" charset="-128"/>
                  <a:cs typeface="Arial" charset="0"/>
                </a:endParaRPr>
              </a:p>
            </p:txBody>
          </p:sp>
          <p:sp>
            <p:nvSpPr>
              <p:cNvPr id="9" name="Freeform 888"/>
              <p:cNvSpPr>
                <a:spLocks/>
              </p:cNvSpPr>
              <p:nvPr userDrawn="1"/>
            </p:nvSpPr>
            <p:spPr bwMode="auto">
              <a:xfrm>
                <a:off x="2337" y="-7"/>
                <a:ext cx="889" cy="4336"/>
              </a:xfrm>
              <a:custGeom>
                <a:avLst/>
                <a:gdLst>
                  <a:gd name="T0" fmla="*/ 3466 w 378"/>
                  <a:gd name="T1" fmla="*/ 0 h 1836"/>
                  <a:gd name="T2" fmla="*/ 3281 w 378"/>
                  <a:gd name="T3" fmla="*/ 11466 h 1836"/>
                  <a:gd name="T4" fmla="*/ 406 w 378"/>
                  <a:gd name="T5" fmla="*/ 2420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78" h="1836">
                    <a:moveTo>
                      <a:pt x="263" y="0"/>
                    </a:moveTo>
                    <a:cubicBezTo>
                      <a:pt x="263" y="0"/>
                      <a:pt x="0" y="326"/>
                      <a:pt x="249" y="870"/>
                    </a:cubicBezTo>
                    <a:cubicBezTo>
                      <a:pt x="378" y="1154"/>
                      <a:pt x="326" y="1351"/>
                      <a:pt x="31" y="1836"/>
                    </a:cubicBezTo>
                  </a:path>
                </a:pathLst>
              </a:custGeom>
              <a:noFill/>
              <a:ln w="14288" cap="flat">
                <a:solidFill>
                  <a:srgbClr val="199DCC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0">
                  <a:solidFill>
                    <a:prstClr val="black"/>
                  </a:solidFill>
                  <a:latin typeface="Calibri" pitchFamily="34" charset="0"/>
                  <a:ea typeface="MS PGothic" pitchFamily="34" charset="-128"/>
                  <a:cs typeface="Arial" charset="0"/>
                </a:endParaRPr>
              </a:p>
            </p:txBody>
          </p:sp>
          <p:sp>
            <p:nvSpPr>
              <p:cNvPr id="10" name="Freeform 889"/>
              <p:cNvSpPr>
                <a:spLocks/>
              </p:cNvSpPr>
              <p:nvPr userDrawn="1"/>
            </p:nvSpPr>
            <p:spPr bwMode="auto">
              <a:xfrm>
                <a:off x="2345" y="-6"/>
                <a:ext cx="916" cy="4336"/>
              </a:xfrm>
              <a:custGeom>
                <a:avLst/>
                <a:gdLst>
                  <a:gd name="T0" fmla="*/ 3474 w 388"/>
                  <a:gd name="T1" fmla="*/ 0 h 1836"/>
                  <a:gd name="T2" fmla="*/ 3380 w 388"/>
                  <a:gd name="T3" fmla="*/ 11466 h 1836"/>
                  <a:gd name="T4" fmla="*/ 820 w 388"/>
                  <a:gd name="T5" fmla="*/ 2420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88" h="1836">
                    <a:moveTo>
                      <a:pt x="263" y="0"/>
                    </a:moveTo>
                    <a:cubicBezTo>
                      <a:pt x="263" y="0"/>
                      <a:pt x="0" y="323"/>
                      <a:pt x="256" y="870"/>
                    </a:cubicBezTo>
                    <a:cubicBezTo>
                      <a:pt x="388" y="1152"/>
                      <a:pt x="348" y="1338"/>
                      <a:pt x="62" y="1836"/>
                    </a:cubicBezTo>
                  </a:path>
                </a:pathLst>
              </a:custGeom>
              <a:noFill/>
              <a:ln w="14288" cap="flat">
                <a:solidFill>
                  <a:srgbClr val="1A96C3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0">
                  <a:solidFill>
                    <a:prstClr val="black"/>
                  </a:solidFill>
                  <a:latin typeface="Calibri" pitchFamily="34" charset="0"/>
                  <a:ea typeface="MS PGothic" pitchFamily="34" charset="-128"/>
                  <a:cs typeface="Arial" charset="0"/>
                </a:endParaRPr>
              </a:p>
            </p:txBody>
          </p:sp>
          <p:sp>
            <p:nvSpPr>
              <p:cNvPr id="11" name="Freeform 890"/>
              <p:cNvSpPr>
                <a:spLocks/>
              </p:cNvSpPr>
              <p:nvPr userDrawn="1"/>
            </p:nvSpPr>
            <p:spPr bwMode="auto">
              <a:xfrm>
                <a:off x="2316" y="-10"/>
                <a:ext cx="937" cy="4336"/>
              </a:xfrm>
              <a:custGeom>
                <a:avLst/>
                <a:gdLst>
                  <a:gd name="T0" fmla="*/ 3465 w 398"/>
                  <a:gd name="T1" fmla="*/ 0 h 1836"/>
                  <a:gd name="T2" fmla="*/ 3481 w 398"/>
                  <a:gd name="T3" fmla="*/ 11466 h 1836"/>
                  <a:gd name="T4" fmla="*/ 1238 w 398"/>
                  <a:gd name="T5" fmla="*/ 2420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98" h="1836">
                    <a:moveTo>
                      <a:pt x="263" y="0"/>
                    </a:moveTo>
                    <a:cubicBezTo>
                      <a:pt x="263" y="0"/>
                      <a:pt x="0" y="320"/>
                      <a:pt x="264" y="870"/>
                    </a:cubicBezTo>
                    <a:cubicBezTo>
                      <a:pt x="398" y="1151"/>
                      <a:pt x="371" y="1324"/>
                      <a:pt x="94" y="1836"/>
                    </a:cubicBezTo>
                  </a:path>
                </a:pathLst>
              </a:custGeom>
              <a:noFill/>
              <a:ln w="14288" cap="flat">
                <a:solidFill>
                  <a:srgbClr val="1A8FBA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0">
                  <a:solidFill>
                    <a:prstClr val="black"/>
                  </a:solidFill>
                  <a:latin typeface="Calibri" pitchFamily="34" charset="0"/>
                  <a:ea typeface="MS PGothic" pitchFamily="34" charset="-128"/>
                  <a:cs typeface="Arial" charset="0"/>
                </a:endParaRPr>
              </a:p>
            </p:txBody>
          </p:sp>
          <p:sp>
            <p:nvSpPr>
              <p:cNvPr id="12" name="Freeform 891"/>
              <p:cNvSpPr>
                <a:spLocks/>
              </p:cNvSpPr>
              <p:nvPr userDrawn="1"/>
            </p:nvSpPr>
            <p:spPr bwMode="auto">
              <a:xfrm>
                <a:off x="2353" y="-7"/>
                <a:ext cx="967" cy="4336"/>
              </a:xfrm>
              <a:custGeom>
                <a:avLst/>
                <a:gdLst>
                  <a:gd name="T0" fmla="*/ 3483 w 408"/>
                  <a:gd name="T1" fmla="*/ 0 h 1836"/>
                  <a:gd name="T2" fmla="*/ 3572 w 408"/>
                  <a:gd name="T3" fmla="*/ 11466 h 1836"/>
                  <a:gd name="T4" fmla="*/ 1647 w 408"/>
                  <a:gd name="T5" fmla="*/ 2420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08" h="1836">
                    <a:moveTo>
                      <a:pt x="264" y="0"/>
                    </a:moveTo>
                    <a:cubicBezTo>
                      <a:pt x="264" y="0"/>
                      <a:pt x="0" y="317"/>
                      <a:pt x="271" y="870"/>
                    </a:cubicBezTo>
                    <a:cubicBezTo>
                      <a:pt x="408" y="1150"/>
                      <a:pt x="395" y="1310"/>
                      <a:pt x="125" y="1836"/>
                    </a:cubicBezTo>
                  </a:path>
                </a:pathLst>
              </a:custGeom>
              <a:noFill/>
              <a:ln w="14288" cap="flat">
                <a:solidFill>
                  <a:srgbClr val="1888B2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0">
                  <a:solidFill>
                    <a:prstClr val="black"/>
                  </a:solidFill>
                  <a:latin typeface="Calibri" pitchFamily="34" charset="0"/>
                  <a:ea typeface="MS PGothic" pitchFamily="34" charset="-128"/>
                  <a:cs typeface="Arial" charset="0"/>
                </a:endParaRPr>
              </a:p>
            </p:txBody>
          </p:sp>
          <p:sp>
            <p:nvSpPr>
              <p:cNvPr id="13" name="Freeform 892"/>
              <p:cNvSpPr>
                <a:spLocks/>
              </p:cNvSpPr>
              <p:nvPr userDrawn="1"/>
            </p:nvSpPr>
            <p:spPr bwMode="auto">
              <a:xfrm>
                <a:off x="2359" y="-6"/>
                <a:ext cx="984" cy="4336"/>
              </a:xfrm>
              <a:custGeom>
                <a:avLst/>
                <a:gdLst>
                  <a:gd name="T0" fmla="*/ 3473 w 418"/>
                  <a:gd name="T1" fmla="*/ 0 h 1836"/>
                  <a:gd name="T2" fmla="*/ 3674 w 418"/>
                  <a:gd name="T3" fmla="*/ 11466 h 1836"/>
                  <a:gd name="T4" fmla="*/ 2068 w 418"/>
                  <a:gd name="T5" fmla="*/ 2420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18" h="1836">
                    <a:moveTo>
                      <a:pt x="264" y="0"/>
                    </a:moveTo>
                    <a:cubicBezTo>
                      <a:pt x="264" y="0"/>
                      <a:pt x="0" y="314"/>
                      <a:pt x="279" y="870"/>
                    </a:cubicBezTo>
                    <a:cubicBezTo>
                      <a:pt x="418" y="1149"/>
                      <a:pt x="418" y="1296"/>
                      <a:pt x="157" y="1836"/>
                    </a:cubicBezTo>
                  </a:path>
                </a:pathLst>
              </a:custGeom>
              <a:noFill/>
              <a:ln w="14288" cap="flat">
                <a:solidFill>
                  <a:srgbClr val="1A82AA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0">
                  <a:solidFill>
                    <a:prstClr val="black"/>
                  </a:solidFill>
                  <a:latin typeface="Calibri" pitchFamily="34" charset="0"/>
                  <a:ea typeface="MS PGothic" pitchFamily="34" charset="-128"/>
                  <a:cs typeface="Arial" charset="0"/>
                </a:endParaRPr>
              </a:p>
            </p:txBody>
          </p:sp>
          <p:sp>
            <p:nvSpPr>
              <p:cNvPr id="14" name="Freeform 893"/>
              <p:cNvSpPr>
                <a:spLocks/>
              </p:cNvSpPr>
              <p:nvPr userDrawn="1"/>
            </p:nvSpPr>
            <p:spPr bwMode="auto">
              <a:xfrm>
                <a:off x="2311" y="-14"/>
                <a:ext cx="1030" cy="4336"/>
              </a:xfrm>
              <a:custGeom>
                <a:avLst/>
                <a:gdLst>
                  <a:gd name="T0" fmla="*/ 3462 w 440"/>
                  <a:gd name="T1" fmla="*/ 0 h 1836"/>
                  <a:gd name="T2" fmla="*/ 3764 w 440"/>
                  <a:gd name="T3" fmla="*/ 11466 h 1836"/>
                  <a:gd name="T4" fmla="*/ 2475 w 440"/>
                  <a:gd name="T5" fmla="*/ 2420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40" h="1836">
                    <a:moveTo>
                      <a:pt x="263" y="0"/>
                    </a:moveTo>
                    <a:cubicBezTo>
                      <a:pt x="263" y="0"/>
                      <a:pt x="0" y="311"/>
                      <a:pt x="286" y="870"/>
                    </a:cubicBezTo>
                    <a:cubicBezTo>
                      <a:pt x="428" y="1148"/>
                      <a:pt x="440" y="1282"/>
                      <a:pt x="188" y="1836"/>
                    </a:cubicBezTo>
                  </a:path>
                </a:pathLst>
              </a:custGeom>
              <a:noFill/>
              <a:ln w="14288" cap="flat">
                <a:solidFill>
                  <a:srgbClr val="187CA2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0">
                  <a:solidFill>
                    <a:prstClr val="black"/>
                  </a:solidFill>
                  <a:latin typeface="Calibri" pitchFamily="34" charset="0"/>
                  <a:ea typeface="MS PGothic" pitchFamily="34" charset="-128"/>
                  <a:cs typeface="Arial" charset="0"/>
                </a:endParaRPr>
              </a:p>
            </p:txBody>
          </p:sp>
          <p:sp>
            <p:nvSpPr>
              <p:cNvPr id="15" name="Freeform 894"/>
              <p:cNvSpPr>
                <a:spLocks/>
              </p:cNvSpPr>
              <p:nvPr userDrawn="1"/>
            </p:nvSpPr>
            <p:spPr bwMode="auto">
              <a:xfrm>
                <a:off x="2360" y="-7"/>
                <a:ext cx="1092" cy="4336"/>
              </a:xfrm>
              <a:custGeom>
                <a:avLst/>
                <a:gdLst>
                  <a:gd name="T0" fmla="*/ 3483 w 463"/>
                  <a:gd name="T1" fmla="*/ 0 h 1836"/>
                  <a:gd name="T2" fmla="*/ 3880 w 463"/>
                  <a:gd name="T3" fmla="*/ 11466 h 1836"/>
                  <a:gd name="T4" fmla="*/ 2904 w 463"/>
                  <a:gd name="T5" fmla="*/ 2420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63" h="1836">
                    <a:moveTo>
                      <a:pt x="264" y="0"/>
                    </a:moveTo>
                    <a:cubicBezTo>
                      <a:pt x="264" y="0"/>
                      <a:pt x="0" y="308"/>
                      <a:pt x="294" y="870"/>
                    </a:cubicBezTo>
                    <a:cubicBezTo>
                      <a:pt x="438" y="1146"/>
                      <a:pt x="463" y="1268"/>
                      <a:pt x="220" y="1836"/>
                    </a:cubicBezTo>
                  </a:path>
                </a:pathLst>
              </a:custGeom>
              <a:noFill/>
              <a:ln w="14288" cap="flat">
                <a:solidFill>
                  <a:srgbClr val="15769B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0">
                  <a:solidFill>
                    <a:prstClr val="black"/>
                  </a:solidFill>
                  <a:latin typeface="Calibri" pitchFamily="34" charset="0"/>
                  <a:ea typeface="MS PGothic" pitchFamily="34" charset="-128"/>
                  <a:cs typeface="Arial" charset="0"/>
                </a:endParaRPr>
              </a:p>
            </p:txBody>
          </p:sp>
          <p:sp>
            <p:nvSpPr>
              <p:cNvPr id="16" name="Freeform 895"/>
              <p:cNvSpPr>
                <a:spLocks/>
              </p:cNvSpPr>
              <p:nvPr userDrawn="1"/>
            </p:nvSpPr>
            <p:spPr bwMode="auto">
              <a:xfrm>
                <a:off x="2375" y="-6"/>
                <a:ext cx="1147" cy="4336"/>
              </a:xfrm>
              <a:custGeom>
                <a:avLst/>
                <a:gdLst>
                  <a:gd name="T0" fmla="*/ 3482 w 486"/>
                  <a:gd name="T1" fmla="*/ 0 h 1836"/>
                  <a:gd name="T2" fmla="*/ 3978 w 486"/>
                  <a:gd name="T3" fmla="*/ 11466 h 1836"/>
                  <a:gd name="T4" fmla="*/ 3319 w 486"/>
                  <a:gd name="T5" fmla="*/ 2420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86" h="1836">
                    <a:moveTo>
                      <a:pt x="264" y="0"/>
                    </a:moveTo>
                    <a:cubicBezTo>
                      <a:pt x="264" y="0"/>
                      <a:pt x="0" y="304"/>
                      <a:pt x="302" y="870"/>
                    </a:cubicBezTo>
                    <a:cubicBezTo>
                      <a:pt x="448" y="1145"/>
                      <a:pt x="486" y="1254"/>
                      <a:pt x="252" y="1836"/>
                    </a:cubicBezTo>
                  </a:path>
                </a:pathLst>
              </a:custGeom>
              <a:noFill/>
              <a:ln w="14288" cap="flat">
                <a:solidFill>
                  <a:srgbClr val="157194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0">
                  <a:solidFill>
                    <a:prstClr val="black"/>
                  </a:solidFill>
                  <a:latin typeface="Calibri" pitchFamily="34" charset="0"/>
                  <a:ea typeface="MS PGothic" pitchFamily="34" charset="-128"/>
                  <a:cs typeface="Arial" charset="0"/>
                </a:endParaRPr>
              </a:p>
            </p:txBody>
          </p:sp>
          <p:sp>
            <p:nvSpPr>
              <p:cNvPr id="17" name="Freeform 896"/>
              <p:cNvSpPr>
                <a:spLocks/>
              </p:cNvSpPr>
              <p:nvPr userDrawn="1"/>
            </p:nvSpPr>
            <p:spPr bwMode="auto">
              <a:xfrm>
                <a:off x="2381" y="-7"/>
                <a:ext cx="1198" cy="4336"/>
              </a:xfrm>
              <a:custGeom>
                <a:avLst/>
                <a:gdLst>
                  <a:gd name="T0" fmla="*/ 3474 w 509"/>
                  <a:gd name="T1" fmla="*/ 0 h 1836"/>
                  <a:gd name="T2" fmla="*/ 4071 w 509"/>
                  <a:gd name="T3" fmla="*/ 11466 h 1836"/>
                  <a:gd name="T4" fmla="*/ 3724 w 509"/>
                  <a:gd name="T5" fmla="*/ 2420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09" h="1836">
                    <a:moveTo>
                      <a:pt x="264" y="0"/>
                    </a:moveTo>
                    <a:cubicBezTo>
                      <a:pt x="264" y="0"/>
                      <a:pt x="0" y="301"/>
                      <a:pt x="309" y="870"/>
                    </a:cubicBezTo>
                    <a:cubicBezTo>
                      <a:pt x="458" y="1144"/>
                      <a:pt x="509" y="1241"/>
                      <a:pt x="283" y="1836"/>
                    </a:cubicBezTo>
                  </a:path>
                </a:pathLst>
              </a:custGeom>
              <a:noFill/>
              <a:ln w="14288" cap="flat">
                <a:solidFill>
                  <a:srgbClr val="136B8D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0">
                  <a:solidFill>
                    <a:prstClr val="black"/>
                  </a:solidFill>
                  <a:latin typeface="Calibri" pitchFamily="34" charset="0"/>
                  <a:ea typeface="MS PGothic" pitchFamily="34" charset="-128"/>
                  <a:cs typeface="Arial" charset="0"/>
                </a:endParaRPr>
              </a:p>
            </p:txBody>
          </p:sp>
        </p:grpSp>
      </p:grpSp>
      <p:pic>
        <p:nvPicPr>
          <p:cNvPr id="27" name="Picture 29" descr="11kemenkeu-aqua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99273" y="-20638"/>
            <a:ext cx="1795463" cy="1581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4826" y="4042803"/>
            <a:ext cx="6934200" cy="134217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>
                <a:solidFill>
                  <a:srgbClr val="24285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286283"/>
            <a:ext cx="9906000" cy="147002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3579-lines-1920x1080-abstract-wallpaper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158743" y="1301750"/>
            <a:ext cx="9595128" cy="48847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58742" y="172906"/>
            <a:ext cx="9595128" cy="1143000"/>
          </a:xfrm>
          <a:solidFill>
            <a:schemeClr val="tx2">
              <a:lumMod val="40000"/>
              <a:lumOff val="60000"/>
              <a:alpha val="47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none"/>
        </p:style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Footer Placeholder 2"/>
          <p:cNvSpPr>
            <a:spLocks noGrp="1"/>
          </p:cNvSpPr>
          <p:nvPr>
            <p:ph type="ftr" sz="quarter" idx="13"/>
          </p:nvPr>
        </p:nvSpPr>
        <p:spPr>
          <a:xfrm>
            <a:off x="1" y="6492980"/>
            <a:ext cx="6530050" cy="365125"/>
          </a:xfrm>
        </p:spPr>
        <p:txBody>
          <a:bodyPr/>
          <a:lstStyle>
            <a:lvl1pPr algn="l">
              <a:defRPr sz="900" b="1"/>
            </a:lvl1pPr>
          </a:lstStyle>
          <a:p>
            <a:pPr>
              <a:defRPr/>
            </a:pPr>
            <a:endParaRPr lang="en-US">
              <a:solidFill>
                <a:prstClr val="black">
                  <a:lumMod val="65000"/>
                  <a:lumOff val="35000"/>
                </a:prstClr>
              </a:solidFill>
              <a:latin typeface="Rockwell"/>
            </a:endParaRPr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14"/>
          </p:nvPr>
        </p:nvSpPr>
        <p:spPr>
          <a:xfrm>
            <a:off x="8846608" y="6492980"/>
            <a:ext cx="1059392" cy="365125"/>
          </a:xfrm>
        </p:spPr>
        <p:txBody>
          <a:bodyPr/>
          <a:lstStyle>
            <a:lvl1pPr>
              <a:defRPr sz="1100">
                <a:latin typeface="Cambria" charset="0"/>
              </a:defRPr>
            </a:lvl1pPr>
          </a:lstStyle>
          <a:p>
            <a:pPr>
              <a:defRPr/>
            </a:pPr>
            <a:r>
              <a:rPr lang="en-US">
                <a:solidFill>
                  <a:prstClr val="black"/>
                </a:solidFill>
              </a:rPr>
              <a:t>page</a:t>
            </a:r>
            <a:fld id="{9D8027D0-10F3-4F9B-91F5-EB7607FB37C9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3579-lines-1920x1080-abstract-wallpaper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 986"/>
          <p:cNvGrpSpPr>
            <a:grpSpLocks/>
          </p:cNvGrpSpPr>
          <p:nvPr userDrawn="1"/>
        </p:nvGrpSpPr>
        <p:grpSpPr bwMode="auto">
          <a:xfrm flipH="1">
            <a:off x="4" y="954194"/>
            <a:ext cx="9885363" cy="915987"/>
            <a:chOff x="-402" y="623"/>
            <a:chExt cx="6534" cy="1522"/>
          </a:xfrm>
        </p:grpSpPr>
        <p:grpSp>
          <p:nvGrpSpPr>
            <p:cNvPr id="6" name="Group 842"/>
            <p:cNvGrpSpPr>
              <a:grpSpLocks/>
            </p:cNvGrpSpPr>
            <p:nvPr userDrawn="1"/>
          </p:nvGrpSpPr>
          <p:grpSpPr bwMode="auto">
            <a:xfrm rot="17024435" flipH="1">
              <a:off x="2234" y="-2081"/>
              <a:ext cx="1222" cy="6433"/>
              <a:chOff x="2261" y="-6"/>
              <a:chExt cx="1257" cy="4354"/>
            </a:xfrm>
          </p:grpSpPr>
          <p:sp>
            <p:nvSpPr>
              <p:cNvPr id="18" name="Freeform 843"/>
              <p:cNvSpPr>
                <a:spLocks/>
              </p:cNvSpPr>
              <p:nvPr userDrawn="1"/>
            </p:nvSpPr>
            <p:spPr bwMode="auto">
              <a:xfrm>
                <a:off x="2267" y="-2"/>
                <a:ext cx="885" cy="4332"/>
              </a:xfrm>
              <a:custGeom>
                <a:avLst/>
                <a:gdLst>
                  <a:gd name="T0" fmla="*/ 20053 w 369"/>
                  <a:gd name="T1" fmla="*/ 0 h 1836"/>
                  <a:gd name="T2" fmla="*/ 18379 w 369"/>
                  <a:gd name="T3" fmla="*/ 63833 h 1836"/>
                  <a:gd name="T4" fmla="*/ 0 w 369"/>
                  <a:gd name="T5" fmla="*/ 13473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69" h="1836">
                    <a:moveTo>
                      <a:pt x="264" y="0"/>
                    </a:moveTo>
                    <a:cubicBezTo>
                      <a:pt x="264" y="0"/>
                      <a:pt x="1" y="330"/>
                      <a:pt x="242" y="870"/>
                    </a:cubicBezTo>
                    <a:cubicBezTo>
                      <a:pt x="369" y="1155"/>
                      <a:pt x="304" y="1365"/>
                      <a:pt x="0" y="1836"/>
                    </a:cubicBezTo>
                  </a:path>
                </a:pathLst>
              </a:custGeom>
              <a:noFill/>
              <a:ln w="14288" cap="flat">
                <a:solidFill>
                  <a:srgbClr val="EFD913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9" name="Freeform 844"/>
              <p:cNvSpPr>
                <a:spLocks/>
              </p:cNvSpPr>
              <p:nvPr userDrawn="1"/>
            </p:nvSpPr>
            <p:spPr bwMode="auto">
              <a:xfrm>
                <a:off x="2261" y="11"/>
                <a:ext cx="898" cy="4337"/>
              </a:xfrm>
              <a:custGeom>
                <a:avLst/>
                <a:gdLst>
                  <a:gd name="T0" fmla="*/ 19475 w 378"/>
                  <a:gd name="T1" fmla="*/ 0 h 1836"/>
                  <a:gd name="T2" fmla="*/ 18434 w 378"/>
                  <a:gd name="T3" fmla="*/ 64038 h 1836"/>
                  <a:gd name="T4" fmla="*/ 2280 w 378"/>
                  <a:gd name="T5" fmla="*/ 135166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78" h="1836">
                    <a:moveTo>
                      <a:pt x="263" y="0"/>
                    </a:moveTo>
                    <a:cubicBezTo>
                      <a:pt x="263" y="0"/>
                      <a:pt x="0" y="326"/>
                      <a:pt x="249" y="870"/>
                    </a:cubicBezTo>
                    <a:cubicBezTo>
                      <a:pt x="378" y="1154"/>
                      <a:pt x="326" y="1351"/>
                      <a:pt x="31" y="1836"/>
                    </a:cubicBezTo>
                  </a:path>
                </a:pathLst>
              </a:custGeom>
              <a:noFill/>
              <a:ln w="14288" cap="flat">
                <a:solidFill>
                  <a:srgbClr val="EACE1A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0" name="Freeform 845"/>
              <p:cNvSpPr>
                <a:spLocks/>
              </p:cNvSpPr>
              <p:nvPr userDrawn="1"/>
            </p:nvSpPr>
            <p:spPr bwMode="auto">
              <a:xfrm>
                <a:off x="2265" y="5"/>
                <a:ext cx="925" cy="4340"/>
              </a:xfrm>
              <a:custGeom>
                <a:avLst/>
                <a:gdLst>
                  <a:gd name="T0" fmla="*/ 19659 w 388"/>
                  <a:gd name="T1" fmla="*/ 0 h 1836"/>
                  <a:gd name="T2" fmla="*/ 19128 w 388"/>
                  <a:gd name="T3" fmla="*/ 64098 h 1836"/>
                  <a:gd name="T4" fmla="*/ 4641 w 388"/>
                  <a:gd name="T5" fmla="*/ 135290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88" h="1836">
                    <a:moveTo>
                      <a:pt x="263" y="0"/>
                    </a:moveTo>
                    <a:cubicBezTo>
                      <a:pt x="263" y="0"/>
                      <a:pt x="0" y="323"/>
                      <a:pt x="256" y="870"/>
                    </a:cubicBezTo>
                    <a:cubicBezTo>
                      <a:pt x="388" y="1152"/>
                      <a:pt x="348" y="1338"/>
                      <a:pt x="62" y="1836"/>
                    </a:cubicBezTo>
                  </a:path>
                </a:pathLst>
              </a:custGeom>
              <a:noFill/>
              <a:ln w="14288" cap="flat">
                <a:solidFill>
                  <a:srgbClr val="E7C41E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1" name="Freeform 846"/>
              <p:cNvSpPr>
                <a:spLocks/>
              </p:cNvSpPr>
              <p:nvPr userDrawn="1"/>
            </p:nvSpPr>
            <p:spPr bwMode="auto">
              <a:xfrm>
                <a:off x="2263" y="-1"/>
                <a:ext cx="958" cy="4335"/>
              </a:xfrm>
              <a:custGeom>
                <a:avLst/>
                <a:gdLst>
                  <a:gd name="T0" fmla="*/ 19949 w 398"/>
                  <a:gd name="T1" fmla="*/ 0 h 1836"/>
                  <a:gd name="T2" fmla="*/ 20043 w 398"/>
                  <a:gd name="T3" fmla="*/ 63922 h 1836"/>
                  <a:gd name="T4" fmla="*/ 7129 w 398"/>
                  <a:gd name="T5" fmla="*/ 134916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98" h="1836">
                    <a:moveTo>
                      <a:pt x="263" y="0"/>
                    </a:moveTo>
                    <a:cubicBezTo>
                      <a:pt x="263" y="0"/>
                      <a:pt x="0" y="320"/>
                      <a:pt x="264" y="870"/>
                    </a:cubicBezTo>
                    <a:cubicBezTo>
                      <a:pt x="398" y="1151"/>
                      <a:pt x="371" y="1324"/>
                      <a:pt x="94" y="1836"/>
                    </a:cubicBezTo>
                  </a:path>
                </a:pathLst>
              </a:custGeom>
              <a:noFill/>
              <a:ln w="14288" cap="flat">
                <a:solidFill>
                  <a:srgbClr val="E3BA21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2" name="Freeform 847"/>
              <p:cNvSpPr>
                <a:spLocks/>
              </p:cNvSpPr>
              <p:nvPr userDrawn="1"/>
            </p:nvSpPr>
            <p:spPr bwMode="auto">
              <a:xfrm>
                <a:off x="2292" y="-1"/>
                <a:ext cx="966" cy="4340"/>
              </a:xfrm>
              <a:custGeom>
                <a:avLst/>
                <a:gdLst>
                  <a:gd name="T0" fmla="*/ 19526 w 408"/>
                  <a:gd name="T1" fmla="*/ 0 h 1836"/>
                  <a:gd name="T2" fmla="*/ 20023 w 408"/>
                  <a:gd name="T3" fmla="*/ 64098 h 1836"/>
                  <a:gd name="T4" fmla="*/ 9234 w 408"/>
                  <a:gd name="T5" fmla="*/ 135290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08" h="1836">
                    <a:moveTo>
                      <a:pt x="264" y="0"/>
                    </a:moveTo>
                    <a:cubicBezTo>
                      <a:pt x="264" y="0"/>
                      <a:pt x="0" y="317"/>
                      <a:pt x="271" y="870"/>
                    </a:cubicBezTo>
                    <a:cubicBezTo>
                      <a:pt x="408" y="1150"/>
                      <a:pt x="395" y="1310"/>
                      <a:pt x="125" y="1836"/>
                    </a:cubicBezTo>
                  </a:path>
                </a:pathLst>
              </a:custGeom>
              <a:noFill/>
              <a:ln w="14288" cap="flat">
                <a:solidFill>
                  <a:srgbClr val="DFAF24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3" name="Freeform 848"/>
              <p:cNvSpPr>
                <a:spLocks/>
              </p:cNvSpPr>
              <p:nvPr userDrawn="1"/>
            </p:nvSpPr>
            <p:spPr bwMode="auto">
              <a:xfrm>
                <a:off x="2323" y="-6"/>
                <a:ext cx="1001" cy="4337"/>
              </a:xfrm>
              <a:custGeom>
                <a:avLst/>
                <a:gdLst>
                  <a:gd name="T0" fmla="*/ 19917 w 418"/>
                  <a:gd name="T1" fmla="*/ 0 h 1836"/>
                  <a:gd name="T2" fmla="*/ 21069 w 418"/>
                  <a:gd name="T3" fmla="*/ 64038 h 1836"/>
                  <a:gd name="T4" fmla="*/ 11859 w 418"/>
                  <a:gd name="T5" fmla="*/ 135166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18" h="1836">
                    <a:moveTo>
                      <a:pt x="264" y="0"/>
                    </a:moveTo>
                    <a:cubicBezTo>
                      <a:pt x="264" y="0"/>
                      <a:pt x="0" y="314"/>
                      <a:pt x="279" y="870"/>
                    </a:cubicBezTo>
                    <a:cubicBezTo>
                      <a:pt x="418" y="1149"/>
                      <a:pt x="418" y="1296"/>
                      <a:pt x="157" y="1836"/>
                    </a:cubicBezTo>
                  </a:path>
                </a:pathLst>
              </a:custGeom>
              <a:noFill/>
              <a:ln w="14288" cap="flat">
                <a:solidFill>
                  <a:srgbClr val="DCA525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4" name="Freeform 850"/>
              <p:cNvSpPr>
                <a:spLocks/>
              </p:cNvSpPr>
              <p:nvPr userDrawn="1"/>
            </p:nvSpPr>
            <p:spPr bwMode="auto">
              <a:xfrm>
                <a:off x="2302" y="-1"/>
                <a:ext cx="1104" cy="4340"/>
              </a:xfrm>
              <a:custGeom>
                <a:avLst/>
                <a:gdLst>
                  <a:gd name="T0" fmla="*/ 19623 w 463"/>
                  <a:gd name="T1" fmla="*/ 0 h 1836"/>
                  <a:gd name="T2" fmla="*/ 21861 w 463"/>
                  <a:gd name="T3" fmla="*/ 64098 h 1836"/>
                  <a:gd name="T4" fmla="*/ 16362 w 463"/>
                  <a:gd name="T5" fmla="*/ 135290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63" h="1836">
                    <a:moveTo>
                      <a:pt x="264" y="0"/>
                    </a:moveTo>
                    <a:cubicBezTo>
                      <a:pt x="264" y="0"/>
                      <a:pt x="0" y="308"/>
                      <a:pt x="294" y="870"/>
                    </a:cubicBezTo>
                    <a:cubicBezTo>
                      <a:pt x="438" y="1146"/>
                      <a:pt x="463" y="1268"/>
                      <a:pt x="220" y="1836"/>
                    </a:cubicBezTo>
                  </a:path>
                </a:pathLst>
              </a:custGeom>
              <a:noFill/>
              <a:ln w="14288" cap="flat">
                <a:solidFill>
                  <a:srgbClr val="D59127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5" name="Freeform 851"/>
              <p:cNvSpPr>
                <a:spLocks/>
              </p:cNvSpPr>
              <p:nvPr userDrawn="1"/>
            </p:nvSpPr>
            <p:spPr bwMode="auto">
              <a:xfrm>
                <a:off x="2303" y="-1"/>
                <a:ext cx="1150" cy="4340"/>
              </a:xfrm>
              <a:custGeom>
                <a:avLst/>
                <a:gdLst>
                  <a:gd name="T0" fmla="*/ 19429 w 486"/>
                  <a:gd name="T1" fmla="*/ 0 h 1836"/>
                  <a:gd name="T2" fmla="*/ 22197 w 486"/>
                  <a:gd name="T3" fmla="*/ 64098 h 1836"/>
                  <a:gd name="T4" fmla="*/ 18519 w 486"/>
                  <a:gd name="T5" fmla="*/ 135290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86" h="1836">
                    <a:moveTo>
                      <a:pt x="264" y="0"/>
                    </a:moveTo>
                    <a:cubicBezTo>
                      <a:pt x="264" y="0"/>
                      <a:pt x="0" y="304"/>
                      <a:pt x="302" y="870"/>
                    </a:cubicBezTo>
                    <a:cubicBezTo>
                      <a:pt x="448" y="1145"/>
                      <a:pt x="486" y="1254"/>
                      <a:pt x="252" y="1836"/>
                    </a:cubicBezTo>
                  </a:path>
                </a:pathLst>
              </a:custGeom>
              <a:noFill/>
              <a:ln w="14288" cap="flat">
                <a:solidFill>
                  <a:srgbClr val="D38828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6" name="Freeform 852"/>
              <p:cNvSpPr>
                <a:spLocks/>
              </p:cNvSpPr>
              <p:nvPr userDrawn="1"/>
            </p:nvSpPr>
            <p:spPr bwMode="auto">
              <a:xfrm>
                <a:off x="2313" y="1"/>
                <a:ext cx="1205" cy="4337"/>
              </a:xfrm>
              <a:custGeom>
                <a:avLst/>
                <a:gdLst>
                  <a:gd name="T0" fmla="*/ 19374 w 509"/>
                  <a:gd name="T1" fmla="*/ 0 h 1836"/>
                  <a:gd name="T2" fmla="*/ 22703 w 509"/>
                  <a:gd name="T3" fmla="*/ 64038 h 1836"/>
                  <a:gd name="T4" fmla="*/ 20767 w 509"/>
                  <a:gd name="T5" fmla="*/ 135166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09" h="1836">
                    <a:moveTo>
                      <a:pt x="264" y="0"/>
                    </a:moveTo>
                    <a:cubicBezTo>
                      <a:pt x="264" y="0"/>
                      <a:pt x="0" y="301"/>
                      <a:pt x="309" y="870"/>
                    </a:cubicBezTo>
                    <a:cubicBezTo>
                      <a:pt x="458" y="1144"/>
                      <a:pt x="509" y="1241"/>
                      <a:pt x="283" y="1836"/>
                    </a:cubicBezTo>
                  </a:path>
                </a:pathLst>
              </a:custGeom>
              <a:noFill/>
              <a:ln w="14288" cap="flat">
                <a:solidFill>
                  <a:srgbClr val="D07E29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</p:grpSp>
        <p:grpSp>
          <p:nvGrpSpPr>
            <p:cNvPr id="7" name="Group 886"/>
            <p:cNvGrpSpPr>
              <a:grpSpLocks/>
            </p:cNvGrpSpPr>
            <p:nvPr userDrawn="1"/>
          </p:nvGrpSpPr>
          <p:grpSpPr bwMode="auto">
            <a:xfrm rot="17355699" flipH="1">
              <a:off x="2341" y="-1861"/>
              <a:ext cx="1220" cy="6603"/>
              <a:chOff x="2238" y="1"/>
              <a:chExt cx="1279" cy="4351"/>
            </a:xfrm>
          </p:grpSpPr>
          <p:sp>
            <p:nvSpPr>
              <p:cNvPr id="8" name="Freeform 887"/>
              <p:cNvSpPr>
                <a:spLocks/>
              </p:cNvSpPr>
              <p:nvPr userDrawn="1"/>
            </p:nvSpPr>
            <p:spPr bwMode="auto">
              <a:xfrm>
                <a:off x="2259" y="8"/>
                <a:ext cx="882" cy="4332"/>
              </a:xfrm>
              <a:custGeom>
                <a:avLst/>
                <a:gdLst>
                  <a:gd name="T0" fmla="*/ 19962 w 369"/>
                  <a:gd name="T1" fmla="*/ 0 h 1836"/>
                  <a:gd name="T2" fmla="*/ 18294 w 369"/>
                  <a:gd name="T3" fmla="*/ 63891 h 1836"/>
                  <a:gd name="T4" fmla="*/ 0 w 369"/>
                  <a:gd name="T5" fmla="*/ 134854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69" h="1836">
                    <a:moveTo>
                      <a:pt x="264" y="0"/>
                    </a:moveTo>
                    <a:cubicBezTo>
                      <a:pt x="264" y="0"/>
                      <a:pt x="1" y="330"/>
                      <a:pt x="242" y="870"/>
                    </a:cubicBezTo>
                    <a:cubicBezTo>
                      <a:pt x="369" y="1155"/>
                      <a:pt x="304" y="1365"/>
                      <a:pt x="0" y="1836"/>
                    </a:cubicBezTo>
                  </a:path>
                </a:pathLst>
              </a:custGeom>
              <a:noFill/>
              <a:ln w="14288" cap="flat">
                <a:solidFill>
                  <a:srgbClr val="18A5D8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9" name="Freeform 888"/>
              <p:cNvSpPr>
                <a:spLocks/>
              </p:cNvSpPr>
              <p:nvPr userDrawn="1"/>
            </p:nvSpPr>
            <p:spPr bwMode="auto">
              <a:xfrm>
                <a:off x="2259" y="8"/>
                <a:ext cx="907" cy="4332"/>
              </a:xfrm>
              <a:custGeom>
                <a:avLst/>
                <a:gdLst>
                  <a:gd name="T0" fmla="*/ 19867 w 378"/>
                  <a:gd name="T1" fmla="*/ 0 h 1836"/>
                  <a:gd name="T2" fmla="*/ 18806 w 378"/>
                  <a:gd name="T3" fmla="*/ 63891 h 1836"/>
                  <a:gd name="T4" fmla="*/ 2327 w 378"/>
                  <a:gd name="T5" fmla="*/ 134854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78" h="1836">
                    <a:moveTo>
                      <a:pt x="263" y="0"/>
                    </a:moveTo>
                    <a:cubicBezTo>
                      <a:pt x="263" y="0"/>
                      <a:pt x="0" y="326"/>
                      <a:pt x="249" y="870"/>
                    </a:cubicBezTo>
                    <a:cubicBezTo>
                      <a:pt x="378" y="1154"/>
                      <a:pt x="326" y="1351"/>
                      <a:pt x="31" y="1836"/>
                    </a:cubicBezTo>
                  </a:path>
                </a:pathLst>
              </a:custGeom>
              <a:noFill/>
              <a:ln w="14288" cap="flat">
                <a:solidFill>
                  <a:srgbClr val="199DCC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0" name="Freeform 889"/>
              <p:cNvSpPr>
                <a:spLocks/>
              </p:cNvSpPr>
              <p:nvPr userDrawn="1"/>
            </p:nvSpPr>
            <p:spPr bwMode="auto">
              <a:xfrm>
                <a:off x="2274" y="11"/>
                <a:ext cx="913" cy="4338"/>
              </a:xfrm>
              <a:custGeom>
                <a:avLst/>
                <a:gdLst>
                  <a:gd name="T0" fmla="*/ 19152 w 388"/>
                  <a:gd name="T1" fmla="*/ 0 h 1836"/>
                  <a:gd name="T2" fmla="*/ 18633 w 388"/>
                  <a:gd name="T3" fmla="*/ 63980 h 1836"/>
                  <a:gd name="T4" fmla="*/ 4520 w 388"/>
                  <a:gd name="T5" fmla="*/ 135042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88" h="1836">
                    <a:moveTo>
                      <a:pt x="263" y="0"/>
                    </a:moveTo>
                    <a:cubicBezTo>
                      <a:pt x="263" y="0"/>
                      <a:pt x="0" y="323"/>
                      <a:pt x="256" y="870"/>
                    </a:cubicBezTo>
                    <a:cubicBezTo>
                      <a:pt x="388" y="1152"/>
                      <a:pt x="348" y="1338"/>
                      <a:pt x="62" y="1836"/>
                    </a:cubicBezTo>
                  </a:path>
                </a:pathLst>
              </a:custGeom>
              <a:noFill/>
              <a:ln w="14288" cap="flat">
                <a:solidFill>
                  <a:srgbClr val="1A96C3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1" name="Freeform 890"/>
              <p:cNvSpPr>
                <a:spLocks/>
              </p:cNvSpPr>
              <p:nvPr userDrawn="1"/>
            </p:nvSpPr>
            <p:spPr bwMode="auto">
              <a:xfrm>
                <a:off x="2245" y="10"/>
                <a:ext cx="935" cy="4328"/>
              </a:xfrm>
              <a:custGeom>
                <a:avLst/>
                <a:gdLst>
                  <a:gd name="T0" fmla="*/ 19245 w 398"/>
                  <a:gd name="T1" fmla="*/ 0 h 1836"/>
                  <a:gd name="T2" fmla="*/ 19335 w 398"/>
                  <a:gd name="T3" fmla="*/ 63744 h 1836"/>
                  <a:gd name="T4" fmla="*/ 6877 w 398"/>
                  <a:gd name="T5" fmla="*/ 134543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98" h="1836">
                    <a:moveTo>
                      <a:pt x="263" y="0"/>
                    </a:moveTo>
                    <a:cubicBezTo>
                      <a:pt x="263" y="0"/>
                      <a:pt x="0" y="320"/>
                      <a:pt x="264" y="870"/>
                    </a:cubicBezTo>
                    <a:cubicBezTo>
                      <a:pt x="398" y="1151"/>
                      <a:pt x="371" y="1324"/>
                      <a:pt x="94" y="1836"/>
                    </a:cubicBezTo>
                  </a:path>
                </a:pathLst>
              </a:custGeom>
              <a:noFill/>
              <a:ln w="14288" cap="flat">
                <a:solidFill>
                  <a:srgbClr val="1A8FBA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2" name="Freeform 891"/>
              <p:cNvSpPr>
                <a:spLocks/>
              </p:cNvSpPr>
              <p:nvPr userDrawn="1"/>
            </p:nvSpPr>
            <p:spPr bwMode="auto">
              <a:xfrm>
                <a:off x="2270" y="3"/>
                <a:ext cx="987" cy="4339"/>
              </a:xfrm>
              <a:custGeom>
                <a:avLst/>
                <a:gdLst>
                  <a:gd name="T0" fmla="*/ 20301 w 408"/>
                  <a:gd name="T1" fmla="*/ 0 h 1836"/>
                  <a:gd name="T2" fmla="*/ 20820 w 408"/>
                  <a:gd name="T3" fmla="*/ 64038 h 1836"/>
                  <a:gd name="T4" fmla="*/ 9599 w 408"/>
                  <a:gd name="T5" fmla="*/ 135166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08" h="1836">
                    <a:moveTo>
                      <a:pt x="264" y="0"/>
                    </a:moveTo>
                    <a:cubicBezTo>
                      <a:pt x="264" y="0"/>
                      <a:pt x="0" y="317"/>
                      <a:pt x="271" y="870"/>
                    </a:cubicBezTo>
                    <a:cubicBezTo>
                      <a:pt x="408" y="1150"/>
                      <a:pt x="395" y="1310"/>
                      <a:pt x="125" y="1836"/>
                    </a:cubicBezTo>
                  </a:path>
                </a:pathLst>
              </a:custGeom>
              <a:noFill/>
              <a:ln w="14288" cap="flat">
                <a:solidFill>
                  <a:srgbClr val="1888B2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3" name="Freeform 892"/>
              <p:cNvSpPr>
                <a:spLocks/>
              </p:cNvSpPr>
              <p:nvPr userDrawn="1"/>
            </p:nvSpPr>
            <p:spPr bwMode="auto">
              <a:xfrm>
                <a:off x="2289" y="9"/>
                <a:ext cx="976" cy="4332"/>
              </a:xfrm>
              <a:custGeom>
                <a:avLst/>
                <a:gdLst>
                  <a:gd name="T0" fmla="*/ 19089 w 418"/>
                  <a:gd name="T1" fmla="*/ 0 h 1836"/>
                  <a:gd name="T2" fmla="*/ 20196 w 418"/>
                  <a:gd name="T3" fmla="*/ 63862 h 1836"/>
                  <a:gd name="T4" fmla="*/ 11366 w 418"/>
                  <a:gd name="T5" fmla="*/ 134793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18" h="1836">
                    <a:moveTo>
                      <a:pt x="264" y="0"/>
                    </a:moveTo>
                    <a:cubicBezTo>
                      <a:pt x="264" y="0"/>
                      <a:pt x="0" y="314"/>
                      <a:pt x="279" y="870"/>
                    </a:cubicBezTo>
                    <a:cubicBezTo>
                      <a:pt x="418" y="1149"/>
                      <a:pt x="418" y="1296"/>
                      <a:pt x="157" y="1836"/>
                    </a:cubicBezTo>
                  </a:path>
                </a:pathLst>
              </a:custGeom>
              <a:noFill/>
              <a:ln w="14288" cap="flat">
                <a:solidFill>
                  <a:srgbClr val="1A82AA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4" name="Freeform 893"/>
              <p:cNvSpPr>
                <a:spLocks/>
              </p:cNvSpPr>
              <p:nvPr userDrawn="1"/>
            </p:nvSpPr>
            <p:spPr bwMode="auto">
              <a:xfrm>
                <a:off x="2238" y="1"/>
                <a:ext cx="1048" cy="4333"/>
              </a:xfrm>
              <a:custGeom>
                <a:avLst/>
                <a:gdLst>
                  <a:gd name="T0" fmla="*/ 19565 w 440"/>
                  <a:gd name="T1" fmla="*/ 0 h 1836"/>
                  <a:gd name="T2" fmla="*/ 21272 w 440"/>
                  <a:gd name="T3" fmla="*/ 63922 h 1836"/>
                  <a:gd name="T4" fmla="*/ 13988 w 440"/>
                  <a:gd name="T5" fmla="*/ 134916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40" h="1836">
                    <a:moveTo>
                      <a:pt x="263" y="0"/>
                    </a:moveTo>
                    <a:cubicBezTo>
                      <a:pt x="263" y="0"/>
                      <a:pt x="0" y="311"/>
                      <a:pt x="286" y="870"/>
                    </a:cubicBezTo>
                    <a:cubicBezTo>
                      <a:pt x="428" y="1148"/>
                      <a:pt x="440" y="1282"/>
                      <a:pt x="188" y="1836"/>
                    </a:cubicBezTo>
                  </a:path>
                </a:pathLst>
              </a:custGeom>
              <a:noFill/>
              <a:ln w="14288" cap="flat">
                <a:solidFill>
                  <a:srgbClr val="187CA2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5" name="Freeform 894"/>
              <p:cNvSpPr>
                <a:spLocks/>
              </p:cNvSpPr>
              <p:nvPr userDrawn="1"/>
            </p:nvSpPr>
            <p:spPr bwMode="auto">
              <a:xfrm>
                <a:off x="2292" y="7"/>
                <a:ext cx="1103" cy="4333"/>
              </a:xfrm>
              <a:custGeom>
                <a:avLst/>
                <a:gdLst>
                  <a:gd name="T0" fmla="*/ 19731 w 463"/>
                  <a:gd name="T1" fmla="*/ 0 h 1836"/>
                  <a:gd name="T2" fmla="*/ 21980 w 463"/>
                  <a:gd name="T3" fmla="*/ 63891 h 1836"/>
                  <a:gd name="T4" fmla="*/ 16451 w 463"/>
                  <a:gd name="T5" fmla="*/ 134854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63" h="1836">
                    <a:moveTo>
                      <a:pt x="264" y="0"/>
                    </a:moveTo>
                    <a:cubicBezTo>
                      <a:pt x="264" y="0"/>
                      <a:pt x="0" y="308"/>
                      <a:pt x="294" y="870"/>
                    </a:cubicBezTo>
                    <a:cubicBezTo>
                      <a:pt x="438" y="1146"/>
                      <a:pt x="463" y="1268"/>
                      <a:pt x="220" y="1836"/>
                    </a:cubicBezTo>
                  </a:path>
                </a:pathLst>
              </a:custGeom>
              <a:noFill/>
              <a:ln w="14288" cap="flat">
                <a:solidFill>
                  <a:srgbClr val="15769B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6" name="Freeform 895"/>
              <p:cNvSpPr>
                <a:spLocks/>
              </p:cNvSpPr>
              <p:nvPr userDrawn="1"/>
            </p:nvSpPr>
            <p:spPr bwMode="auto">
              <a:xfrm>
                <a:off x="2295" y="15"/>
                <a:ext cx="1164" cy="4337"/>
              </a:xfrm>
              <a:custGeom>
                <a:avLst/>
                <a:gdLst>
                  <a:gd name="T0" fmla="*/ 19905 w 486"/>
                  <a:gd name="T1" fmla="*/ 0 h 1836"/>
                  <a:gd name="T2" fmla="*/ 22740 w 486"/>
                  <a:gd name="T3" fmla="*/ 63980 h 1836"/>
                  <a:gd name="T4" fmla="*/ 18975 w 486"/>
                  <a:gd name="T5" fmla="*/ 135042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86" h="1836">
                    <a:moveTo>
                      <a:pt x="264" y="0"/>
                    </a:moveTo>
                    <a:cubicBezTo>
                      <a:pt x="264" y="0"/>
                      <a:pt x="0" y="304"/>
                      <a:pt x="302" y="870"/>
                    </a:cubicBezTo>
                    <a:cubicBezTo>
                      <a:pt x="448" y="1145"/>
                      <a:pt x="486" y="1254"/>
                      <a:pt x="252" y="1836"/>
                    </a:cubicBezTo>
                  </a:path>
                </a:pathLst>
              </a:custGeom>
              <a:noFill/>
              <a:ln w="14288" cap="flat">
                <a:solidFill>
                  <a:srgbClr val="157194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7" name="Freeform 896"/>
              <p:cNvSpPr>
                <a:spLocks/>
              </p:cNvSpPr>
              <p:nvPr userDrawn="1"/>
            </p:nvSpPr>
            <p:spPr bwMode="auto">
              <a:xfrm>
                <a:off x="2306" y="12"/>
                <a:ext cx="1211" cy="4332"/>
              </a:xfrm>
              <a:custGeom>
                <a:avLst/>
                <a:gdLst>
                  <a:gd name="T0" fmla="*/ 19697 w 509"/>
                  <a:gd name="T1" fmla="*/ 0 h 1836"/>
                  <a:gd name="T2" fmla="*/ 23083 w 509"/>
                  <a:gd name="T3" fmla="*/ 63833 h 1836"/>
                  <a:gd name="T4" fmla="*/ 21114 w 509"/>
                  <a:gd name="T5" fmla="*/ 13473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09" h="1836">
                    <a:moveTo>
                      <a:pt x="264" y="0"/>
                    </a:moveTo>
                    <a:cubicBezTo>
                      <a:pt x="264" y="0"/>
                      <a:pt x="0" y="301"/>
                      <a:pt x="309" y="870"/>
                    </a:cubicBezTo>
                    <a:cubicBezTo>
                      <a:pt x="458" y="1144"/>
                      <a:pt x="509" y="1241"/>
                      <a:pt x="283" y="1836"/>
                    </a:cubicBezTo>
                  </a:path>
                </a:pathLst>
              </a:custGeom>
              <a:noFill/>
              <a:ln w="14288" cap="flat">
                <a:solidFill>
                  <a:srgbClr val="136B8D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</p:grpSp>
      </p:grpSp>
      <p:pic>
        <p:nvPicPr>
          <p:cNvPr id="27" name="Picture 29" descr="11kemenkeu-aqua.pn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3698881" y="-20638"/>
            <a:ext cx="1795463" cy="1581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4826" y="4042806"/>
            <a:ext cx="6934200" cy="134217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>
                <a:solidFill>
                  <a:srgbClr val="24285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286287"/>
            <a:ext cx="9906000" cy="147002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C:\Users\Armytha Alistair\Documents\Downloads\logo_depkeu (1)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57892" y="165100"/>
            <a:ext cx="748109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E:\HUNT\E\LOGO\garuda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787" y="192088"/>
            <a:ext cx="57785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1"/>
          <p:cNvSpPr txBox="1">
            <a:spLocks/>
          </p:cNvSpPr>
          <p:nvPr userDrawn="1"/>
        </p:nvSpPr>
        <p:spPr>
          <a:xfrm>
            <a:off x="0" y="0"/>
            <a:ext cx="9906000" cy="9144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sz="4400" b="0" dirty="0">
              <a:solidFill>
                <a:prstClr val="white"/>
              </a:solidFill>
              <a:latin typeface="Cambria" pitchFamily="18" charset="0"/>
              <a:cs typeface="Arial" charset="0"/>
            </a:endParaRPr>
          </a:p>
        </p:txBody>
      </p:sp>
      <p:pic>
        <p:nvPicPr>
          <p:cNvPr id="7" name="Picture 8" descr="C:\Users\Armytha Alistair\Documents\Downloads\logo_depkeu (1)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63050" y="66675"/>
            <a:ext cx="742950" cy="59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 descr="E:\HUNT\E\LOGO\garuda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154" y="81061"/>
            <a:ext cx="572691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5100" y="1219204"/>
            <a:ext cx="89154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>
          <a:xfrm>
            <a:off x="495300" y="6356455"/>
            <a:ext cx="23114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 b="0">
                <a:solidFill>
                  <a:prstClr val="black"/>
                </a:solidFill>
              </a:rPr>
              <a:t>10/28/2011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id-ID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45600" y="6400800"/>
            <a:ext cx="660400" cy="457200"/>
          </a:xfrm>
        </p:spPr>
        <p:txBody>
          <a:bodyPr/>
          <a:lstStyle>
            <a:lvl1pPr>
              <a:defRPr b="1">
                <a:solidFill>
                  <a:schemeClr val="tx1"/>
                </a:solidFill>
                <a:latin typeface="Cambria" pitchFamily="18" charset="0"/>
              </a:defRPr>
            </a:lvl1pPr>
          </a:lstStyle>
          <a:p>
            <a:pPr>
              <a:defRPr/>
            </a:pPr>
            <a:fld id="{29FCD5D6-5A32-4719-94E5-9080BED736F8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C:\Users\Armytha Alistair\Documents\Downloads\logo_depkeu (1)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57892" y="165100"/>
            <a:ext cx="748109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E:\HUNT\E\LOGO\garuda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787" y="192088"/>
            <a:ext cx="57785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1"/>
          <p:cNvSpPr txBox="1">
            <a:spLocks/>
          </p:cNvSpPr>
          <p:nvPr userDrawn="1"/>
        </p:nvSpPr>
        <p:spPr>
          <a:xfrm>
            <a:off x="0" y="0"/>
            <a:ext cx="9906000" cy="9144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sz="4400" b="0" dirty="0">
              <a:solidFill>
                <a:prstClr val="white"/>
              </a:solidFill>
              <a:latin typeface="Cambria" pitchFamily="18" charset="0"/>
              <a:cs typeface="Arial" charset="0"/>
            </a:endParaRPr>
          </a:p>
        </p:txBody>
      </p:sp>
      <p:pic>
        <p:nvPicPr>
          <p:cNvPr id="7" name="Picture 8" descr="C:\Users\Armytha Alistair\Documents\Downloads\logo_depkeu (1)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63050" y="66675"/>
            <a:ext cx="742950" cy="59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 descr="E:\HUNT\E\LOGO\garuda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154" y="81061"/>
            <a:ext cx="572691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5100" y="1219204"/>
            <a:ext cx="89154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>
          <a:xfrm>
            <a:off x="495300" y="6356455"/>
            <a:ext cx="23114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b="0">
              <a:solidFill>
                <a:prstClr val="black"/>
              </a:solidFill>
              <a:latin typeface="Rockwell"/>
            </a:endParaRP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84550" y="6356455"/>
            <a:ext cx="31369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lumMod val="65000"/>
                  <a:lumOff val="35000"/>
                </a:prstClr>
              </a:solidFill>
              <a:latin typeface="Rockwell"/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45600" y="6400800"/>
            <a:ext cx="660400" cy="457200"/>
          </a:xfrm>
        </p:spPr>
        <p:txBody>
          <a:bodyPr/>
          <a:lstStyle>
            <a:lvl1pPr>
              <a:defRPr b="1">
                <a:solidFill>
                  <a:schemeClr val="tx1"/>
                </a:solidFill>
                <a:latin typeface="Cambria" pitchFamily="18" charset="0"/>
              </a:defRPr>
            </a:lvl1pPr>
          </a:lstStyle>
          <a:p>
            <a:pPr>
              <a:defRPr/>
            </a:pPr>
            <a:fld id="{8889832A-D4A6-423D-BBB3-A9ED715246A5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3506" y="198438"/>
            <a:ext cx="9687587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 128"/>
          <p:cNvGrpSpPr>
            <a:grpSpLocks/>
          </p:cNvGrpSpPr>
          <p:nvPr userDrawn="1"/>
        </p:nvGrpSpPr>
        <p:grpSpPr bwMode="auto">
          <a:xfrm>
            <a:off x="113507" y="266701"/>
            <a:ext cx="4094825" cy="1196975"/>
            <a:chOff x="-912598" y="474538"/>
            <a:chExt cx="2529321" cy="1248113"/>
          </a:xfrm>
        </p:grpSpPr>
        <p:pic>
          <p:nvPicPr>
            <p:cNvPr id="6" name="Picture 5" descr="255303323_2df70e899a_b-1 2.jpg"/>
            <p:cNvPicPr>
              <a:picLocks noChangeAspect="1"/>
            </p:cNvPicPr>
            <p:nvPr userDrawn="1"/>
          </p:nvPicPr>
          <p:blipFill>
            <a:blip r:embed="rId3" cstate="screen">
              <a:alphaModFix amt="62000"/>
              <a:extLst/>
            </a:blip>
            <a:stretch>
              <a:fillRect/>
            </a:stretch>
          </p:blipFill>
          <p:spPr>
            <a:xfrm>
              <a:off x="-427534" y="474538"/>
              <a:ext cx="2044257" cy="124811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7" name="Picture 6"/>
            <p:cNvPicPr>
              <a:picLocks noChangeAspect="1"/>
            </p:cNvPicPr>
            <p:nvPr userDrawn="1"/>
          </p:nvPicPr>
          <p:blipFill>
            <a:blip r:embed="rId4" cstate="screen">
              <a:alphaModFix amt="62000"/>
              <a:extLst/>
            </a:blip>
            <a:stretch>
              <a:fillRect/>
            </a:stretch>
          </p:blipFill>
          <p:spPr>
            <a:xfrm>
              <a:off x="-912598" y="474538"/>
              <a:ext cx="1107556" cy="124811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pic>
        <p:nvPicPr>
          <p:cNvPr id="8" name="Picture 13" descr="11kemenkeu-aqua.png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13417" y="198523"/>
            <a:ext cx="1112706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803" y="2209608"/>
            <a:ext cx="8127345" cy="933450"/>
          </a:xfrm>
        </p:spPr>
        <p:txBody>
          <a:bodyPr>
            <a:noAutofit/>
          </a:bodyPr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36882" y="3995290"/>
            <a:ext cx="5745698" cy="123461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spcBef>
                <a:spcPts val="300"/>
              </a:spcBef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dirty="0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5" y="6423114"/>
            <a:ext cx="724892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lumMod val="65000"/>
                  <a:lumOff val="35000"/>
                </a:prstClr>
              </a:solidFill>
              <a:latin typeface="Rockwell"/>
            </a:endParaRPr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9145852" y="6423114"/>
            <a:ext cx="60020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853311-1CB4-401A-B395-7A3BE1D5A724}" type="slidenum">
              <a:rPr lang="en-US">
                <a:solidFill>
                  <a:prstClr val="black"/>
                </a:solidFill>
                <a:latin typeface="Rockwell"/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  <a:latin typeface="Rockwell"/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Content Placeholder 4"/>
          <p:cNvSpPr>
            <a:spLocks noGrp="1"/>
          </p:cNvSpPr>
          <p:nvPr>
            <p:ph idx="1"/>
          </p:nvPr>
        </p:nvSpPr>
        <p:spPr>
          <a:xfrm>
            <a:off x="248961" y="1209527"/>
            <a:ext cx="9486698" cy="52181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lumMod val="65000"/>
                  <a:lumOff val="35000"/>
                </a:prstClr>
              </a:solidFill>
              <a:latin typeface="Rockwell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BD4009-0CF4-4A3A-B4E8-55592276BB04}" type="slidenum">
              <a:rPr lang="en-US">
                <a:solidFill>
                  <a:prstClr val="black"/>
                </a:solidFill>
                <a:latin typeface="Rockwell"/>
              </a:rPr>
              <a:pPr>
                <a:defRPr/>
              </a:pPr>
              <a:t>‹#›</a:t>
            </a:fld>
            <a:endParaRPr lang="en-US" dirty="0">
              <a:solidFill>
                <a:prstClr val="black"/>
              </a:solidFill>
              <a:latin typeface="Rockwell"/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100_4583.JPG"/>
          <p:cNvPicPr>
            <a:picLocks noChangeAspect="1"/>
          </p:cNvPicPr>
          <p:nvPr userDrawn="1"/>
        </p:nvPicPr>
        <p:blipFill>
          <a:blip r:embed="rId2" cstate="print">
            <a:alphaModFix amt="39000"/>
            <a:extLst/>
          </a:blip>
          <a:stretch>
            <a:fillRect/>
          </a:stretch>
        </p:blipFill>
        <p:spPr>
          <a:xfrm>
            <a:off x="2996665" y="1730224"/>
            <a:ext cx="2489767" cy="39873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4" descr="300px-Gajah_Mungkur_dam.jpg"/>
          <p:cNvPicPr>
            <a:picLocks noChangeAspect="1"/>
          </p:cNvPicPr>
          <p:nvPr userDrawn="1"/>
        </p:nvPicPr>
        <p:blipFill>
          <a:blip r:embed="rId3" cstate="print">
            <a:alphaModFix amt="39000"/>
            <a:extLst/>
          </a:blip>
          <a:stretch>
            <a:fillRect/>
          </a:stretch>
        </p:blipFill>
        <p:spPr>
          <a:xfrm>
            <a:off x="5486439" y="1254787"/>
            <a:ext cx="3127808" cy="44628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5" descr="gedung.png"/>
          <p:cNvPicPr>
            <a:picLocks noChangeAspect="1"/>
          </p:cNvPicPr>
          <p:nvPr userDrawn="1"/>
        </p:nvPicPr>
        <p:blipFill>
          <a:blip r:embed="rId4" cstate="print">
            <a:alphaModFix amt="39000"/>
            <a:extLst/>
          </a:blip>
          <a:stretch>
            <a:fillRect/>
          </a:stretch>
        </p:blipFill>
        <p:spPr>
          <a:xfrm>
            <a:off x="873093" y="2497840"/>
            <a:ext cx="2123577" cy="321975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Picture 6" descr="11kemenkeu-aqua.png"/>
          <p:cNvPicPr>
            <a:picLocks noChangeAspect="1"/>
          </p:cNvPicPr>
          <p:nvPr userDrawn="1"/>
        </p:nvPicPr>
        <p:blipFill>
          <a:blip r:embed="rId5" cstate="print">
            <a:extLst/>
          </a:blip>
          <a:stretch>
            <a:fillRect/>
          </a:stretch>
        </p:blipFill>
        <p:spPr>
          <a:xfrm>
            <a:off x="8614287" y="48769"/>
            <a:ext cx="962805" cy="848800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sp>
        <p:nvSpPr>
          <p:cNvPr id="8" name="TextBox 7"/>
          <p:cNvSpPr txBox="1"/>
          <p:nvPr userDrawn="1"/>
        </p:nvSpPr>
        <p:spPr>
          <a:xfrm>
            <a:off x="5357661" y="312793"/>
            <a:ext cx="3805394" cy="58477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0" dirty="0" err="1">
                <a:ln>
                  <a:solidFill>
                    <a:prstClr val="black"/>
                  </a:solidFill>
                </a:ln>
                <a:solidFill>
                  <a:srgbClr val="242852">
                    <a:lumMod val="40000"/>
                    <a:lumOff val="60000"/>
                  </a:srgbClr>
                </a:solidFill>
                <a:effectLst>
                  <a:reflection blurRad="6350" stA="55000" endA="300" endPos="45500" dir="5400000" sy="-100000" algn="bl" rotWithShape="0"/>
                </a:effectLst>
                <a:latin typeface="Ayuthaya"/>
                <a:cs typeface="Ayuthaya"/>
              </a:rPr>
              <a:t>Badan</a:t>
            </a:r>
            <a:r>
              <a:rPr lang="en-US" sz="1600" b="0" dirty="0">
                <a:ln>
                  <a:solidFill>
                    <a:prstClr val="black"/>
                  </a:solidFill>
                </a:ln>
                <a:solidFill>
                  <a:srgbClr val="242852">
                    <a:lumMod val="40000"/>
                    <a:lumOff val="60000"/>
                  </a:srgbClr>
                </a:solidFill>
                <a:effectLst>
                  <a:reflection blurRad="6350" stA="55000" endA="300" endPos="45500" dir="5400000" sy="-100000" algn="bl" rotWithShape="0"/>
                </a:effectLst>
                <a:latin typeface="Ayuthaya"/>
                <a:cs typeface="Ayuthaya"/>
              </a:rPr>
              <a:t> </a:t>
            </a:r>
            <a:r>
              <a:rPr lang="en-US" sz="1600" b="0" dirty="0" err="1">
                <a:ln>
                  <a:solidFill>
                    <a:prstClr val="black"/>
                  </a:solidFill>
                </a:ln>
                <a:solidFill>
                  <a:srgbClr val="242852">
                    <a:lumMod val="40000"/>
                    <a:lumOff val="60000"/>
                  </a:srgbClr>
                </a:solidFill>
                <a:effectLst>
                  <a:reflection blurRad="6350" stA="55000" endA="300" endPos="45500" dir="5400000" sy="-100000" algn="bl" rotWithShape="0"/>
                </a:effectLst>
                <a:latin typeface="Ayuthaya"/>
                <a:cs typeface="Ayuthaya"/>
              </a:rPr>
              <a:t>Kebijakan</a:t>
            </a:r>
            <a:r>
              <a:rPr lang="en-US" sz="1600" b="0" dirty="0">
                <a:ln>
                  <a:solidFill>
                    <a:prstClr val="black"/>
                  </a:solidFill>
                </a:ln>
                <a:solidFill>
                  <a:srgbClr val="242852">
                    <a:lumMod val="40000"/>
                    <a:lumOff val="60000"/>
                  </a:srgbClr>
                </a:solidFill>
                <a:effectLst>
                  <a:reflection blurRad="6350" stA="55000" endA="300" endPos="45500" dir="5400000" sy="-100000" algn="bl" rotWithShape="0"/>
                </a:effectLst>
                <a:latin typeface="Ayuthaya"/>
                <a:cs typeface="Ayuthaya"/>
              </a:rPr>
              <a:t> </a:t>
            </a:r>
            <a:r>
              <a:rPr lang="en-US" sz="1600" b="0" dirty="0" err="1">
                <a:ln>
                  <a:solidFill>
                    <a:prstClr val="black"/>
                  </a:solidFill>
                </a:ln>
                <a:solidFill>
                  <a:srgbClr val="242852">
                    <a:lumMod val="40000"/>
                    <a:lumOff val="60000"/>
                  </a:srgbClr>
                </a:solidFill>
                <a:effectLst>
                  <a:reflection blurRad="6350" stA="55000" endA="300" endPos="45500" dir="5400000" sy="-100000" algn="bl" rotWithShape="0"/>
                </a:effectLst>
                <a:latin typeface="Ayuthaya"/>
                <a:cs typeface="Ayuthaya"/>
              </a:rPr>
              <a:t>Fiskal</a:t>
            </a:r>
            <a:endParaRPr lang="en-US" sz="1600" b="0" dirty="0">
              <a:ln>
                <a:solidFill>
                  <a:prstClr val="black"/>
                </a:solidFill>
              </a:ln>
              <a:solidFill>
                <a:srgbClr val="242852">
                  <a:lumMod val="40000"/>
                  <a:lumOff val="60000"/>
                </a:srgbClr>
              </a:solidFill>
              <a:effectLst>
                <a:reflection blurRad="6350" stA="55000" endA="300" endPos="45500" dir="5400000" sy="-100000" algn="bl" rotWithShape="0"/>
              </a:effectLst>
              <a:latin typeface="Ayuthaya"/>
              <a:cs typeface="Ayuthay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0" dirty="0" err="1">
                <a:ln>
                  <a:solidFill>
                    <a:prstClr val="black"/>
                  </a:solidFill>
                </a:ln>
                <a:solidFill>
                  <a:srgbClr val="242852">
                    <a:lumMod val="40000"/>
                    <a:lumOff val="60000"/>
                  </a:srgbClr>
                </a:solidFill>
                <a:effectLst>
                  <a:reflection blurRad="6350" stA="55000" endA="300" endPos="45500" dir="5400000" sy="-100000" algn="bl" rotWithShape="0"/>
                </a:effectLst>
                <a:latin typeface="Ayuthaya"/>
                <a:cs typeface="Ayuthaya"/>
              </a:rPr>
              <a:t>Kementerian</a:t>
            </a:r>
            <a:r>
              <a:rPr lang="en-US" sz="1600" b="0" dirty="0">
                <a:ln>
                  <a:solidFill>
                    <a:prstClr val="black"/>
                  </a:solidFill>
                </a:ln>
                <a:solidFill>
                  <a:srgbClr val="242852">
                    <a:lumMod val="40000"/>
                    <a:lumOff val="60000"/>
                  </a:srgbClr>
                </a:solidFill>
                <a:effectLst>
                  <a:reflection blurRad="6350" stA="55000" endA="300" endPos="45500" dir="5400000" sy="-100000" algn="bl" rotWithShape="0"/>
                </a:effectLst>
                <a:latin typeface="Ayuthaya"/>
                <a:cs typeface="Ayuthaya"/>
              </a:rPr>
              <a:t> </a:t>
            </a:r>
            <a:r>
              <a:rPr lang="en-US" sz="1600" b="0" dirty="0" err="1">
                <a:ln>
                  <a:solidFill>
                    <a:prstClr val="black"/>
                  </a:solidFill>
                </a:ln>
                <a:solidFill>
                  <a:srgbClr val="242852">
                    <a:lumMod val="40000"/>
                    <a:lumOff val="60000"/>
                  </a:srgbClr>
                </a:solidFill>
                <a:effectLst>
                  <a:reflection blurRad="6350" stA="55000" endA="300" endPos="45500" dir="5400000" sy="-100000" algn="bl" rotWithShape="0"/>
                </a:effectLst>
                <a:latin typeface="Ayuthaya"/>
                <a:cs typeface="Ayuthaya"/>
              </a:rPr>
              <a:t>Keuangan</a:t>
            </a:r>
            <a:endParaRPr lang="en-US" sz="1600" b="0" dirty="0">
              <a:ln>
                <a:solidFill>
                  <a:prstClr val="black"/>
                </a:solidFill>
              </a:ln>
              <a:solidFill>
                <a:srgbClr val="242852">
                  <a:lumMod val="40000"/>
                  <a:lumOff val="60000"/>
                </a:srgbClr>
              </a:solidFill>
              <a:effectLst>
                <a:reflection blurRad="6350" stA="55000" endA="300" endPos="45500" dir="5400000" sy="-100000" algn="bl" rotWithShape="0"/>
              </a:effectLst>
              <a:latin typeface="Ayuthaya"/>
              <a:cs typeface="Ayuthay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514"/>
            <a:ext cx="84201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 cstate="print">
            <a:alphaModFix amt="55000"/>
          </a:blip>
          <a:srcRect/>
          <a:stretch>
            <a:fillRect/>
          </a:stretch>
        </p:blipFill>
        <p:spPr bwMode="auto">
          <a:xfrm>
            <a:off x="0" y="0"/>
            <a:ext cx="9906000" cy="12134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Snip Diagonal Corner Rectangle 4"/>
          <p:cNvSpPr/>
          <p:nvPr userDrawn="1"/>
        </p:nvSpPr>
        <p:spPr>
          <a:xfrm>
            <a:off x="187458" y="6294438"/>
            <a:ext cx="9579240" cy="495300"/>
          </a:xfrm>
          <a:prstGeom prst="snip2DiagRect">
            <a:avLst/>
          </a:prstGeo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0">
              <a:solidFill>
                <a:prstClr val="black"/>
              </a:solidFill>
              <a:latin typeface="Rockwell"/>
            </a:endParaRPr>
          </a:p>
        </p:txBody>
      </p:sp>
      <p:pic>
        <p:nvPicPr>
          <p:cNvPr id="6" name="Picture 5" descr="11kemenkeu-aqua.png"/>
          <p:cNvPicPr>
            <a:picLocks noChangeAspect="1"/>
          </p:cNvPicPr>
          <p:nvPr userDrawn="1"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8914022" y="260910"/>
            <a:ext cx="755778" cy="666287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187" y="271096"/>
            <a:ext cx="9578079" cy="736468"/>
          </a:xfr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none"/>
        </p:style>
        <p:txBody>
          <a:bodyPr/>
          <a:lstStyle>
            <a:lvl1pPr>
              <a:defRPr>
                <a:ln>
                  <a:noFill/>
                </a:ln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003" y="1213404"/>
            <a:ext cx="9578077" cy="534577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none"/>
        </p:style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495300" y="6356439"/>
            <a:ext cx="23114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b="0">
              <a:solidFill>
                <a:prstClr val="black"/>
              </a:solidFill>
              <a:latin typeface="Rockwell"/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lumMod val="65000"/>
                  <a:lumOff val="35000"/>
                </a:prstClr>
              </a:solidFill>
              <a:latin typeface="Rockwell"/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05C056-6AB4-4F98-AB88-4F41638FDA3A}" type="slidenum">
              <a:rPr lang="en-US">
                <a:solidFill>
                  <a:prstClr val="black"/>
                </a:solidFill>
                <a:latin typeface="Rockwell"/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  <a:latin typeface="Rockwell"/>
            </a:endParaRPr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3579-lines-1920x1080-abstract-wallpaper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 986"/>
          <p:cNvGrpSpPr>
            <a:grpSpLocks/>
          </p:cNvGrpSpPr>
          <p:nvPr userDrawn="1"/>
        </p:nvGrpSpPr>
        <p:grpSpPr bwMode="auto">
          <a:xfrm flipH="1">
            <a:off x="4" y="954174"/>
            <a:ext cx="9885363" cy="915987"/>
            <a:chOff x="-402" y="623"/>
            <a:chExt cx="6534" cy="1522"/>
          </a:xfrm>
        </p:grpSpPr>
        <p:grpSp>
          <p:nvGrpSpPr>
            <p:cNvPr id="6" name="Group 842"/>
            <p:cNvGrpSpPr>
              <a:grpSpLocks/>
            </p:cNvGrpSpPr>
            <p:nvPr userDrawn="1"/>
          </p:nvGrpSpPr>
          <p:grpSpPr bwMode="auto">
            <a:xfrm rot="17024435" flipH="1">
              <a:off x="2231" y="-2005"/>
              <a:ext cx="1208" cy="6455"/>
              <a:chOff x="2343" y="-17"/>
              <a:chExt cx="1246" cy="4346"/>
            </a:xfrm>
          </p:grpSpPr>
          <p:sp>
            <p:nvSpPr>
              <p:cNvPr id="18" name="Freeform 843"/>
              <p:cNvSpPr>
                <a:spLocks/>
              </p:cNvSpPr>
              <p:nvPr userDrawn="1"/>
            </p:nvSpPr>
            <p:spPr bwMode="auto">
              <a:xfrm>
                <a:off x="2336" y="-10"/>
                <a:ext cx="873" cy="4333"/>
              </a:xfrm>
              <a:custGeom>
                <a:avLst/>
                <a:gdLst>
                  <a:gd name="T0" fmla="*/ 3486 w 369"/>
                  <a:gd name="T1" fmla="*/ 0 h 1836"/>
                  <a:gd name="T2" fmla="*/ 3195 w 369"/>
                  <a:gd name="T3" fmla="*/ 11466 h 1836"/>
                  <a:gd name="T4" fmla="*/ 0 w 369"/>
                  <a:gd name="T5" fmla="*/ 2420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69" h="1836">
                    <a:moveTo>
                      <a:pt x="264" y="0"/>
                    </a:moveTo>
                    <a:cubicBezTo>
                      <a:pt x="264" y="0"/>
                      <a:pt x="1" y="330"/>
                      <a:pt x="242" y="870"/>
                    </a:cubicBezTo>
                    <a:cubicBezTo>
                      <a:pt x="369" y="1155"/>
                      <a:pt x="304" y="1365"/>
                      <a:pt x="0" y="1836"/>
                    </a:cubicBezTo>
                  </a:path>
                </a:pathLst>
              </a:custGeom>
              <a:noFill/>
              <a:ln w="14288" cap="flat">
                <a:solidFill>
                  <a:srgbClr val="EFD913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0">
                  <a:solidFill>
                    <a:prstClr val="black"/>
                  </a:solidFill>
                  <a:latin typeface="Calibri" pitchFamily="34" charset="0"/>
                  <a:ea typeface="MS PGothic" pitchFamily="34" charset="-128"/>
                  <a:cs typeface="Arial" charset="0"/>
                </a:endParaRPr>
              </a:p>
            </p:txBody>
          </p:sp>
          <p:sp>
            <p:nvSpPr>
              <p:cNvPr id="19" name="Freeform 844"/>
              <p:cNvSpPr>
                <a:spLocks/>
              </p:cNvSpPr>
              <p:nvPr userDrawn="1"/>
            </p:nvSpPr>
            <p:spPr bwMode="auto">
              <a:xfrm>
                <a:off x="2327" y="-4"/>
                <a:ext cx="892" cy="4336"/>
              </a:xfrm>
              <a:custGeom>
                <a:avLst/>
                <a:gdLst>
                  <a:gd name="T0" fmla="*/ 3466 w 378"/>
                  <a:gd name="T1" fmla="*/ 0 h 1836"/>
                  <a:gd name="T2" fmla="*/ 3281 w 378"/>
                  <a:gd name="T3" fmla="*/ 11466 h 1836"/>
                  <a:gd name="T4" fmla="*/ 406 w 378"/>
                  <a:gd name="T5" fmla="*/ 2420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78" h="1836">
                    <a:moveTo>
                      <a:pt x="263" y="0"/>
                    </a:moveTo>
                    <a:cubicBezTo>
                      <a:pt x="263" y="0"/>
                      <a:pt x="0" y="326"/>
                      <a:pt x="249" y="870"/>
                    </a:cubicBezTo>
                    <a:cubicBezTo>
                      <a:pt x="378" y="1154"/>
                      <a:pt x="326" y="1351"/>
                      <a:pt x="31" y="1836"/>
                    </a:cubicBezTo>
                  </a:path>
                </a:pathLst>
              </a:custGeom>
              <a:noFill/>
              <a:ln w="14288" cap="flat">
                <a:solidFill>
                  <a:srgbClr val="EACE1A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0">
                  <a:solidFill>
                    <a:prstClr val="black"/>
                  </a:solidFill>
                  <a:latin typeface="Calibri" pitchFamily="34" charset="0"/>
                  <a:ea typeface="MS PGothic" pitchFamily="34" charset="-128"/>
                  <a:cs typeface="Arial" charset="0"/>
                </a:endParaRPr>
              </a:p>
            </p:txBody>
          </p:sp>
          <p:sp>
            <p:nvSpPr>
              <p:cNvPr id="20" name="Freeform 845"/>
              <p:cNvSpPr>
                <a:spLocks/>
              </p:cNvSpPr>
              <p:nvPr userDrawn="1"/>
            </p:nvSpPr>
            <p:spPr bwMode="auto">
              <a:xfrm>
                <a:off x="2340" y="-5"/>
                <a:ext cx="917" cy="4336"/>
              </a:xfrm>
              <a:custGeom>
                <a:avLst/>
                <a:gdLst>
                  <a:gd name="T0" fmla="*/ 3474 w 388"/>
                  <a:gd name="T1" fmla="*/ 0 h 1836"/>
                  <a:gd name="T2" fmla="*/ 3380 w 388"/>
                  <a:gd name="T3" fmla="*/ 11466 h 1836"/>
                  <a:gd name="T4" fmla="*/ 820 w 388"/>
                  <a:gd name="T5" fmla="*/ 2420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88" h="1836">
                    <a:moveTo>
                      <a:pt x="263" y="0"/>
                    </a:moveTo>
                    <a:cubicBezTo>
                      <a:pt x="263" y="0"/>
                      <a:pt x="0" y="323"/>
                      <a:pt x="256" y="870"/>
                    </a:cubicBezTo>
                    <a:cubicBezTo>
                      <a:pt x="388" y="1152"/>
                      <a:pt x="348" y="1338"/>
                      <a:pt x="62" y="1836"/>
                    </a:cubicBezTo>
                  </a:path>
                </a:pathLst>
              </a:custGeom>
              <a:noFill/>
              <a:ln w="14288" cap="flat">
                <a:solidFill>
                  <a:srgbClr val="E7C41E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0">
                  <a:solidFill>
                    <a:prstClr val="black"/>
                  </a:solidFill>
                  <a:latin typeface="Calibri" pitchFamily="34" charset="0"/>
                  <a:ea typeface="MS PGothic" pitchFamily="34" charset="-128"/>
                  <a:cs typeface="Arial" charset="0"/>
                </a:endParaRPr>
              </a:p>
            </p:txBody>
          </p:sp>
          <p:sp>
            <p:nvSpPr>
              <p:cNvPr id="21" name="Freeform 846"/>
              <p:cNvSpPr>
                <a:spLocks/>
              </p:cNvSpPr>
              <p:nvPr userDrawn="1"/>
            </p:nvSpPr>
            <p:spPr bwMode="auto">
              <a:xfrm>
                <a:off x="2342" y="-7"/>
                <a:ext cx="947" cy="4336"/>
              </a:xfrm>
              <a:custGeom>
                <a:avLst/>
                <a:gdLst>
                  <a:gd name="T0" fmla="*/ 3465 w 398"/>
                  <a:gd name="T1" fmla="*/ 0 h 1836"/>
                  <a:gd name="T2" fmla="*/ 3481 w 398"/>
                  <a:gd name="T3" fmla="*/ 11466 h 1836"/>
                  <a:gd name="T4" fmla="*/ 1238 w 398"/>
                  <a:gd name="T5" fmla="*/ 2420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98" h="1836">
                    <a:moveTo>
                      <a:pt x="263" y="0"/>
                    </a:moveTo>
                    <a:cubicBezTo>
                      <a:pt x="263" y="0"/>
                      <a:pt x="0" y="320"/>
                      <a:pt x="264" y="870"/>
                    </a:cubicBezTo>
                    <a:cubicBezTo>
                      <a:pt x="398" y="1151"/>
                      <a:pt x="371" y="1324"/>
                      <a:pt x="94" y="1836"/>
                    </a:cubicBezTo>
                  </a:path>
                </a:pathLst>
              </a:custGeom>
              <a:noFill/>
              <a:ln w="14288" cap="flat">
                <a:solidFill>
                  <a:srgbClr val="E3BA21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0">
                  <a:solidFill>
                    <a:prstClr val="black"/>
                  </a:solidFill>
                  <a:latin typeface="Calibri" pitchFamily="34" charset="0"/>
                  <a:ea typeface="MS PGothic" pitchFamily="34" charset="-128"/>
                  <a:cs typeface="Arial" charset="0"/>
                </a:endParaRPr>
              </a:p>
            </p:txBody>
          </p:sp>
          <p:sp>
            <p:nvSpPr>
              <p:cNvPr id="22" name="Freeform 847"/>
              <p:cNvSpPr>
                <a:spLocks/>
              </p:cNvSpPr>
              <p:nvPr userDrawn="1"/>
            </p:nvSpPr>
            <p:spPr bwMode="auto">
              <a:xfrm>
                <a:off x="2353" y="-7"/>
                <a:ext cx="966" cy="4336"/>
              </a:xfrm>
              <a:custGeom>
                <a:avLst/>
                <a:gdLst>
                  <a:gd name="T0" fmla="*/ 3483 w 408"/>
                  <a:gd name="T1" fmla="*/ 0 h 1836"/>
                  <a:gd name="T2" fmla="*/ 3572 w 408"/>
                  <a:gd name="T3" fmla="*/ 11466 h 1836"/>
                  <a:gd name="T4" fmla="*/ 1647 w 408"/>
                  <a:gd name="T5" fmla="*/ 2420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08" h="1836">
                    <a:moveTo>
                      <a:pt x="264" y="0"/>
                    </a:moveTo>
                    <a:cubicBezTo>
                      <a:pt x="264" y="0"/>
                      <a:pt x="0" y="317"/>
                      <a:pt x="271" y="870"/>
                    </a:cubicBezTo>
                    <a:cubicBezTo>
                      <a:pt x="408" y="1150"/>
                      <a:pt x="395" y="1310"/>
                      <a:pt x="125" y="1836"/>
                    </a:cubicBezTo>
                  </a:path>
                </a:pathLst>
              </a:custGeom>
              <a:noFill/>
              <a:ln w="14288" cap="flat">
                <a:solidFill>
                  <a:srgbClr val="DFAF24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0">
                  <a:solidFill>
                    <a:prstClr val="black"/>
                  </a:solidFill>
                  <a:latin typeface="Calibri" pitchFamily="34" charset="0"/>
                  <a:ea typeface="MS PGothic" pitchFamily="34" charset="-128"/>
                  <a:cs typeface="Arial" charset="0"/>
                </a:endParaRPr>
              </a:p>
            </p:txBody>
          </p:sp>
          <p:sp>
            <p:nvSpPr>
              <p:cNvPr id="23" name="Freeform 848"/>
              <p:cNvSpPr>
                <a:spLocks/>
              </p:cNvSpPr>
              <p:nvPr userDrawn="1"/>
            </p:nvSpPr>
            <p:spPr bwMode="auto">
              <a:xfrm>
                <a:off x="2388" y="-14"/>
                <a:ext cx="988" cy="4336"/>
              </a:xfrm>
              <a:custGeom>
                <a:avLst/>
                <a:gdLst>
                  <a:gd name="T0" fmla="*/ 3473 w 418"/>
                  <a:gd name="T1" fmla="*/ 0 h 1836"/>
                  <a:gd name="T2" fmla="*/ 3674 w 418"/>
                  <a:gd name="T3" fmla="*/ 11466 h 1836"/>
                  <a:gd name="T4" fmla="*/ 2068 w 418"/>
                  <a:gd name="T5" fmla="*/ 2420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18" h="1836">
                    <a:moveTo>
                      <a:pt x="264" y="0"/>
                    </a:moveTo>
                    <a:cubicBezTo>
                      <a:pt x="264" y="0"/>
                      <a:pt x="0" y="314"/>
                      <a:pt x="279" y="870"/>
                    </a:cubicBezTo>
                    <a:cubicBezTo>
                      <a:pt x="418" y="1149"/>
                      <a:pt x="418" y="1296"/>
                      <a:pt x="157" y="1836"/>
                    </a:cubicBezTo>
                  </a:path>
                </a:pathLst>
              </a:custGeom>
              <a:noFill/>
              <a:ln w="14288" cap="flat">
                <a:solidFill>
                  <a:srgbClr val="DCA525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0">
                  <a:solidFill>
                    <a:prstClr val="black"/>
                  </a:solidFill>
                  <a:latin typeface="Calibri" pitchFamily="34" charset="0"/>
                  <a:ea typeface="MS PGothic" pitchFamily="34" charset="-128"/>
                  <a:cs typeface="Arial" charset="0"/>
                </a:endParaRPr>
              </a:p>
            </p:txBody>
          </p:sp>
          <p:sp>
            <p:nvSpPr>
              <p:cNvPr id="24" name="Freeform 850"/>
              <p:cNvSpPr>
                <a:spLocks/>
              </p:cNvSpPr>
              <p:nvPr userDrawn="1"/>
            </p:nvSpPr>
            <p:spPr bwMode="auto">
              <a:xfrm>
                <a:off x="2355" y="-6"/>
                <a:ext cx="1096" cy="4336"/>
              </a:xfrm>
              <a:custGeom>
                <a:avLst/>
                <a:gdLst>
                  <a:gd name="T0" fmla="*/ 3483 w 463"/>
                  <a:gd name="T1" fmla="*/ 0 h 1836"/>
                  <a:gd name="T2" fmla="*/ 3880 w 463"/>
                  <a:gd name="T3" fmla="*/ 11466 h 1836"/>
                  <a:gd name="T4" fmla="*/ 2904 w 463"/>
                  <a:gd name="T5" fmla="*/ 2420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63" h="1836">
                    <a:moveTo>
                      <a:pt x="264" y="0"/>
                    </a:moveTo>
                    <a:cubicBezTo>
                      <a:pt x="264" y="0"/>
                      <a:pt x="0" y="308"/>
                      <a:pt x="294" y="870"/>
                    </a:cubicBezTo>
                    <a:cubicBezTo>
                      <a:pt x="438" y="1146"/>
                      <a:pt x="463" y="1268"/>
                      <a:pt x="220" y="1836"/>
                    </a:cubicBezTo>
                  </a:path>
                </a:pathLst>
              </a:custGeom>
              <a:noFill/>
              <a:ln w="14288" cap="flat">
                <a:solidFill>
                  <a:srgbClr val="D59127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0">
                  <a:solidFill>
                    <a:prstClr val="black"/>
                  </a:solidFill>
                  <a:latin typeface="Calibri" pitchFamily="34" charset="0"/>
                  <a:ea typeface="MS PGothic" pitchFamily="34" charset="-128"/>
                  <a:cs typeface="Arial" charset="0"/>
                </a:endParaRPr>
              </a:p>
            </p:txBody>
          </p:sp>
          <p:sp>
            <p:nvSpPr>
              <p:cNvPr id="25" name="Freeform 851"/>
              <p:cNvSpPr>
                <a:spLocks/>
              </p:cNvSpPr>
              <p:nvPr userDrawn="1"/>
            </p:nvSpPr>
            <p:spPr bwMode="auto">
              <a:xfrm>
                <a:off x="2367" y="-3"/>
                <a:ext cx="1148" cy="4336"/>
              </a:xfrm>
              <a:custGeom>
                <a:avLst/>
                <a:gdLst>
                  <a:gd name="T0" fmla="*/ 3482 w 486"/>
                  <a:gd name="T1" fmla="*/ 0 h 1836"/>
                  <a:gd name="T2" fmla="*/ 3978 w 486"/>
                  <a:gd name="T3" fmla="*/ 11466 h 1836"/>
                  <a:gd name="T4" fmla="*/ 3319 w 486"/>
                  <a:gd name="T5" fmla="*/ 2420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86" h="1836">
                    <a:moveTo>
                      <a:pt x="264" y="0"/>
                    </a:moveTo>
                    <a:cubicBezTo>
                      <a:pt x="264" y="0"/>
                      <a:pt x="0" y="304"/>
                      <a:pt x="302" y="870"/>
                    </a:cubicBezTo>
                    <a:cubicBezTo>
                      <a:pt x="448" y="1145"/>
                      <a:pt x="486" y="1254"/>
                      <a:pt x="252" y="1836"/>
                    </a:cubicBezTo>
                  </a:path>
                </a:pathLst>
              </a:custGeom>
              <a:noFill/>
              <a:ln w="14288" cap="flat">
                <a:solidFill>
                  <a:srgbClr val="D38828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0">
                  <a:solidFill>
                    <a:prstClr val="black"/>
                  </a:solidFill>
                  <a:latin typeface="Calibri" pitchFamily="34" charset="0"/>
                  <a:ea typeface="MS PGothic" pitchFamily="34" charset="-128"/>
                  <a:cs typeface="Arial" charset="0"/>
                </a:endParaRPr>
              </a:p>
            </p:txBody>
          </p:sp>
          <p:sp>
            <p:nvSpPr>
              <p:cNvPr id="26" name="Freeform 852"/>
              <p:cNvSpPr>
                <a:spLocks/>
              </p:cNvSpPr>
              <p:nvPr userDrawn="1"/>
            </p:nvSpPr>
            <p:spPr bwMode="auto">
              <a:xfrm>
                <a:off x="2373" y="-6"/>
                <a:ext cx="1205" cy="4336"/>
              </a:xfrm>
              <a:custGeom>
                <a:avLst/>
                <a:gdLst>
                  <a:gd name="T0" fmla="*/ 3474 w 509"/>
                  <a:gd name="T1" fmla="*/ 0 h 1836"/>
                  <a:gd name="T2" fmla="*/ 4071 w 509"/>
                  <a:gd name="T3" fmla="*/ 11466 h 1836"/>
                  <a:gd name="T4" fmla="*/ 3724 w 509"/>
                  <a:gd name="T5" fmla="*/ 2420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09" h="1836">
                    <a:moveTo>
                      <a:pt x="264" y="0"/>
                    </a:moveTo>
                    <a:cubicBezTo>
                      <a:pt x="264" y="0"/>
                      <a:pt x="0" y="301"/>
                      <a:pt x="309" y="870"/>
                    </a:cubicBezTo>
                    <a:cubicBezTo>
                      <a:pt x="458" y="1144"/>
                      <a:pt x="509" y="1241"/>
                      <a:pt x="283" y="1836"/>
                    </a:cubicBezTo>
                  </a:path>
                </a:pathLst>
              </a:custGeom>
              <a:noFill/>
              <a:ln w="14288" cap="flat">
                <a:solidFill>
                  <a:srgbClr val="D07E29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0">
                  <a:solidFill>
                    <a:prstClr val="black"/>
                  </a:solidFill>
                  <a:latin typeface="Calibri" pitchFamily="34" charset="0"/>
                  <a:ea typeface="MS PGothic" pitchFamily="34" charset="-128"/>
                  <a:cs typeface="Arial" charset="0"/>
                </a:endParaRPr>
              </a:p>
            </p:txBody>
          </p:sp>
        </p:grpSp>
        <p:grpSp>
          <p:nvGrpSpPr>
            <p:cNvPr id="7" name="Group 886"/>
            <p:cNvGrpSpPr>
              <a:grpSpLocks/>
            </p:cNvGrpSpPr>
            <p:nvPr userDrawn="1"/>
          </p:nvGrpSpPr>
          <p:grpSpPr bwMode="auto">
            <a:xfrm rot="17355699" flipH="1">
              <a:off x="2255" y="-1746"/>
              <a:ext cx="1230" cy="6536"/>
              <a:chOff x="2315" y="-13"/>
              <a:chExt cx="1267" cy="4343"/>
            </a:xfrm>
          </p:grpSpPr>
          <p:sp>
            <p:nvSpPr>
              <p:cNvPr id="8" name="Freeform 887"/>
              <p:cNvSpPr>
                <a:spLocks/>
              </p:cNvSpPr>
              <p:nvPr userDrawn="1"/>
            </p:nvSpPr>
            <p:spPr bwMode="auto">
              <a:xfrm>
                <a:off x="2332" y="-6"/>
                <a:ext cx="872" cy="4336"/>
              </a:xfrm>
              <a:custGeom>
                <a:avLst/>
                <a:gdLst>
                  <a:gd name="T0" fmla="*/ 3486 w 369"/>
                  <a:gd name="T1" fmla="*/ 0 h 1836"/>
                  <a:gd name="T2" fmla="*/ 3195 w 369"/>
                  <a:gd name="T3" fmla="*/ 11466 h 1836"/>
                  <a:gd name="T4" fmla="*/ 0 w 369"/>
                  <a:gd name="T5" fmla="*/ 2420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69" h="1836">
                    <a:moveTo>
                      <a:pt x="264" y="0"/>
                    </a:moveTo>
                    <a:cubicBezTo>
                      <a:pt x="264" y="0"/>
                      <a:pt x="1" y="330"/>
                      <a:pt x="242" y="870"/>
                    </a:cubicBezTo>
                    <a:cubicBezTo>
                      <a:pt x="369" y="1155"/>
                      <a:pt x="304" y="1365"/>
                      <a:pt x="0" y="1836"/>
                    </a:cubicBezTo>
                  </a:path>
                </a:pathLst>
              </a:custGeom>
              <a:noFill/>
              <a:ln w="14288" cap="flat">
                <a:solidFill>
                  <a:srgbClr val="18A5D8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0">
                  <a:solidFill>
                    <a:prstClr val="black"/>
                  </a:solidFill>
                  <a:latin typeface="Calibri" pitchFamily="34" charset="0"/>
                  <a:ea typeface="MS PGothic" pitchFamily="34" charset="-128"/>
                  <a:cs typeface="Arial" charset="0"/>
                </a:endParaRPr>
              </a:p>
            </p:txBody>
          </p:sp>
          <p:sp>
            <p:nvSpPr>
              <p:cNvPr id="9" name="Freeform 888"/>
              <p:cNvSpPr>
                <a:spLocks/>
              </p:cNvSpPr>
              <p:nvPr userDrawn="1"/>
            </p:nvSpPr>
            <p:spPr bwMode="auto">
              <a:xfrm>
                <a:off x="2337" y="-7"/>
                <a:ext cx="889" cy="4336"/>
              </a:xfrm>
              <a:custGeom>
                <a:avLst/>
                <a:gdLst>
                  <a:gd name="T0" fmla="*/ 3466 w 378"/>
                  <a:gd name="T1" fmla="*/ 0 h 1836"/>
                  <a:gd name="T2" fmla="*/ 3281 w 378"/>
                  <a:gd name="T3" fmla="*/ 11466 h 1836"/>
                  <a:gd name="T4" fmla="*/ 406 w 378"/>
                  <a:gd name="T5" fmla="*/ 2420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78" h="1836">
                    <a:moveTo>
                      <a:pt x="263" y="0"/>
                    </a:moveTo>
                    <a:cubicBezTo>
                      <a:pt x="263" y="0"/>
                      <a:pt x="0" y="326"/>
                      <a:pt x="249" y="870"/>
                    </a:cubicBezTo>
                    <a:cubicBezTo>
                      <a:pt x="378" y="1154"/>
                      <a:pt x="326" y="1351"/>
                      <a:pt x="31" y="1836"/>
                    </a:cubicBezTo>
                  </a:path>
                </a:pathLst>
              </a:custGeom>
              <a:noFill/>
              <a:ln w="14288" cap="flat">
                <a:solidFill>
                  <a:srgbClr val="199DCC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0">
                  <a:solidFill>
                    <a:prstClr val="black"/>
                  </a:solidFill>
                  <a:latin typeface="Calibri" pitchFamily="34" charset="0"/>
                  <a:ea typeface="MS PGothic" pitchFamily="34" charset="-128"/>
                  <a:cs typeface="Arial" charset="0"/>
                </a:endParaRPr>
              </a:p>
            </p:txBody>
          </p:sp>
          <p:sp>
            <p:nvSpPr>
              <p:cNvPr id="10" name="Freeform 889"/>
              <p:cNvSpPr>
                <a:spLocks/>
              </p:cNvSpPr>
              <p:nvPr userDrawn="1"/>
            </p:nvSpPr>
            <p:spPr bwMode="auto">
              <a:xfrm>
                <a:off x="2345" y="-6"/>
                <a:ext cx="916" cy="4336"/>
              </a:xfrm>
              <a:custGeom>
                <a:avLst/>
                <a:gdLst>
                  <a:gd name="T0" fmla="*/ 3474 w 388"/>
                  <a:gd name="T1" fmla="*/ 0 h 1836"/>
                  <a:gd name="T2" fmla="*/ 3380 w 388"/>
                  <a:gd name="T3" fmla="*/ 11466 h 1836"/>
                  <a:gd name="T4" fmla="*/ 820 w 388"/>
                  <a:gd name="T5" fmla="*/ 2420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88" h="1836">
                    <a:moveTo>
                      <a:pt x="263" y="0"/>
                    </a:moveTo>
                    <a:cubicBezTo>
                      <a:pt x="263" y="0"/>
                      <a:pt x="0" y="323"/>
                      <a:pt x="256" y="870"/>
                    </a:cubicBezTo>
                    <a:cubicBezTo>
                      <a:pt x="388" y="1152"/>
                      <a:pt x="348" y="1338"/>
                      <a:pt x="62" y="1836"/>
                    </a:cubicBezTo>
                  </a:path>
                </a:pathLst>
              </a:custGeom>
              <a:noFill/>
              <a:ln w="14288" cap="flat">
                <a:solidFill>
                  <a:srgbClr val="1A96C3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0">
                  <a:solidFill>
                    <a:prstClr val="black"/>
                  </a:solidFill>
                  <a:latin typeface="Calibri" pitchFamily="34" charset="0"/>
                  <a:ea typeface="MS PGothic" pitchFamily="34" charset="-128"/>
                  <a:cs typeface="Arial" charset="0"/>
                </a:endParaRPr>
              </a:p>
            </p:txBody>
          </p:sp>
          <p:sp>
            <p:nvSpPr>
              <p:cNvPr id="11" name="Freeform 890"/>
              <p:cNvSpPr>
                <a:spLocks/>
              </p:cNvSpPr>
              <p:nvPr userDrawn="1"/>
            </p:nvSpPr>
            <p:spPr bwMode="auto">
              <a:xfrm>
                <a:off x="2316" y="-10"/>
                <a:ext cx="937" cy="4336"/>
              </a:xfrm>
              <a:custGeom>
                <a:avLst/>
                <a:gdLst>
                  <a:gd name="T0" fmla="*/ 3465 w 398"/>
                  <a:gd name="T1" fmla="*/ 0 h 1836"/>
                  <a:gd name="T2" fmla="*/ 3481 w 398"/>
                  <a:gd name="T3" fmla="*/ 11466 h 1836"/>
                  <a:gd name="T4" fmla="*/ 1238 w 398"/>
                  <a:gd name="T5" fmla="*/ 2420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98" h="1836">
                    <a:moveTo>
                      <a:pt x="263" y="0"/>
                    </a:moveTo>
                    <a:cubicBezTo>
                      <a:pt x="263" y="0"/>
                      <a:pt x="0" y="320"/>
                      <a:pt x="264" y="870"/>
                    </a:cubicBezTo>
                    <a:cubicBezTo>
                      <a:pt x="398" y="1151"/>
                      <a:pt x="371" y="1324"/>
                      <a:pt x="94" y="1836"/>
                    </a:cubicBezTo>
                  </a:path>
                </a:pathLst>
              </a:custGeom>
              <a:noFill/>
              <a:ln w="14288" cap="flat">
                <a:solidFill>
                  <a:srgbClr val="1A8FBA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0">
                  <a:solidFill>
                    <a:prstClr val="black"/>
                  </a:solidFill>
                  <a:latin typeface="Calibri" pitchFamily="34" charset="0"/>
                  <a:ea typeface="MS PGothic" pitchFamily="34" charset="-128"/>
                  <a:cs typeface="Arial" charset="0"/>
                </a:endParaRPr>
              </a:p>
            </p:txBody>
          </p:sp>
          <p:sp>
            <p:nvSpPr>
              <p:cNvPr id="12" name="Freeform 891"/>
              <p:cNvSpPr>
                <a:spLocks/>
              </p:cNvSpPr>
              <p:nvPr userDrawn="1"/>
            </p:nvSpPr>
            <p:spPr bwMode="auto">
              <a:xfrm>
                <a:off x="2353" y="-7"/>
                <a:ext cx="967" cy="4336"/>
              </a:xfrm>
              <a:custGeom>
                <a:avLst/>
                <a:gdLst>
                  <a:gd name="T0" fmla="*/ 3483 w 408"/>
                  <a:gd name="T1" fmla="*/ 0 h 1836"/>
                  <a:gd name="T2" fmla="*/ 3572 w 408"/>
                  <a:gd name="T3" fmla="*/ 11466 h 1836"/>
                  <a:gd name="T4" fmla="*/ 1647 w 408"/>
                  <a:gd name="T5" fmla="*/ 2420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08" h="1836">
                    <a:moveTo>
                      <a:pt x="264" y="0"/>
                    </a:moveTo>
                    <a:cubicBezTo>
                      <a:pt x="264" y="0"/>
                      <a:pt x="0" y="317"/>
                      <a:pt x="271" y="870"/>
                    </a:cubicBezTo>
                    <a:cubicBezTo>
                      <a:pt x="408" y="1150"/>
                      <a:pt x="395" y="1310"/>
                      <a:pt x="125" y="1836"/>
                    </a:cubicBezTo>
                  </a:path>
                </a:pathLst>
              </a:custGeom>
              <a:noFill/>
              <a:ln w="14288" cap="flat">
                <a:solidFill>
                  <a:srgbClr val="1888B2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0">
                  <a:solidFill>
                    <a:prstClr val="black"/>
                  </a:solidFill>
                  <a:latin typeface="Calibri" pitchFamily="34" charset="0"/>
                  <a:ea typeface="MS PGothic" pitchFamily="34" charset="-128"/>
                  <a:cs typeface="Arial" charset="0"/>
                </a:endParaRPr>
              </a:p>
            </p:txBody>
          </p:sp>
          <p:sp>
            <p:nvSpPr>
              <p:cNvPr id="13" name="Freeform 892"/>
              <p:cNvSpPr>
                <a:spLocks/>
              </p:cNvSpPr>
              <p:nvPr userDrawn="1"/>
            </p:nvSpPr>
            <p:spPr bwMode="auto">
              <a:xfrm>
                <a:off x="2359" y="-6"/>
                <a:ext cx="984" cy="4336"/>
              </a:xfrm>
              <a:custGeom>
                <a:avLst/>
                <a:gdLst>
                  <a:gd name="T0" fmla="*/ 3473 w 418"/>
                  <a:gd name="T1" fmla="*/ 0 h 1836"/>
                  <a:gd name="T2" fmla="*/ 3674 w 418"/>
                  <a:gd name="T3" fmla="*/ 11466 h 1836"/>
                  <a:gd name="T4" fmla="*/ 2068 w 418"/>
                  <a:gd name="T5" fmla="*/ 2420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18" h="1836">
                    <a:moveTo>
                      <a:pt x="264" y="0"/>
                    </a:moveTo>
                    <a:cubicBezTo>
                      <a:pt x="264" y="0"/>
                      <a:pt x="0" y="314"/>
                      <a:pt x="279" y="870"/>
                    </a:cubicBezTo>
                    <a:cubicBezTo>
                      <a:pt x="418" y="1149"/>
                      <a:pt x="418" y="1296"/>
                      <a:pt x="157" y="1836"/>
                    </a:cubicBezTo>
                  </a:path>
                </a:pathLst>
              </a:custGeom>
              <a:noFill/>
              <a:ln w="14288" cap="flat">
                <a:solidFill>
                  <a:srgbClr val="1A82AA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0">
                  <a:solidFill>
                    <a:prstClr val="black"/>
                  </a:solidFill>
                  <a:latin typeface="Calibri" pitchFamily="34" charset="0"/>
                  <a:ea typeface="MS PGothic" pitchFamily="34" charset="-128"/>
                  <a:cs typeface="Arial" charset="0"/>
                </a:endParaRPr>
              </a:p>
            </p:txBody>
          </p:sp>
          <p:sp>
            <p:nvSpPr>
              <p:cNvPr id="14" name="Freeform 893"/>
              <p:cNvSpPr>
                <a:spLocks/>
              </p:cNvSpPr>
              <p:nvPr userDrawn="1"/>
            </p:nvSpPr>
            <p:spPr bwMode="auto">
              <a:xfrm>
                <a:off x="2311" y="-14"/>
                <a:ext cx="1030" cy="4336"/>
              </a:xfrm>
              <a:custGeom>
                <a:avLst/>
                <a:gdLst>
                  <a:gd name="T0" fmla="*/ 3462 w 440"/>
                  <a:gd name="T1" fmla="*/ 0 h 1836"/>
                  <a:gd name="T2" fmla="*/ 3764 w 440"/>
                  <a:gd name="T3" fmla="*/ 11466 h 1836"/>
                  <a:gd name="T4" fmla="*/ 2475 w 440"/>
                  <a:gd name="T5" fmla="*/ 2420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40" h="1836">
                    <a:moveTo>
                      <a:pt x="263" y="0"/>
                    </a:moveTo>
                    <a:cubicBezTo>
                      <a:pt x="263" y="0"/>
                      <a:pt x="0" y="311"/>
                      <a:pt x="286" y="870"/>
                    </a:cubicBezTo>
                    <a:cubicBezTo>
                      <a:pt x="428" y="1148"/>
                      <a:pt x="440" y="1282"/>
                      <a:pt x="188" y="1836"/>
                    </a:cubicBezTo>
                  </a:path>
                </a:pathLst>
              </a:custGeom>
              <a:noFill/>
              <a:ln w="14288" cap="flat">
                <a:solidFill>
                  <a:srgbClr val="187CA2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0">
                  <a:solidFill>
                    <a:prstClr val="black"/>
                  </a:solidFill>
                  <a:latin typeface="Calibri" pitchFamily="34" charset="0"/>
                  <a:ea typeface="MS PGothic" pitchFamily="34" charset="-128"/>
                  <a:cs typeface="Arial" charset="0"/>
                </a:endParaRPr>
              </a:p>
            </p:txBody>
          </p:sp>
          <p:sp>
            <p:nvSpPr>
              <p:cNvPr id="15" name="Freeform 894"/>
              <p:cNvSpPr>
                <a:spLocks/>
              </p:cNvSpPr>
              <p:nvPr userDrawn="1"/>
            </p:nvSpPr>
            <p:spPr bwMode="auto">
              <a:xfrm>
                <a:off x="2360" y="-7"/>
                <a:ext cx="1092" cy="4336"/>
              </a:xfrm>
              <a:custGeom>
                <a:avLst/>
                <a:gdLst>
                  <a:gd name="T0" fmla="*/ 3483 w 463"/>
                  <a:gd name="T1" fmla="*/ 0 h 1836"/>
                  <a:gd name="T2" fmla="*/ 3880 w 463"/>
                  <a:gd name="T3" fmla="*/ 11466 h 1836"/>
                  <a:gd name="T4" fmla="*/ 2904 w 463"/>
                  <a:gd name="T5" fmla="*/ 2420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63" h="1836">
                    <a:moveTo>
                      <a:pt x="264" y="0"/>
                    </a:moveTo>
                    <a:cubicBezTo>
                      <a:pt x="264" y="0"/>
                      <a:pt x="0" y="308"/>
                      <a:pt x="294" y="870"/>
                    </a:cubicBezTo>
                    <a:cubicBezTo>
                      <a:pt x="438" y="1146"/>
                      <a:pt x="463" y="1268"/>
                      <a:pt x="220" y="1836"/>
                    </a:cubicBezTo>
                  </a:path>
                </a:pathLst>
              </a:custGeom>
              <a:noFill/>
              <a:ln w="14288" cap="flat">
                <a:solidFill>
                  <a:srgbClr val="15769B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0">
                  <a:solidFill>
                    <a:prstClr val="black"/>
                  </a:solidFill>
                  <a:latin typeface="Calibri" pitchFamily="34" charset="0"/>
                  <a:ea typeface="MS PGothic" pitchFamily="34" charset="-128"/>
                  <a:cs typeface="Arial" charset="0"/>
                </a:endParaRPr>
              </a:p>
            </p:txBody>
          </p:sp>
          <p:sp>
            <p:nvSpPr>
              <p:cNvPr id="16" name="Freeform 895"/>
              <p:cNvSpPr>
                <a:spLocks/>
              </p:cNvSpPr>
              <p:nvPr userDrawn="1"/>
            </p:nvSpPr>
            <p:spPr bwMode="auto">
              <a:xfrm>
                <a:off x="2375" y="-6"/>
                <a:ext cx="1147" cy="4336"/>
              </a:xfrm>
              <a:custGeom>
                <a:avLst/>
                <a:gdLst>
                  <a:gd name="T0" fmla="*/ 3482 w 486"/>
                  <a:gd name="T1" fmla="*/ 0 h 1836"/>
                  <a:gd name="T2" fmla="*/ 3978 w 486"/>
                  <a:gd name="T3" fmla="*/ 11466 h 1836"/>
                  <a:gd name="T4" fmla="*/ 3319 w 486"/>
                  <a:gd name="T5" fmla="*/ 2420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86" h="1836">
                    <a:moveTo>
                      <a:pt x="264" y="0"/>
                    </a:moveTo>
                    <a:cubicBezTo>
                      <a:pt x="264" y="0"/>
                      <a:pt x="0" y="304"/>
                      <a:pt x="302" y="870"/>
                    </a:cubicBezTo>
                    <a:cubicBezTo>
                      <a:pt x="448" y="1145"/>
                      <a:pt x="486" y="1254"/>
                      <a:pt x="252" y="1836"/>
                    </a:cubicBezTo>
                  </a:path>
                </a:pathLst>
              </a:custGeom>
              <a:noFill/>
              <a:ln w="14288" cap="flat">
                <a:solidFill>
                  <a:srgbClr val="157194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0">
                  <a:solidFill>
                    <a:prstClr val="black"/>
                  </a:solidFill>
                  <a:latin typeface="Calibri" pitchFamily="34" charset="0"/>
                  <a:ea typeface="MS PGothic" pitchFamily="34" charset="-128"/>
                  <a:cs typeface="Arial" charset="0"/>
                </a:endParaRPr>
              </a:p>
            </p:txBody>
          </p:sp>
          <p:sp>
            <p:nvSpPr>
              <p:cNvPr id="17" name="Freeform 896"/>
              <p:cNvSpPr>
                <a:spLocks/>
              </p:cNvSpPr>
              <p:nvPr userDrawn="1"/>
            </p:nvSpPr>
            <p:spPr bwMode="auto">
              <a:xfrm>
                <a:off x="2381" y="-7"/>
                <a:ext cx="1198" cy="4336"/>
              </a:xfrm>
              <a:custGeom>
                <a:avLst/>
                <a:gdLst>
                  <a:gd name="T0" fmla="*/ 3474 w 509"/>
                  <a:gd name="T1" fmla="*/ 0 h 1836"/>
                  <a:gd name="T2" fmla="*/ 4071 w 509"/>
                  <a:gd name="T3" fmla="*/ 11466 h 1836"/>
                  <a:gd name="T4" fmla="*/ 3724 w 509"/>
                  <a:gd name="T5" fmla="*/ 2420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09" h="1836">
                    <a:moveTo>
                      <a:pt x="264" y="0"/>
                    </a:moveTo>
                    <a:cubicBezTo>
                      <a:pt x="264" y="0"/>
                      <a:pt x="0" y="301"/>
                      <a:pt x="309" y="870"/>
                    </a:cubicBezTo>
                    <a:cubicBezTo>
                      <a:pt x="458" y="1144"/>
                      <a:pt x="509" y="1241"/>
                      <a:pt x="283" y="1836"/>
                    </a:cubicBezTo>
                  </a:path>
                </a:pathLst>
              </a:custGeom>
              <a:noFill/>
              <a:ln w="14288" cap="flat">
                <a:solidFill>
                  <a:srgbClr val="136B8D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0">
                  <a:solidFill>
                    <a:prstClr val="black"/>
                  </a:solidFill>
                  <a:latin typeface="Calibri" pitchFamily="34" charset="0"/>
                  <a:ea typeface="MS PGothic" pitchFamily="34" charset="-128"/>
                  <a:cs typeface="Arial" charset="0"/>
                </a:endParaRPr>
              </a:p>
            </p:txBody>
          </p:sp>
        </p:grpSp>
      </p:grpSp>
      <p:pic>
        <p:nvPicPr>
          <p:cNvPr id="27" name="Picture 29" descr="11kemenkeu-aqua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99273" y="-20638"/>
            <a:ext cx="1795463" cy="1581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4826" y="4042787"/>
            <a:ext cx="6934200" cy="134217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>
                <a:solidFill>
                  <a:srgbClr val="24285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286267"/>
            <a:ext cx="9906000" cy="147002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3579-lines-1920x1080-abstract-wallpaper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158743" y="1301750"/>
            <a:ext cx="9595128" cy="48847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58742" y="172906"/>
            <a:ext cx="9595128" cy="1143000"/>
          </a:xfrm>
          <a:solidFill>
            <a:schemeClr val="tx2">
              <a:lumMod val="40000"/>
              <a:lumOff val="60000"/>
              <a:alpha val="47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none"/>
        </p:style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Footer Placeholder 2"/>
          <p:cNvSpPr>
            <a:spLocks noGrp="1"/>
          </p:cNvSpPr>
          <p:nvPr>
            <p:ph type="ftr" sz="quarter" idx="13"/>
          </p:nvPr>
        </p:nvSpPr>
        <p:spPr>
          <a:xfrm>
            <a:off x="1" y="6492964"/>
            <a:ext cx="6530050" cy="365125"/>
          </a:xfrm>
        </p:spPr>
        <p:txBody>
          <a:bodyPr/>
          <a:lstStyle>
            <a:lvl1pPr algn="l">
              <a:defRPr sz="900" b="1"/>
            </a:lvl1pPr>
          </a:lstStyle>
          <a:p>
            <a:pPr>
              <a:defRPr/>
            </a:pPr>
            <a:endParaRPr lang="en-US">
              <a:solidFill>
                <a:prstClr val="black">
                  <a:lumMod val="65000"/>
                  <a:lumOff val="35000"/>
                </a:prstClr>
              </a:solidFill>
              <a:latin typeface="Rockwell"/>
            </a:endParaRPr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14"/>
          </p:nvPr>
        </p:nvSpPr>
        <p:spPr>
          <a:xfrm>
            <a:off x="8846608" y="6492964"/>
            <a:ext cx="1059392" cy="365125"/>
          </a:xfrm>
        </p:spPr>
        <p:txBody>
          <a:bodyPr/>
          <a:lstStyle>
            <a:lvl1pPr>
              <a:defRPr sz="1100">
                <a:latin typeface="Cambria" charset="0"/>
              </a:defRPr>
            </a:lvl1pPr>
          </a:lstStyle>
          <a:p>
            <a:pPr>
              <a:defRPr/>
            </a:pPr>
            <a:r>
              <a:rPr lang="en-US">
                <a:solidFill>
                  <a:prstClr val="black"/>
                </a:solidFill>
              </a:rPr>
              <a:t>page</a:t>
            </a:r>
            <a:fld id="{9D8027D0-10F3-4F9B-91F5-EB7607FB37C9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3579-lines-1920x1080-abstract-wallpaper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158743" y="1301750"/>
            <a:ext cx="9595128" cy="48847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58742" y="172906"/>
            <a:ext cx="9595128" cy="1143000"/>
          </a:xfrm>
          <a:solidFill>
            <a:schemeClr val="tx2">
              <a:lumMod val="40000"/>
              <a:lumOff val="60000"/>
              <a:alpha val="47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none"/>
        </p:style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Footer Placeholder 2"/>
          <p:cNvSpPr>
            <a:spLocks noGrp="1"/>
          </p:cNvSpPr>
          <p:nvPr>
            <p:ph type="ftr" sz="quarter" idx="13"/>
          </p:nvPr>
        </p:nvSpPr>
        <p:spPr>
          <a:xfrm>
            <a:off x="0" y="6492981"/>
            <a:ext cx="6529388" cy="365125"/>
          </a:xfrm>
        </p:spPr>
        <p:txBody>
          <a:bodyPr/>
          <a:lstStyle>
            <a:lvl1pPr algn="l">
              <a:defRPr sz="900" b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14"/>
          </p:nvPr>
        </p:nvSpPr>
        <p:spPr>
          <a:xfrm>
            <a:off x="8847146" y="6492981"/>
            <a:ext cx="1058862" cy="365125"/>
          </a:xfrm>
        </p:spPr>
        <p:txBody>
          <a:bodyPr/>
          <a:lstStyle>
            <a:lvl1pPr>
              <a:defRPr sz="1100">
                <a:latin typeface="Cambria" charset="0"/>
              </a:defRPr>
            </a:lvl1pPr>
          </a:lstStyle>
          <a:p>
            <a:pPr>
              <a:defRPr/>
            </a:pPr>
            <a:r>
              <a:rPr lang="en-US"/>
              <a:t>page</a:t>
            </a:r>
            <a:fld id="{30388C43-2E25-46B7-B678-69A49F29A5E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C:\Users\Armytha Alistair\Documents\Downloads\logo_depkeu (1)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57892" y="165100"/>
            <a:ext cx="748109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E:\HUNT\E\LOGO\garuda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787" y="192088"/>
            <a:ext cx="57785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1"/>
          <p:cNvSpPr txBox="1">
            <a:spLocks/>
          </p:cNvSpPr>
          <p:nvPr userDrawn="1"/>
        </p:nvSpPr>
        <p:spPr>
          <a:xfrm>
            <a:off x="0" y="0"/>
            <a:ext cx="9906000" cy="9144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sz="4400" b="0" dirty="0">
              <a:solidFill>
                <a:prstClr val="white"/>
              </a:solidFill>
              <a:latin typeface="Cambria" pitchFamily="18" charset="0"/>
              <a:cs typeface="Arial" charset="0"/>
            </a:endParaRPr>
          </a:p>
        </p:txBody>
      </p:sp>
      <p:pic>
        <p:nvPicPr>
          <p:cNvPr id="7" name="Picture 8" descr="C:\Users\Armytha Alistair\Documents\Downloads\logo_depkeu (1)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63050" y="66675"/>
            <a:ext cx="742950" cy="59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 descr="E:\HUNT\E\LOGO\garuda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154" y="81045"/>
            <a:ext cx="572691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5100" y="1219204"/>
            <a:ext cx="89154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>
          <a:xfrm>
            <a:off x="495300" y="6356439"/>
            <a:ext cx="23114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 b="0">
                <a:solidFill>
                  <a:prstClr val="black"/>
                </a:solidFill>
              </a:rPr>
              <a:t>10/28/2011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id-ID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45600" y="6400800"/>
            <a:ext cx="660400" cy="457200"/>
          </a:xfrm>
        </p:spPr>
        <p:txBody>
          <a:bodyPr/>
          <a:lstStyle>
            <a:lvl1pPr>
              <a:defRPr b="1">
                <a:solidFill>
                  <a:schemeClr val="tx1"/>
                </a:solidFill>
                <a:latin typeface="Cambria" pitchFamily="18" charset="0"/>
              </a:defRPr>
            </a:lvl1pPr>
          </a:lstStyle>
          <a:p>
            <a:pPr>
              <a:defRPr/>
            </a:pPr>
            <a:fld id="{29FCD5D6-5A32-4719-94E5-9080BED736F8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C:\Users\Armytha Alistair\Documents\Downloads\logo_depkeu (1)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57892" y="165100"/>
            <a:ext cx="748109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E:\HUNT\E\LOGO\garuda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787" y="192088"/>
            <a:ext cx="57785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1"/>
          <p:cNvSpPr txBox="1">
            <a:spLocks/>
          </p:cNvSpPr>
          <p:nvPr userDrawn="1"/>
        </p:nvSpPr>
        <p:spPr>
          <a:xfrm>
            <a:off x="0" y="0"/>
            <a:ext cx="9906000" cy="9144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sz="4400" b="0" dirty="0">
              <a:solidFill>
                <a:prstClr val="white"/>
              </a:solidFill>
              <a:latin typeface="Cambria" pitchFamily="18" charset="0"/>
              <a:cs typeface="Arial" charset="0"/>
            </a:endParaRPr>
          </a:p>
        </p:txBody>
      </p:sp>
      <p:pic>
        <p:nvPicPr>
          <p:cNvPr id="7" name="Picture 8" descr="C:\Users\Armytha Alistair\Documents\Downloads\logo_depkeu (1)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63050" y="66675"/>
            <a:ext cx="742950" cy="59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 descr="E:\HUNT\E\LOGO\garuda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154" y="81045"/>
            <a:ext cx="572691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5100" y="1219204"/>
            <a:ext cx="89154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>
          <a:xfrm>
            <a:off x="495300" y="6356439"/>
            <a:ext cx="23114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b="0">
              <a:solidFill>
                <a:prstClr val="black"/>
              </a:solidFill>
              <a:latin typeface="Rockwell"/>
            </a:endParaRP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84550" y="6356439"/>
            <a:ext cx="31369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lumMod val="65000"/>
                  <a:lumOff val="35000"/>
                </a:prstClr>
              </a:solidFill>
              <a:latin typeface="Rockwell"/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45600" y="6400800"/>
            <a:ext cx="660400" cy="457200"/>
          </a:xfrm>
        </p:spPr>
        <p:txBody>
          <a:bodyPr/>
          <a:lstStyle>
            <a:lvl1pPr>
              <a:defRPr b="1">
                <a:solidFill>
                  <a:schemeClr val="tx1"/>
                </a:solidFill>
                <a:latin typeface="Cambria" pitchFamily="18" charset="0"/>
              </a:defRPr>
            </a:lvl1pPr>
          </a:lstStyle>
          <a:p>
            <a:pPr>
              <a:defRPr/>
            </a:pPr>
            <a:fld id="{8889832A-D4A6-423D-BBB3-A9ED715246A5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3506" y="198438"/>
            <a:ext cx="9687587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 128"/>
          <p:cNvGrpSpPr>
            <a:grpSpLocks/>
          </p:cNvGrpSpPr>
          <p:nvPr userDrawn="1"/>
        </p:nvGrpSpPr>
        <p:grpSpPr bwMode="auto">
          <a:xfrm>
            <a:off x="113507" y="266701"/>
            <a:ext cx="4094825" cy="1196975"/>
            <a:chOff x="-912598" y="474538"/>
            <a:chExt cx="2529321" cy="1248113"/>
          </a:xfrm>
        </p:grpSpPr>
        <p:pic>
          <p:nvPicPr>
            <p:cNvPr id="6" name="Picture 5" descr="255303323_2df70e899a_b-1 2.jpg"/>
            <p:cNvPicPr>
              <a:picLocks noChangeAspect="1"/>
            </p:cNvPicPr>
            <p:nvPr userDrawn="1"/>
          </p:nvPicPr>
          <p:blipFill>
            <a:blip r:embed="rId3" cstate="screen">
              <a:alphaModFix amt="62000"/>
              <a:extLst/>
            </a:blip>
            <a:stretch>
              <a:fillRect/>
            </a:stretch>
          </p:blipFill>
          <p:spPr>
            <a:xfrm>
              <a:off x="-427534" y="474538"/>
              <a:ext cx="2044257" cy="124811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7" name="Picture 6"/>
            <p:cNvPicPr>
              <a:picLocks noChangeAspect="1"/>
            </p:cNvPicPr>
            <p:nvPr userDrawn="1"/>
          </p:nvPicPr>
          <p:blipFill>
            <a:blip r:embed="rId4" cstate="screen">
              <a:alphaModFix amt="62000"/>
              <a:extLst/>
            </a:blip>
            <a:stretch>
              <a:fillRect/>
            </a:stretch>
          </p:blipFill>
          <p:spPr>
            <a:xfrm>
              <a:off x="-912598" y="474538"/>
              <a:ext cx="1107556" cy="124811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pic>
        <p:nvPicPr>
          <p:cNvPr id="8" name="Picture 13" descr="11kemenkeu-aqua.png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13417" y="198509"/>
            <a:ext cx="1112706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793" y="2209608"/>
            <a:ext cx="8127345" cy="933450"/>
          </a:xfrm>
        </p:spPr>
        <p:txBody>
          <a:bodyPr>
            <a:noAutofit/>
          </a:bodyPr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36882" y="3995290"/>
            <a:ext cx="5745698" cy="123461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spcBef>
                <a:spcPts val="300"/>
              </a:spcBef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dirty="0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5" y="6423096"/>
            <a:ext cx="724892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lumMod val="65000"/>
                  <a:lumOff val="35000"/>
                </a:prstClr>
              </a:solidFill>
              <a:latin typeface="Rockwell"/>
            </a:endParaRPr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9145852" y="6423096"/>
            <a:ext cx="60020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853311-1CB4-401A-B395-7A3BE1D5A724}" type="slidenum">
              <a:rPr lang="en-US">
                <a:solidFill>
                  <a:prstClr val="black"/>
                </a:solidFill>
                <a:latin typeface="Rockwell"/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  <a:latin typeface="Rockwell"/>
            </a:endParaRP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Content Placeholder 4"/>
          <p:cNvSpPr>
            <a:spLocks noGrp="1"/>
          </p:cNvSpPr>
          <p:nvPr>
            <p:ph idx="1"/>
          </p:nvPr>
        </p:nvSpPr>
        <p:spPr>
          <a:xfrm>
            <a:off x="248961" y="1209527"/>
            <a:ext cx="9486698" cy="52181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lumMod val="65000"/>
                  <a:lumOff val="35000"/>
                </a:prstClr>
              </a:solidFill>
              <a:latin typeface="Rockwell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BD4009-0CF4-4A3A-B4E8-55592276BB04}" type="slidenum">
              <a:rPr lang="en-US">
                <a:solidFill>
                  <a:prstClr val="black"/>
                </a:solidFill>
                <a:latin typeface="Rockwell"/>
              </a:rPr>
              <a:pPr>
                <a:defRPr/>
              </a:pPr>
              <a:t>‹#›</a:t>
            </a:fld>
            <a:endParaRPr lang="en-US" dirty="0">
              <a:solidFill>
                <a:prstClr val="black"/>
              </a:solidFill>
              <a:latin typeface="Rockwell"/>
            </a:endParaRPr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100_4583.JPG"/>
          <p:cNvPicPr>
            <a:picLocks noChangeAspect="1"/>
          </p:cNvPicPr>
          <p:nvPr userDrawn="1"/>
        </p:nvPicPr>
        <p:blipFill>
          <a:blip r:embed="rId2" cstate="print">
            <a:alphaModFix amt="39000"/>
            <a:extLst/>
          </a:blip>
          <a:stretch>
            <a:fillRect/>
          </a:stretch>
        </p:blipFill>
        <p:spPr>
          <a:xfrm>
            <a:off x="2996665" y="1730224"/>
            <a:ext cx="2489767" cy="39873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4" descr="300px-Gajah_Mungkur_dam.jpg"/>
          <p:cNvPicPr>
            <a:picLocks noChangeAspect="1"/>
          </p:cNvPicPr>
          <p:nvPr userDrawn="1"/>
        </p:nvPicPr>
        <p:blipFill>
          <a:blip r:embed="rId3" cstate="print">
            <a:alphaModFix amt="39000"/>
            <a:extLst/>
          </a:blip>
          <a:stretch>
            <a:fillRect/>
          </a:stretch>
        </p:blipFill>
        <p:spPr>
          <a:xfrm>
            <a:off x="5486439" y="1254787"/>
            <a:ext cx="3127808" cy="44628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5" descr="gedung.png"/>
          <p:cNvPicPr>
            <a:picLocks noChangeAspect="1"/>
          </p:cNvPicPr>
          <p:nvPr userDrawn="1"/>
        </p:nvPicPr>
        <p:blipFill>
          <a:blip r:embed="rId4" cstate="print">
            <a:alphaModFix amt="39000"/>
            <a:extLst/>
          </a:blip>
          <a:stretch>
            <a:fillRect/>
          </a:stretch>
        </p:blipFill>
        <p:spPr>
          <a:xfrm>
            <a:off x="873093" y="2497840"/>
            <a:ext cx="2123577" cy="321975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Picture 6" descr="11kemenkeu-aqua.png"/>
          <p:cNvPicPr>
            <a:picLocks noChangeAspect="1"/>
          </p:cNvPicPr>
          <p:nvPr userDrawn="1"/>
        </p:nvPicPr>
        <p:blipFill>
          <a:blip r:embed="rId5" cstate="print">
            <a:extLst/>
          </a:blip>
          <a:stretch>
            <a:fillRect/>
          </a:stretch>
        </p:blipFill>
        <p:spPr>
          <a:xfrm>
            <a:off x="8614277" y="48769"/>
            <a:ext cx="962805" cy="848800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sp>
        <p:nvSpPr>
          <p:cNvPr id="8" name="TextBox 7"/>
          <p:cNvSpPr txBox="1"/>
          <p:nvPr userDrawn="1"/>
        </p:nvSpPr>
        <p:spPr>
          <a:xfrm>
            <a:off x="5357661" y="312793"/>
            <a:ext cx="3805394" cy="58477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0" dirty="0" err="1">
                <a:ln>
                  <a:solidFill>
                    <a:prstClr val="black"/>
                  </a:solidFill>
                </a:ln>
                <a:solidFill>
                  <a:srgbClr val="242852">
                    <a:lumMod val="40000"/>
                    <a:lumOff val="60000"/>
                  </a:srgbClr>
                </a:solidFill>
                <a:effectLst>
                  <a:reflection blurRad="6350" stA="55000" endA="300" endPos="45500" dir="5400000" sy="-100000" algn="bl" rotWithShape="0"/>
                </a:effectLst>
                <a:latin typeface="Ayuthaya"/>
                <a:cs typeface="Ayuthaya"/>
              </a:rPr>
              <a:t>Badan</a:t>
            </a:r>
            <a:r>
              <a:rPr lang="en-US" sz="1600" b="0" dirty="0">
                <a:ln>
                  <a:solidFill>
                    <a:prstClr val="black"/>
                  </a:solidFill>
                </a:ln>
                <a:solidFill>
                  <a:srgbClr val="242852">
                    <a:lumMod val="40000"/>
                    <a:lumOff val="60000"/>
                  </a:srgbClr>
                </a:solidFill>
                <a:effectLst>
                  <a:reflection blurRad="6350" stA="55000" endA="300" endPos="45500" dir="5400000" sy="-100000" algn="bl" rotWithShape="0"/>
                </a:effectLst>
                <a:latin typeface="Ayuthaya"/>
                <a:cs typeface="Ayuthaya"/>
              </a:rPr>
              <a:t> </a:t>
            </a:r>
            <a:r>
              <a:rPr lang="en-US" sz="1600" b="0" dirty="0" err="1">
                <a:ln>
                  <a:solidFill>
                    <a:prstClr val="black"/>
                  </a:solidFill>
                </a:ln>
                <a:solidFill>
                  <a:srgbClr val="242852">
                    <a:lumMod val="40000"/>
                    <a:lumOff val="60000"/>
                  </a:srgbClr>
                </a:solidFill>
                <a:effectLst>
                  <a:reflection blurRad="6350" stA="55000" endA="300" endPos="45500" dir="5400000" sy="-100000" algn="bl" rotWithShape="0"/>
                </a:effectLst>
                <a:latin typeface="Ayuthaya"/>
                <a:cs typeface="Ayuthaya"/>
              </a:rPr>
              <a:t>Kebijakan</a:t>
            </a:r>
            <a:r>
              <a:rPr lang="en-US" sz="1600" b="0" dirty="0">
                <a:ln>
                  <a:solidFill>
                    <a:prstClr val="black"/>
                  </a:solidFill>
                </a:ln>
                <a:solidFill>
                  <a:srgbClr val="242852">
                    <a:lumMod val="40000"/>
                    <a:lumOff val="60000"/>
                  </a:srgbClr>
                </a:solidFill>
                <a:effectLst>
                  <a:reflection blurRad="6350" stA="55000" endA="300" endPos="45500" dir="5400000" sy="-100000" algn="bl" rotWithShape="0"/>
                </a:effectLst>
                <a:latin typeface="Ayuthaya"/>
                <a:cs typeface="Ayuthaya"/>
              </a:rPr>
              <a:t> </a:t>
            </a:r>
            <a:r>
              <a:rPr lang="en-US" sz="1600" b="0" dirty="0" err="1">
                <a:ln>
                  <a:solidFill>
                    <a:prstClr val="black"/>
                  </a:solidFill>
                </a:ln>
                <a:solidFill>
                  <a:srgbClr val="242852">
                    <a:lumMod val="40000"/>
                    <a:lumOff val="60000"/>
                  </a:srgbClr>
                </a:solidFill>
                <a:effectLst>
                  <a:reflection blurRad="6350" stA="55000" endA="300" endPos="45500" dir="5400000" sy="-100000" algn="bl" rotWithShape="0"/>
                </a:effectLst>
                <a:latin typeface="Ayuthaya"/>
                <a:cs typeface="Ayuthaya"/>
              </a:rPr>
              <a:t>Fiskal</a:t>
            </a:r>
            <a:endParaRPr lang="en-US" sz="1600" b="0" dirty="0">
              <a:ln>
                <a:solidFill>
                  <a:prstClr val="black"/>
                </a:solidFill>
              </a:ln>
              <a:solidFill>
                <a:srgbClr val="242852">
                  <a:lumMod val="40000"/>
                  <a:lumOff val="60000"/>
                </a:srgbClr>
              </a:solidFill>
              <a:effectLst>
                <a:reflection blurRad="6350" stA="55000" endA="300" endPos="45500" dir="5400000" sy="-100000" algn="bl" rotWithShape="0"/>
              </a:effectLst>
              <a:latin typeface="Ayuthaya"/>
              <a:cs typeface="Ayuthay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0" dirty="0" err="1">
                <a:ln>
                  <a:solidFill>
                    <a:prstClr val="black"/>
                  </a:solidFill>
                </a:ln>
                <a:solidFill>
                  <a:srgbClr val="242852">
                    <a:lumMod val="40000"/>
                    <a:lumOff val="60000"/>
                  </a:srgbClr>
                </a:solidFill>
                <a:effectLst>
                  <a:reflection blurRad="6350" stA="55000" endA="300" endPos="45500" dir="5400000" sy="-100000" algn="bl" rotWithShape="0"/>
                </a:effectLst>
                <a:latin typeface="Ayuthaya"/>
                <a:cs typeface="Ayuthaya"/>
              </a:rPr>
              <a:t>Kementerian</a:t>
            </a:r>
            <a:r>
              <a:rPr lang="en-US" sz="1600" b="0" dirty="0">
                <a:ln>
                  <a:solidFill>
                    <a:prstClr val="black"/>
                  </a:solidFill>
                </a:ln>
                <a:solidFill>
                  <a:srgbClr val="242852">
                    <a:lumMod val="40000"/>
                    <a:lumOff val="60000"/>
                  </a:srgbClr>
                </a:solidFill>
                <a:effectLst>
                  <a:reflection blurRad="6350" stA="55000" endA="300" endPos="45500" dir="5400000" sy="-100000" algn="bl" rotWithShape="0"/>
                </a:effectLst>
                <a:latin typeface="Ayuthaya"/>
                <a:cs typeface="Ayuthaya"/>
              </a:rPr>
              <a:t> </a:t>
            </a:r>
            <a:r>
              <a:rPr lang="en-US" sz="1600" b="0" dirty="0" err="1">
                <a:ln>
                  <a:solidFill>
                    <a:prstClr val="black"/>
                  </a:solidFill>
                </a:ln>
                <a:solidFill>
                  <a:srgbClr val="242852">
                    <a:lumMod val="40000"/>
                    <a:lumOff val="60000"/>
                  </a:srgbClr>
                </a:solidFill>
                <a:effectLst>
                  <a:reflection blurRad="6350" stA="55000" endA="300" endPos="45500" dir="5400000" sy="-100000" algn="bl" rotWithShape="0"/>
                </a:effectLst>
                <a:latin typeface="Ayuthaya"/>
                <a:cs typeface="Ayuthaya"/>
              </a:rPr>
              <a:t>Keuangan</a:t>
            </a:r>
            <a:endParaRPr lang="en-US" sz="1600" b="0" dirty="0">
              <a:ln>
                <a:solidFill>
                  <a:prstClr val="black"/>
                </a:solidFill>
              </a:ln>
              <a:solidFill>
                <a:srgbClr val="242852">
                  <a:lumMod val="40000"/>
                  <a:lumOff val="60000"/>
                </a:srgbClr>
              </a:solidFill>
              <a:effectLst>
                <a:reflection blurRad="6350" stA="55000" endA="300" endPos="45500" dir="5400000" sy="-100000" algn="bl" rotWithShape="0"/>
              </a:effectLst>
              <a:latin typeface="Ayuthaya"/>
              <a:cs typeface="Ayuthay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96"/>
            <a:ext cx="84201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 cstate="print">
            <a:alphaModFix amt="55000"/>
          </a:blip>
          <a:srcRect/>
          <a:stretch>
            <a:fillRect/>
          </a:stretch>
        </p:blipFill>
        <p:spPr bwMode="auto">
          <a:xfrm>
            <a:off x="0" y="0"/>
            <a:ext cx="9906000" cy="12134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Snip Diagonal Corner Rectangle 4"/>
          <p:cNvSpPr/>
          <p:nvPr userDrawn="1"/>
        </p:nvSpPr>
        <p:spPr>
          <a:xfrm>
            <a:off x="187458" y="6294438"/>
            <a:ext cx="9579240" cy="495300"/>
          </a:xfrm>
          <a:prstGeom prst="snip2DiagRect">
            <a:avLst/>
          </a:prstGeo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0">
              <a:solidFill>
                <a:prstClr val="black"/>
              </a:solidFill>
              <a:latin typeface="Rockwell"/>
            </a:endParaRPr>
          </a:p>
        </p:txBody>
      </p:sp>
      <p:pic>
        <p:nvPicPr>
          <p:cNvPr id="6" name="Picture 5" descr="11kemenkeu-aqua.png"/>
          <p:cNvPicPr>
            <a:picLocks noChangeAspect="1"/>
          </p:cNvPicPr>
          <p:nvPr userDrawn="1"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8914022" y="260899"/>
            <a:ext cx="755778" cy="666287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187" y="271096"/>
            <a:ext cx="9578079" cy="736468"/>
          </a:xfr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none"/>
        </p:style>
        <p:txBody>
          <a:bodyPr/>
          <a:lstStyle>
            <a:lvl1pPr>
              <a:defRPr>
                <a:ln>
                  <a:noFill/>
                </a:ln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003" y="1213404"/>
            <a:ext cx="9578077" cy="534577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none"/>
        </p:style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495300" y="6356421"/>
            <a:ext cx="23114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b="0">
              <a:solidFill>
                <a:prstClr val="black"/>
              </a:solidFill>
              <a:latin typeface="Rockwell"/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lumMod val="65000"/>
                  <a:lumOff val="35000"/>
                </a:prstClr>
              </a:solidFill>
              <a:latin typeface="Rockwell"/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05C056-6AB4-4F98-AB88-4F41638FDA3A}" type="slidenum">
              <a:rPr lang="en-US">
                <a:solidFill>
                  <a:prstClr val="black"/>
                </a:solidFill>
                <a:latin typeface="Rockwell"/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  <a:latin typeface="Rockwell"/>
            </a:endParaRPr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3579-lines-1920x1080-abstract-wallpaper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 986"/>
          <p:cNvGrpSpPr>
            <a:grpSpLocks/>
          </p:cNvGrpSpPr>
          <p:nvPr userDrawn="1"/>
        </p:nvGrpSpPr>
        <p:grpSpPr bwMode="auto">
          <a:xfrm flipH="1">
            <a:off x="4" y="954159"/>
            <a:ext cx="9885363" cy="915987"/>
            <a:chOff x="-402" y="623"/>
            <a:chExt cx="6534" cy="1522"/>
          </a:xfrm>
        </p:grpSpPr>
        <p:grpSp>
          <p:nvGrpSpPr>
            <p:cNvPr id="6" name="Group 842"/>
            <p:cNvGrpSpPr>
              <a:grpSpLocks/>
            </p:cNvGrpSpPr>
            <p:nvPr userDrawn="1"/>
          </p:nvGrpSpPr>
          <p:grpSpPr bwMode="auto">
            <a:xfrm rot="17024435" flipH="1">
              <a:off x="2231" y="-2005"/>
              <a:ext cx="1208" cy="6455"/>
              <a:chOff x="2343" y="-17"/>
              <a:chExt cx="1246" cy="4346"/>
            </a:xfrm>
          </p:grpSpPr>
          <p:sp>
            <p:nvSpPr>
              <p:cNvPr id="18" name="Freeform 843"/>
              <p:cNvSpPr>
                <a:spLocks/>
              </p:cNvSpPr>
              <p:nvPr userDrawn="1"/>
            </p:nvSpPr>
            <p:spPr bwMode="auto">
              <a:xfrm>
                <a:off x="2336" y="-10"/>
                <a:ext cx="873" cy="4333"/>
              </a:xfrm>
              <a:custGeom>
                <a:avLst/>
                <a:gdLst>
                  <a:gd name="T0" fmla="*/ 3486 w 369"/>
                  <a:gd name="T1" fmla="*/ 0 h 1836"/>
                  <a:gd name="T2" fmla="*/ 3195 w 369"/>
                  <a:gd name="T3" fmla="*/ 11466 h 1836"/>
                  <a:gd name="T4" fmla="*/ 0 w 369"/>
                  <a:gd name="T5" fmla="*/ 2420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69" h="1836">
                    <a:moveTo>
                      <a:pt x="264" y="0"/>
                    </a:moveTo>
                    <a:cubicBezTo>
                      <a:pt x="264" y="0"/>
                      <a:pt x="1" y="330"/>
                      <a:pt x="242" y="870"/>
                    </a:cubicBezTo>
                    <a:cubicBezTo>
                      <a:pt x="369" y="1155"/>
                      <a:pt x="304" y="1365"/>
                      <a:pt x="0" y="1836"/>
                    </a:cubicBezTo>
                  </a:path>
                </a:pathLst>
              </a:custGeom>
              <a:noFill/>
              <a:ln w="14288" cap="flat">
                <a:solidFill>
                  <a:srgbClr val="EFD913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0">
                  <a:solidFill>
                    <a:prstClr val="black"/>
                  </a:solidFill>
                  <a:latin typeface="Calibri" pitchFamily="34" charset="0"/>
                  <a:ea typeface="MS PGothic" pitchFamily="34" charset="-128"/>
                  <a:cs typeface="Arial" charset="0"/>
                </a:endParaRPr>
              </a:p>
            </p:txBody>
          </p:sp>
          <p:sp>
            <p:nvSpPr>
              <p:cNvPr id="19" name="Freeform 844"/>
              <p:cNvSpPr>
                <a:spLocks/>
              </p:cNvSpPr>
              <p:nvPr userDrawn="1"/>
            </p:nvSpPr>
            <p:spPr bwMode="auto">
              <a:xfrm>
                <a:off x="2327" y="-4"/>
                <a:ext cx="892" cy="4336"/>
              </a:xfrm>
              <a:custGeom>
                <a:avLst/>
                <a:gdLst>
                  <a:gd name="T0" fmla="*/ 3466 w 378"/>
                  <a:gd name="T1" fmla="*/ 0 h 1836"/>
                  <a:gd name="T2" fmla="*/ 3281 w 378"/>
                  <a:gd name="T3" fmla="*/ 11466 h 1836"/>
                  <a:gd name="T4" fmla="*/ 406 w 378"/>
                  <a:gd name="T5" fmla="*/ 2420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78" h="1836">
                    <a:moveTo>
                      <a:pt x="263" y="0"/>
                    </a:moveTo>
                    <a:cubicBezTo>
                      <a:pt x="263" y="0"/>
                      <a:pt x="0" y="326"/>
                      <a:pt x="249" y="870"/>
                    </a:cubicBezTo>
                    <a:cubicBezTo>
                      <a:pt x="378" y="1154"/>
                      <a:pt x="326" y="1351"/>
                      <a:pt x="31" y="1836"/>
                    </a:cubicBezTo>
                  </a:path>
                </a:pathLst>
              </a:custGeom>
              <a:noFill/>
              <a:ln w="14288" cap="flat">
                <a:solidFill>
                  <a:srgbClr val="EACE1A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0">
                  <a:solidFill>
                    <a:prstClr val="black"/>
                  </a:solidFill>
                  <a:latin typeface="Calibri" pitchFamily="34" charset="0"/>
                  <a:ea typeface="MS PGothic" pitchFamily="34" charset="-128"/>
                  <a:cs typeface="Arial" charset="0"/>
                </a:endParaRPr>
              </a:p>
            </p:txBody>
          </p:sp>
          <p:sp>
            <p:nvSpPr>
              <p:cNvPr id="20" name="Freeform 845"/>
              <p:cNvSpPr>
                <a:spLocks/>
              </p:cNvSpPr>
              <p:nvPr userDrawn="1"/>
            </p:nvSpPr>
            <p:spPr bwMode="auto">
              <a:xfrm>
                <a:off x="2340" y="-5"/>
                <a:ext cx="917" cy="4336"/>
              </a:xfrm>
              <a:custGeom>
                <a:avLst/>
                <a:gdLst>
                  <a:gd name="T0" fmla="*/ 3474 w 388"/>
                  <a:gd name="T1" fmla="*/ 0 h 1836"/>
                  <a:gd name="T2" fmla="*/ 3380 w 388"/>
                  <a:gd name="T3" fmla="*/ 11466 h 1836"/>
                  <a:gd name="T4" fmla="*/ 820 w 388"/>
                  <a:gd name="T5" fmla="*/ 2420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88" h="1836">
                    <a:moveTo>
                      <a:pt x="263" y="0"/>
                    </a:moveTo>
                    <a:cubicBezTo>
                      <a:pt x="263" y="0"/>
                      <a:pt x="0" y="323"/>
                      <a:pt x="256" y="870"/>
                    </a:cubicBezTo>
                    <a:cubicBezTo>
                      <a:pt x="388" y="1152"/>
                      <a:pt x="348" y="1338"/>
                      <a:pt x="62" y="1836"/>
                    </a:cubicBezTo>
                  </a:path>
                </a:pathLst>
              </a:custGeom>
              <a:noFill/>
              <a:ln w="14288" cap="flat">
                <a:solidFill>
                  <a:srgbClr val="E7C41E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0">
                  <a:solidFill>
                    <a:prstClr val="black"/>
                  </a:solidFill>
                  <a:latin typeface="Calibri" pitchFamily="34" charset="0"/>
                  <a:ea typeface="MS PGothic" pitchFamily="34" charset="-128"/>
                  <a:cs typeface="Arial" charset="0"/>
                </a:endParaRPr>
              </a:p>
            </p:txBody>
          </p:sp>
          <p:sp>
            <p:nvSpPr>
              <p:cNvPr id="21" name="Freeform 846"/>
              <p:cNvSpPr>
                <a:spLocks/>
              </p:cNvSpPr>
              <p:nvPr userDrawn="1"/>
            </p:nvSpPr>
            <p:spPr bwMode="auto">
              <a:xfrm>
                <a:off x="2342" y="-7"/>
                <a:ext cx="947" cy="4336"/>
              </a:xfrm>
              <a:custGeom>
                <a:avLst/>
                <a:gdLst>
                  <a:gd name="T0" fmla="*/ 3465 w 398"/>
                  <a:gd name="T1" fmla="*/ 0 h 1836"/>
                  <a:gd name="T2" fmla="*/ 3481 w 398"/>
                  <a:gd name="T3" fmla="*/ 11466 h 1836"/>
                  <a:gd name="T4" fmla="*/ 1238 w 398"/>
                  <a:gd name="T5" fmla="*/ 2420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98" h="1836">
                    <a:moveTo>
                      <a:pt x="263" y="0"/>
                    </a:moveTo>
                    <a:cubicBezTo>
                      <a:pt x="263" y="0"/>
                      <a:pt x="0" y="320"/>
                      <a:pt x="264" y="870"/>
                    </a:cubicBezTo>
                    <a:cubicBezTo>
                      <a:pt x="398" y="1151"/>
                      <a:pt x="371" y="1324"/>
                      <a:pt x="94" y="1836"/>
                    </a:cubicBezTo>
                  </a:path>
                </a:pathLst>
              </a:custGeom>
              <a:noFill/>
              <a:ln w="14288" cap="flat">
                <a:solidFill>
                  <a:srgbClr val="E3BA21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0">
                  <a:solidFill>
                    <a:prstClr val="black"/>
                  </a:solidFill>
                  <a:latin typeface="Calibri" pitchFamily="34" charset="0"/>
                  <a:ea typeface="MS PGothic" pitchFamily="34" charset="-128"/>
                  <a:cs typeface="Arial" charset="0"/>
                </a:endParaRPr>
              </a:p>
            </p:txBody>
          </p:sp>
          <p:sp>
            <p:nvSpPr>
              <p:cNvPr id="22" name="Freeform 847"/>
              <p:cNvSpPr>
                <a:spLocks/>
              </p:cNvSpPr>
              <p:nvPr userDrawn="1"/>
            </p:nvSpPr>
            <p:spPr bwMode="auto">
              <a:xfrm>
                <a:off x="2353" y="-7"/>
                <a:ext cx="966" cy="4336"/>
              </a:xfrm>
              <a:custGeom>
                <a:avLst/>
                <a:gdLst>
                  <a:gd name="T0" fmla="*/ 3483 w 408"/>
                  <a:gd name="T1" fmla="*/ 0 h 1836"/>
                  <a:gd name="T2" fmla="*/ 3572 w 408"/>
                  <a:gd name="T3" fmla="*/ 11466 h 1836"/>
                  <a:gd name="T4" fmla="*/ 1647 w 408"/>
                  <a:gd name="T5" fmla="*/ 2420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08" h="1836">
                    <a:moveTo>
                      <a:pt x="264" y="0"/>
                    </a:moveTo>
                    <a:cubicBezTo>
                      <a:pt x="264" y="0"/>
                      <a:pt x="0" y="317"/>
                      <a:pt x="271" y="870"/>
                    </a:cubicBezTo>
                    <a:cubicBezTo>
                      <a:pt x="408" y="1150"/>
                      <a:pt x="395" y="1310"/>
                      <a:pt x="125" y="1836"/>
                    </a:cubicBezTo>
                  </a:path>
                </a:pathLst>
              </a:custGeom>
              <a:noFill/>
              <a:ln w="14288" cap="flat">
                <a:solidFill>
                  <a:srgbClr val="DFAF24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0">
                  <a:solidFill>
                    <a:prstClr val="black"/>
                  </a:solidFill>
                  <a:latin typeface="Calibri" pitchFamily="34" charset="0"/>
                  <a:ea typeface="MS PGothic" pitchFamily="34" charset="-128"/>
                  <a:cs typeface="Arial" charset="0"/>
                </a:endParaRPr>
              </a:p>
            </p:txBody>
          </p:sp>
          <p:sp>
            <p:nvSpPr>
              <p:cNvPr id="23" name="Freeform 848"/>
              <p:cNvSpPr>
                <a:spLocks/>
              </p:cNvSpPr>
              <p:nvPr userDrawn="1"/>
            </p:nvSpPr>
            <p:spPr bwMode="auto">
              <a:xfrm>
                <a:off x="2388" y="-14"/>
                <a:ext cx="988" cy="4336"/>
              </a:xfrm>
              <a:custGeom>
                <a:avLst/>
                <a:gdLst>
                  <a:gd name="T0" fmla="*/ 3473 w 418"/>
                  <a:gd name="T1" fmla="*/ 0 h 1836"/>
                  <a:gd name="T2" fmla="*/ 3674 w 418"/>
                  <a:gd name="T3" fmla="*/ 11466 h 1836"/>
                  <a:gd name="T4" fmla="*/ 2068 w 418"/>
                  <a:gd name="T5" fmla="*/ 2420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18" h="1836">
                    <a:moveTo>
                      <a:pt x="264" y="0"/>
                    </a:moveTo>
                    <a:cubicBezTo>
                      <a:pt x="264" y="0"/>
                      <a:pt x="0" y="314"/>
                      <a:pt x="279" y="870"/>
                    </a:cubicBezTo>
                    <a:cubicBezTo>
                      <a:pt x="418" y="1149"/>
                      <a:pt x="418" y="1296"/>
                      <a:pt x="157" y="1836"/>
                    </a:cubicBezTo>
                  </a:path>
                </a:pathLst>
              </a:custGeom>
              <a:noFill/>
              <a:ln w="14288" cap="flat">
                <a:solidFill>
                  <a:srgbClr val="DCA525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0">
                  <a:solidFill>
                    <a:prstClr val="black"/>
                  </a:solidFill>
                  <a:latin typeface="Calibri" pitchFamily="34" charset="0"/>
                  <a:ea typeface="MS PGothic" pitchFamily="34" charset="-128"/>
                  <a:cs typeface="Arial" charset="0"/>
                </a:endParaRPr>
              </a:p>
            </p:txBody>
          </p:sp>
          <p:sp>
            <p:nvSpPr>
              <p:cNvPr id="24" name="Freeform 850"/>
              <p:cNvSpPr>
                <a:spLocks/>
              </p:cNvSpPr>
              <p:nvPr userDrawn="1"/>
            </p:nvSpPr>
            <p:spPr bwMode="auto">
              <a:xfrm>
                <a:off x="2355" y="-6"/>
                <a:ext cx="1096" cy="4336"/>
              </a:xfrm>
              <a:custGeom>
                <a:avLst/>
                <a:gdLst>
                  <a:gd name="T0" fmla="*/ 3483 w 463"/>
                  <a:gd name="T1" fmla="*/ 0 h 1836"/>
                  <a:gd name="T2" fmla="*/ 3880 w 463"/>
                  <a:gd name="T3" fmla="*/ 11466 h 1836"/>
                  <a:gd name="T4" fmla="*/ 2904 w 463"/>
                  <a:gd name="T5" fmla="*/ 2420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63" h="1836">
                    <a:moveTo>
                      <a:pt x="264" y="0"/>
                    </a:moveTo>
                    <a:cubicBezTo>
                      <a:pt x="264" y="0"/>
                      <a:pt x="0" y="308"/>
                      <a:pt x="294" y="870"/>
                    </a:cubicBezTo>
                    <a:cubicBezTo>
                      <a:pt x="438" y="1146"/>
                      <a:pt x="463" y="1268"/>
                      <a:pt x="220" y="1836"/>
                    </a:cubicBezTo>
                  </a:path>
                </a:pathLst>
              </a:custGeom>
              <a:noFill/>
              <a:ln w="14288" cap="flat">
                <a:solidFill>
                  <a:srgbClr val="D59127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0">
                  <a:solidFill>
                    <a:prstClr val="black"/>
                  </a:solidFill>
                  <a:latin typeface="Calibri" pitchFamily="34" charset="0"/>
                  <a:ea typeface="MS PGothic" pitchFamily="34" charset="-128"/>
                  <a:cs typeface="Arial" charset="0"/>
                </a:endParaRPr>
              </a:p>
            </p:txBody>
          </p:sp>
          <p:sp>
            <p:nvSpPr>
              <p:cNvPr id="25" name="Freeform 851"/>
              <p:cNvSpPr>
                <a:spLocks/>
              </p:cNvSpPr>
              <p:nvPr userDrawn="1"/>
            </p:nvSpPr>
            <p:spPr bwMode="auto">
              <a:xfrm>
                <a:off x="2367" y="-3"/>
                <a:ext cx="1148" cy="4336"/>
              </a:xfrm>
              <a:custGeom>
                <a:avLst/>
                <a:gdLst>
                  <a:gd name="T0" fmla="*/ 3482 w 486"/>
                  <a:gd name="T1" fmla="*/ 0 h 1836"/>
                  <a:gd name="T2" fmla="*/ 3978 w 486"/>
                  <a:gd name="T3" fmla="*/ 11466 h 1836"/>
                  <a:gd name="T4" fmla="*/ 3319 w 486"/>
                  <a:gd name="T5" fmla="*/ 2420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86" h="1836">
                    <a:moveTo>
                      <a:pt x="264" y="0"/>
                    </a:moveTo>
                    <a:cubicBezTo>
                      <a:pt x="264" y="0"/>
                      <a:pt x="0" y="304"/>
                      <a:pt x="302" y="870"/>
                    </a:cubicBezTo>
                    <a:cubicBezTo>
                      <a:pt x="448" y="1145"/>
                      <a:pt x="486" y="1254"/>
                      <a:pt x="252" y="1836"/>
                    </a:cubicBezTo>
                  </a:path>
                </a:pathLst>
              </a:custGeom>
              <a:noFill/>
              <a:ln w="14288" cap="flat">
                <a:solidFill>
                  <a:srgbClr val="D38828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0">
                  <a:solidFill>
                    <a:prstClr val="black"/>
                  </a:solidFill>
                  <a:latin typeface="Calibri" pitchFamily="34" charset="0"/>
                  <a:ea typeface="MS PGothic" pitchFamily="34" charset="-128"/>
                  <a:cs typeface="Arial" charset="0"/>
                </a:endParaRPr>
              </a:p>
            </p:txBody>
          </p:sp>
          <p:sp>
            <p:nvSpPr>
              <p:cNvPr id="26" name="Freeform 852"/>
              <p:cNvSpPr>
                <a:spLocks/>
              </p:cNvSpPr>
              <p:nvPr userDrawn="1"/>
            </p:nvSpPr>
            <p:spPr bwMode="auto">
              <a:xfrm>
                <a:off x="2373" y="-6"/>
                <a:ext cx="1205" cy="4336"/>
              </a:xfrm>
              <a:custGeom>
                <a:avLst/>
                <a:gdLst>
                  <a:gd name="T0" fmla="*/ 3474 w 509"/>
                  <a:gd name="T1" fmla="*/ 0 h 1836"/>
                  <a:gd name="T2" fmla="*/ 4071 w 509"/>
                  <a:gd name="T3" fmla="*/ 11466 h 1836"/>
                  <a:gd name="T4" fmla="*/ 3724 w 509"/>
                  <a:gd name="T5" fmla="*/ 2420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09" h="1836">
                    <a:moveTo>
                      <a:pt x="264" y="0"/>
                    </a:moveTo>
                    <a:cubicBezTo>
                      <a:pt x="264" y="0"/>
                      <a:pt x="0" y="301"/>
                      <a:pt x="309" y="870"/>
                    </a:cubicBezTo>
                    <a:cubicBezTo>
                      <a:pt x="458" y="1144"/>
                      <a:pt x="509" y="1241"/>
                      <a:pt x="283" y="1836"/>
                    </a:cubicBezTo>
                  </a:path>
                </a:pathLst>
              </a:custGeom>
              <a:noFill/>
              <a:ln w="14288" cap="flat">
                <a:solidFill>
                  <a:srgbClr val="D07E29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0">
                  <a:solidFill>
                    <a:prstClr val="black"/>
                  </a:solidFill>
                  <a:latin typeface="Calibri" pitchFamily="34" charset="0"/>
                  <a:ea typeface="MS PGothic" pitchFamily="34" charset="-128"/>
                  <a:cs typeface="Arial" charset="0"/>
                </a:endParaRPr>
              </a:p>
            </p:txBody>
          </p:sp>
        </p:grpSp>
        <p:grpSp>
          <p:nvGrpSpPr>
            <p:cNvPr id="7" name="Group 886"/>
            <p:cNvGrpSpPr>
              <a:grpSpLocks/>
            </p:cNvGrpSpPr>
            <p:nvPr userDrawn="1"/>
          </p:nvGrpSpPr>
          <p:grpSpPr bwMode="auto">
            <a:xfrm rot="17355699" flipH="1">
              <a:off x="2255" y="-1746"/>
              <a:ext cx="1230" cy="6536"/>
              <a:chOff x="2315" y="-13"/>
              <a:chExt cx="1267" cy="4343"/>
            </a:xfrm>
          </p:grpSpPr>
          <p:sp>
            <p:nvSpPr>
              <p:cNvPr id="8" name="Freeform 887"/>
              <p:cNvSpPr>
                <a:spLocks/>
              </p:cNvSpPr>
              <p:nvPr userDrawn="1"/>
            </p:nvSpPr>
            <p:spPr bwMode="auto">
              <a:xfrm>
                <a:off x="2332" y="-6"/>
                <a:ext cx="872" cy="4336"/>
              </a:xfrm>
              <a:custGeom>
                <a:avLst/>
                <a:gdLst>
                  <a:gd name="T0" fmla="*/ 3486 w 369"/>
                  <a:gd name="T1" fmla="*/ 0 h 1836"/>
                  <a:gd name="T2" fmla="*/ 3195 w 369"/>
                  <a:gd name="T3" fmla="*/ 11466 h 1836"/>
                  <a:gd name="T4" fmla="*/ 0 w 369"/>
                  <a:gd name="T5" fmla="*/ 2420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69" h="1836">
                    <a:moveTo>
                      <a:pt x="264" y="0"/>
                    </a:moveTo>
                    <a:cubicBezTo>
                      <a:pt x="264" y="0"/>
                      <a:pt x="1" y="330"/>
                      <a:pt x="242" y="870"/>
                    </a:cubicBezTo>
                    <a:cubicBezTo>
                      <a:pt x="369" y="1155"/>
                      <a:pt x="304" y="1365"/>
                      <a:pt x="0" y="1836"/>
                    </a:cubicBezTo>
                  </a:path>
                </a:pathLst>
              </a:custGeom>
              <a:noFill/>
              <a:ln w="14288" cap="flat">
                <a:solidFill>
                  <a:srgbClr val="18A5D8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0">
                  <a:solidFill>
                    <a:prstClr val="black"/>
                  </a:solidFill>
                  <a:latin typeface="Calibri" pitchFamily="34" charset="0"/>
                  <a:ea typeface="MS PGothic" pitchFamily="34" charset="-128"/>
                  <a:cs typeface="Arial" charset="0"/>
                </a:endParaRPr>
              </a:p>
            </p:txBody>
          </p:sp>
          <p:sp>
            <p:nvSpPr>
              <p:cNvPr id="9" name="Freeform 888"/>
              <p:cNvSpPr>
                <a:spLocks/>
              </p:cNvSpPr>
              <p:nvPr userDrawn="1"/>
            </p:nvSpPr>
            <p:spPr bwMode="auto">
              <a:xfrm>
                <a:off x="2337" y="-7"/>
                <a:ext cx="889" cy="4336"/>
              </a:xfrm>
              <a:custGeom>
                <a:avLst/>
                <a:gdLst>
                  <a:gd name="T0" fmla="*/ 3466 w 378"/>
                  <a:gd name="T1" fmla="*/ 0 h 1836"/>
                  <a:gd name="T2" fmla="*/ 3281 w 378"/>
                  <a:gd name="T3" fmla="*/ 11466 h 1836"/>
                  <a:gd name="T4" fmla="*/ 406 w 378"/>
                  <a:gd name="T5" fmla="*/ 2420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78" h="1836">
                    <a:moveTo>
                      <a:pt x="263" y="0"/>
                    </a:moveTo>
                    <a:cubicBezTo>
                      <a:pt x="263" y="0"/>
                      <a:pt x="0" y="326"/>
                      <a:pt x="249" y="870"/>
                    </a:cubicBezTo>
                    <a:cubicBezTo>
                      <a:pt x="378" y="1154"/>
                      <a:pt x="326" y="1351"/>
                      <a:pt x="31" y="1836"/>
                    </a:cubicBezTo>
                  </a:path>
                </a:pathLst>
              </a:custGeom>
              <a:noFill/>
              <a:ln w="14288" cap="flat">
                <a:solidFill>
                  <a:srgbClr val="199DCC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0">
                  <a:solidFill>
                    <a:prstClr val="black"/>
                  </a:solidFill>
                  <a:latin typeface="Calibri" pitchFamily="34" charset="0"/>
                  <a:ea typeface="MS PGothic" pitchFamily="34" charset="-128"/>
                  <a:cs typeface="Arial" charset="0"/>
                </a:endParaRPr>
              </a:p>
            </p:txBody>
          </p:sp>
          <p:sp>
            <p:nvSpPr>
              <p:cNvPr id="10" name="Freeform 889"/>
              <p:cNvSpPr>
                <a:spLocks/>
              </p:cNvSpPr>
              <p:nvPr userDrawn="1"/>
            </p:nvSpPr>
            <p:spPr bwMode="auto">
              <a:xfrm>
                <a:off x="2345" y="-6"/>
                <a:ext cx="916" cy="4336"/>
              </a:xfrm>
              <a:custGeom>
                <a:avLst/>
                <a:gdLst>
                  <a:gd name="T0" fmla="*/ 3474 w 388"/>
                  <a:gd name="T1" fmla="*/ 0 h 1836"/>
                  <a:gd name="T2" fmla="*/ 3380 w 388"/>
                  <a:gd name="T3" fmla="*/ 11466 h 1836"/>
                  <a:gd name="T4" fmla="*/ 820 w 388"/>
                  <a:gd name="T5" fmla="*/ 2420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88" h="1836">
                    <a:moveTo>
                      <a:pt x="263" y="0"/>
                    </a:moveTo>
                    <a:cubicBezTo>
                      <a:pt x="263" y="0"/>
                      <a:pt x="0" y="323"/>
                      <a:pt x="256" y="870"/>
                    </a:cubicBezTo>
                    <a:cubicBezTo>
                      <a:pt x="388" y="1152"/>
                      <a:pt x="348" y="1338"/>
                      <a:pt x="62" y="1836"/>
                    </a:cubicBezTo>
                  </a:path>
                </a:pathLst>
              </a:custGeom>
              <a:noFill/>
              <a:ln w="14288" cap="flat">
                <a:solidFill>
                  <a:srgbClr val="1A96C3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0">
                  <a:solidFill>
                    <a:prstClr val="black"/>
                  </a:solidFill>
                  <a:latin typeface="Calibri" pitchFamily="34" charset="0"/>
                  <a:ea typeface="MS PGothic" pitchFamily="34" charset="-128"/>
                  <a:cs typeface="Arial" charset="0"/>
                </a:endParaRPr>
              </a:p>
            </p:txBody>
          </p:sp>
          <p:sp>
            <p:nvSpPr>
              <p:cNvPr id="11" name="Freeform 890"/>
              <p:cNvSpPr>
                <a:spLocks/>
              </p:cNvSpPr>
              <p:nvPr userDrawn="1"/>
            </p:nvSpPr>
            <p:spPr bwMode="auto">
              <a:xfrm>
                <a:off x="2316" y="-10"/>
                <a:ext cx="937" cy="4336"/>
              </a:xfrm>
              <a:custGeom>
                <a:avLst/>
                <a:gdLst>
                  <a:gd name="T0" fmla="*/ 3465 w 398"/>
                  <a:gd name="T1" fmla="*/ 0 h 1836"/>
                  <a:gd name="T2" fmla="*/ 3481 w 398"/>
                  <a:gd name="T3" fmla="*/ 11466 h 1836"/>
                  <a:gd name="T4" fmla="*/ 1238 w 398"/>
                  <a:gd name="T5" fmla="*/ 2420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98" h="1836">
                    <a:moveTo>
                      <a:pt x="263" y="0"/>
                    </a:moveTo>
                    <a:cubicBezTo>
                      <a:pt x="263" y="0"/>
                      <a:pt x="0" y="320"/>
                      <a:pt x="264" y="870"/>
                    </a:cubicBezTo>
                    <a:cubicBezTo>
                      <a:pt x="398" y="1151"/>
                      <a:pt x="371" y="1324"/>
                      <a:pt x="94" y="1836"/>
                    </a:cubicBezTo>
                  </a:path>
                </a:pathLst>
              </a:custGeom>
              <a:noFill/>
              <a:ln w="14288" cap="flat">
                <a:solidFill>
                  <a:srgbClr val="1A8FBA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0">
                  <a:solidFill>
                    <a:prstClr val="black"/>
                  </a:solidFill>
                  <a:latin typeface="Calibri" pitchFamily="34" charset="0"/>
                  <a:ea typeface="MS PGothic" pitchFamily="34" charset="-128"/>
                  <a:cs typeface="Arial" charset="0"/>
                </a:endParaRPr>
              </a:p>
            </p:txBody>
          </p:sp>
          <p:sp>
            <p:nvSpPr>
              <p:cNvPr id="12" name="Freeform 891"/>
              <p:cNvSpPr>
                <a:spLocks/>
              </p:cNvSpPr>
              <p:nvPr userDrawn="1"/>
            </p:nvSpPr>
            <p:spPr bwMode="auto">
              <a:xfrm>
                <a:off x="2353" y="-7"/>
                <a:ext cx="967" cy="4336"/>
              </a:xfrm>
              <a:custGeom>
                <a:avLst/>
                <a:gdLst>
                  <a:gd name="T0" fmla="*/ 3483 w 408"/>
                  <a:gd name="T1" fmla="*/ 0 h 1836"/>
                  <a:gd name="T2" fmla="*/ 3572 w 408"/>
                  <a:gd name="T3" fmla="*/ 11466 h 1836"/>
                  <a:gd name="T4" fmla="*/ 1647 w 408"/>
                  <a:gd name="T5" fmla="*/ 2420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08" h="1836">
                    <a:moveTo>
                      <a:pt x="264" y="0"/>
                    </a:moveTo>
                    <a:cubicBezTo>
                      <a:pt x="264" y="0"/>
                      <a:pt x="0" y="317"/>
                      <a:pt x="271" y="870"/>
                    </a:cubicBezTo>
                    <a:cubicBezTo>
                      <a:pt x="408" y="1150"/>
                      <a:pt x="395" y="1310"/>
                      <a:pt x="125" y="1836"/>
                    </a:cubicBezTo>
                  </a:path>
                </a:pathLst>
              </a:custGeom>
              <a:noFill/>
              <a:ln w="14288" cap="flat">
                <a:solidFill>
                  <a:srgbClr val="1888B2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0">
                  <a:solidFill>
                    <a:prstClr val="black"/>
                  </a:solidFill>
                  <a:latin typeface="Calibri" pitchFamily="34" charset="0"/>
                  <a:ea typeface="MS PGothic" pitchFamily="34" charset="-128"/>
                  <a:cs typeface="Arial" charset="0"/>
                </a:endParaRPr>
              </a:p>
            </p:txBody>
          </p:sp>
          <p:sp>
            <p:nvSpPr>
              <p:cNvPr id="13" name="Freeform 892"/>
              <p:cNvSpPr>
                <a:spLocks/>
              </p:cNvSpPr>
              <p:nvPr userDrawn="1"/>
            </p:nvSpPr>
            <p:spPr bwMode="auto">
              <a:xfrm>
                <a:off x="2359" y="-6"/>
                <a:ext cx="984" cy="4336"/>
              </a:xfrm>
              <a:custGeom>
                <a:avLst/>
                <a:gdLst>
                  <a:gd name="T0" fmla="*/ 3473 w 418"/>
                  <a:gd name="T1" fmla="*/ 0 h 1836"/>
                  <a:gd name="T2" fmla="*/ 3674 w 418"/>
                  <a:gd name="T3" fmla="*/ 11466 h 1836"/>
                  <a:gd name="T4" fmla="*/ 2068 w 418"/>
                  <a:gd name="T5" fmla="*/ 2420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18" h="1836">
                    <a:moveTo>
                      <a:pt x="264" y="0"/>
                    </a:moveTo>
                    <a:cubicBezTo>
                      <a:pt x="264" y="0"/>
                      <a:pt x="0" y="314"/>
                      <a:pt x="279" y="870"/>
                    </a:cubicBezTo>
                    <a:cubicBezTo>
                      <a:pt x="418" y="1149"/>
                      <a:pt x="418" y="1296"/>
                      <a:pt x="157" y="1836"/>
                    </a:cubicBezTo>
                  </a:path>
                </a:pathLst>
              </a:custGeom>
              <a:noFill/>
              <a:ln w="14288" cap="flat">
                <a:solidFill>
                  <a:srgbClr val="1A82AA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0">
                  <a:solidFill>
                    <a:prstClr val="black"/>
                  </a:solidFill>
                  <a:latin typeface="Calibri" pitchFamily="34" charset="0"/>
                  <a:ea typeface="MS PGothic" pitchFamily="34" charset="-128"/>
                  <a:cs typeface="Arial" charset="0"/>
                </a:endParaRPr>
              </a:p>
            </p:txBody>
          </p:sp>
          <p:sp>
            <p:nvSpPr>
              <p:cNvPr id="14" name="Freeform 893"/>
              <p:cNvSpPr>
                <a:spLocks/>
              </p:cNvSpPr>
              <p:nvPr userDrawn="1"/>
            </p:nvSpPr>
            <p:spPr bwMode="auto">
              <a:xfrm>
                <a:off x="2311" y="-14"/>
                <a:ext cx="1030" cy="4336"/>
              </a:xfrm>
              <a:custGeom>
                <a:avLst/>
                <a:gdLst>
                  <a:gd name="T0" fmla="*/ 3462 w 440"/>
                  <a:gd name="T1" fmla="*/ 0 h 1836"/>
                  <a:gd name="T2" fmla="*/ 3764 w 440"/>
                  <a:gd name="T3" fmla="*/ 11466 h 1836"/>
                  <a:gd name="T4" fmla="*/ 2475 w 440"/>
                  <a:gd name="T5" fmla="*/ 2420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40" h="1836">
                    <a:moveTo>
                      <a:pt x="263" y="0"/>
                    </a:moveTo>
                    <a:cubicBezTo>
                      <a:pt x="263" y="0"/>
                      <a:pt x="0" y="311"/>
                      <a:pt x="286" y="870"/>
                    </a:cubicBezTo>
                    <a:cubicBezTo>
                      <a:pt x="428" y="1148"/>
                      <a:pt x="440" y="1282"/>
                      <a:pt x="188" y="1836"/>
                    </a:cubicBezTo>
                  </a:path>
                </a:pathLst>
              </a:custGeom>
              <a:noFill/>
              <a:ln w="14288" cap="flat">
                <a:solidFill>
                  <a:srgbClr val="187CA2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0">
                  <a:solidFill>
                    <a:prstClr val="black"/>
                  </a:solidFill>
                  <a:latin typeface="Calibri" pitchFamily="34" charset="0"/>
                  <a:ea typeface="MS PGothic" pitchFamily="34" charset="-128"/>
                  <a:cs typeface="Arial" charset="0"/>
                </a:endParaRPr>
              </a:p>
            </p:txBody>
          </p:sp>
          <p:sp>
            <p:nvSpPr>
              <p:cNvPr id="15" name="Freeform 894"/>
              <p:cNvSpPr>
                <a:spLocks/>
              </p:cNvSpPr>
              <p:nvPr userDrawn="1"/>
            </p:nvSpPr>
            <p:spPr bwMode="auto">
              <a:xfrm>
                <a:off x="2360" y="-7"/>
                <a:ext cx="1092" cy="4336"/>
              </a:xfrm>
              <a:custGeom>
                <a:avLst/>
                <a:gdLst>
                  <a:gd name="T0" fmla="*/ 3483 w 463"/>
                  <a:gd name="T1" fmla="*/ 0 h 1836"/>
                  <a:gd name="T2" fmla="*/ 3880 w 463"/>
                  <a:gd name="T3" fmla="*/ 11466 h 1836"/>
                  <a:gd name="T4" fmla="*/ 2904 w 463"/>
                  <a:gd name="T5" fmla="*/ 2420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63" h="1836">
                    <a:moveTo>
                      <a:pt x="264" y="0"/>
                    </a:moveTo>
                    <a:cubicBezTo>
                      <a:pt x="264" y="0"/>
                      <a:pt x="0" y="308"/>
                      <a:pt x="294" y="870"/>
                    </a:cubicBezTo>
                    <a:cubicBezTo>
                      <a:pt x="438" y="1146"/>
                      <a:pt x="463" y="1268"/>
                      <a:pt x="220" y="1836"/>
                    </a:cubicBezTo>
                  </a:path>
                </a:pathLst>
              </a:custGeom>
              <a:noFill/>
              <a:ln w="14288" cap="flat">
                <a:solidFill>
                  <a:srgbClr val="15769B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0">
                  <a:solidFill>
                    <a:prstClr val="black"/>
                  </a:solidFill>
                  <a:latin typeface="Calibri" pitchFamily="34" charset="0"/>
                  <a:ea typeface="MS PGothic" pitchFamily="34" charset="-128"/>
                  <a:cs typeface="Arial" charset="0"/>
                </a:endParaRPr>
              </a:p>
            </p:txBody>
          </p:sp>
          <p:sp>
            <p:nvSpPr>
              <p:cNvPr id="16" name="Freeform 895"/>
              <p:cNvSpPr>
                <a:spLocks/>
              </p:cNvSpPr>
              <p:nvPr userDrawn="1"/>
            </p:nvSpPr>
            <p:spPr bwMode="auto">
              <a:xfrm>
                <a:off x="2375" y="-6"/>
                <a:ext cx="1147" cy="4336"/>
              </a:xfrm>
              <a:custGeom>
                <a:avLst/>
                <a:gdLst>
                  <a:gd name="T0" fmla="*/ 3482 w 486"/>
                  <a:gd name="T1" fmla="*/ 0 h 1836"/>
                  <a:gd name="T2" fmla="*/ 3978 w 486"/>
                  <a:gd name="T3" fmla="*/ 11466 h 1836"/>
                  <a:gd name="T4" fmla="*/ 3319 w 486"/>
                  <a:gd name="T5" fmla="*/ 2420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86" h="1836">
                    <a:moveTo>
                      <a:pt x="264" y="0"/>
                    </a:moveTo>
                    <a:cubicBezTo>
                      <a:pt x="264" y="0"/>
                      <a:pt x="0" y="304"/>
                      <a:pt x="302" y="870"/>
                    </a:cubicBezTo>
                    <a:cubicBezTo>
                      <a:pt x="448" y="1145"/>
                      <a:pt x="486" y="1254"/>
                      <a:pt x="252" y="1836"/>
                    </a:cubicBezTo>
                  </a:path>
                </a:pathLst>
              </a:custGeom>
              <a:noFill/>
              <a:ln w="14288" cap="flat">
                <a:solidFill>
                  <a:srgbClr val="157194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0">
                  <a:solidFill>
                    <a:prstClr val="black"/>
                  </a:solidFill>
                  <a:latin typeface="Calibri" pitchFamily="34" charset="0"/>
                  <a:ea typeface="MS PGothic" pitchFamily="34" charset="-128"/>
                  <a:cs typeface="Arial" charset="0"/>
                </a:endParaRPr>
              </a:p>
            </p:txBody>
          </p:sp>
          <p:sp>
            <p:nvSpPr>
              <p:cNvPr id="17" name="Freeform 896"/>
              <p:cNvSpPr>
                <a:spLocks/>
              </p:cNvSpPr>
              <p:nvPr userDrawn="1"/>
            </p:nvSpPr>
            <p:spPr bwMode="auto">
              <a:xfrm>
                <a:off x="2381" y="-7"/>
                <a:ext cx="1198" cy="4336"/>
              </a:xfrm>
              <a:custGeom>
                <a:avLst/>
                <a:gdLst>
                  <a:gd name="T0" fmla="*/ 3474 w 509"/>
                  <a:gd name="T1" fmla="*/ 0 h 1836"/>
                  <a:gd name="T2" fmla="*/ 4071 w 509"/>
                  <a:gd name="T3" fmla="*/ 11466 h 1836"/>
                  <a:gd name="T4" fmla="*/ 3724 w 509"/>
                  <a:gd name="T5" fmla="*/ 2420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09" h="1836">
                    <a:moveTo>
                      <a:pt x="264" y="0"/>
                    </a:moveTo>
                    <a:cubicBezTo>
                      <a:pt x="264" y="0"/>
                      <a:pt x="0" y="301"/>
                      <a:pt x="309" y="870"/>
                    </a:cubicBezTo>
                    <a:cubicBezTo>
                      <a:pt x="458" y="1144"/>
                      <a:pt x="509" y="1241"/>
                      <a:pt x="283" y="1836"/>
                    </a:cubicBezTo>
                  </a:path>
                </a:pathLst>
              </a:custGeom>
              <a:noFill/>
              <a:ln w="14288" cap="flat">
                <a:solidFill>
                  <a:srgbClr val="136B8D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0">
                  <a:solidFill>
                    <a:prstClr val="black"/>
                  </a:solidFill>
                  <a:latin typeface="Calibri" pitchFamily="34" charset="0"/>
                  <a:ea typeface="MS PGothic" pitchFamily="34" charset="-128"/>
                  <a:cs typeface="Arial" charset="0"/>
                </a:endParaRPr>
              </a:p>
            </p:txBody>
          </p:sp>
        </p:grpSp>
      </p:grpSp>
      <p:pic>
        <p:nvPicPr>
          <p:cNvPr id="27" name="Picture 29" descr="11kemenkeu-aqua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99273" y="-20638"/>
            <a:ext cx="1795463" cy="1581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4826" y="4042769"/>
            <a:ext cx="6934200" cy="134217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>
                <a:solidFill>
                  <a:srgbClr val="24285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286249"/>
            <a:ext cx="9906000" cy="147002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3579-lines-1920x1080-abstract-wallpaper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158743" y="1301750"/>
            <a:ext cx="9595128" cy="48847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58742" y="172906"/>
            <a:ext cx="9595128" cy="1143000"/>
          </a:xfrm>
          <a:solidFill>
            <a:schemeClr val="tx2">
              <a:lumMod val="40000"/>
              <a:lumOff val="60000"/>
              <a:alpha val="47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none"/>
        </p:style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Footer Placeholder 2"/>
          <p:cNvSpPr>
            <a:spLocks noGrp="1"/>
          </p:cNvSpPr>
          <p:nvPr>
            <p:ph type="ftr" sz="quarter" idx="13"/>
          </p:nvPr>
        </p:nvSpPr>
        <p:spPr>
          <a:xfrm>
            <a:off x="1" y="6492946"/>
            <a:ext cx="6530050" cy="365125"/>
          </a:xfrm>
        </p:spPr>
        <p:txBody>
          <a:bodyPr/>
          <a:lstStyle>
            <a:lvl1pPr algn="l">
              <a:defRPr sz="900" b="1"/>
            </a:lvl1pPr>
          </a:lstStyle>
          <a:p>
            <a:pPr>
              <a:defRPr/>
            </a:pPr>
            <a:endParaRPr lang="en-US">
              <a:solidFill>
                <a:prstClr val="black">
                  <a:lumMod val="65000"/>
                  <a:lumOff val="35000"/>
                </a:prstClr>
              </a:solidFill>
              <a:latin typeface="Rockwell"/>
            </a:endParaRPr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14"/>
          </p:nvPr>
        </p:nvSpPr>
        <p:spPr>
          <a:xfrm>
            <a:off x="8846608" y="6492946"/>
            <a:ext cx="1059392" cy="365125"/>
          </a:xfrm>
        </p:spPr>
        <p:txBody>
          <a:bodyPr/>
          <a:lstStyle>
            <a:lvl1pPr>
              <a:defRPr sz="1100">
                <a:latin typeface="Cambria" charset="0"/>
              </a:defRPr>
            </a:lvl1pPr>
          </a:lstStyle>
          <a:p>
            <a:pPr>
              <a:defRPr/>
            </a:pPr>
            <a:r>
              <a:rPr lang="en-US">
                <a:solidFill>
                  <a:prstClr val="black"/>
                </a:solidFill>
              </a:rPr>
              <a:t>page</a:t>
            </a:r>
            <a:fld id="{9D8027D0-10F3-4F9B-91F5-EB7607FB37C9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C:\Users\Armytha Alistair\Documents\Downloads\logo_depkeu (1)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57892" y="165100"/>
            <a:ext cx="748109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E:\HUNT\E\LOGO\garuda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787" y="192088"/>
            <a:ext cx="57785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1"/>
          <p:cNvSpPr txBox="1">
            <a:spLocks/>
          </p:cNvSpPr>
          <p:nvPr userDrawn="1"/>
        </p:nvSpPr>
        <p:spPr>
          <a:xfrm>
            <a:off x="0" y="0"/>
            <a:ext cx="9906000" cy="9144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sz="4400" b="0" dirty="0">
              <a:solidFill>
                <a:prstClr val="white"/>
              </a:solidFill>
              <a:latin typeface="Cambria" pitchFamily="18" charset="0"/>
              <a:cs typeface="Arial" charset="0"/>
            </a:endParaRPr>
          </a:p>
        </p:txBody>
      </p:sp>
      <p:pic>
        <p:nvPicPr>
          <p:cNvPr id="7" name="Picture 8" descr="C:\Users\Armytha Alistair\Documents\Downloads\logo_depkeu (1)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63050" y="66675"/>
            <a:ext cx="742950" cy="59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 descr="E:\HUNT\E\LOGO\garuda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154" y="81034"/>
            <a:ext cx="572691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5100" y="1219204"/>
            <a:ext cx="89154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>
          <a:xfrm>
            <a:off x="495300" y="6356421"/>
            <a:ext cx="23114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 b="0">
                <a:solidFill>
                  <a:prstClr val="black"/>
                </a:solidFill>
              </a:rPr>
              <a:t>10/28/2011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id-ID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45600" y="6400800"/>
            <a:ext cx="660400" cy="457200"/>
          </a:xfrm>
        </p:spPr>
        <p:txBody>
          <a:bodyPr/>
          <a:lstStyle>
            <a:lvl1pPr>
              <a:defRPr b="1">
                <a:solidFill>
                  <a:schemeClr val="tx1"/>
                </a:solidFill>
                <a:latin typeface="Cambria" pitchFamily="18" charset="0"/>
              </a:defRPr>
            </a:lvl1pPr>
          </a:lstStyle>
          <a:p>
            <a:pPr>
              <a:defRPr/>
            </a:pPr>
            <a:fld id="{29FCD5D6-5A32-4719-94E5-9080BED736F8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C:\Users\Armytha Alistair\Documents\Downloads\logo_depkeu (1)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57892" y="165100"/>
            <a:ext cx="748109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E:\HUNT\E\LOGO\garuda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787" y="192088"/>
            <a:ext cx="57785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1"/>
          <p:cNvSpPr txBox="1">
            <a:spLocks/>
          </p:cNvSpPr>
          <p:nvPr userDrawn="1"/>
        </p:nvSpPr>
        <p:spPr>
          <a:xfrm>
            <a:off x="0" y="0"/>
            <a:ext cx="9906000" cy="9144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sz="4400" b="0" dirty="0">
              <a:solidFill>
                <a:prstClr val="white"/>
              </a:solidFill>
              <a:latin typeface="Cambria" pitchFamily="18" charset="0"/>
              <a:cs typeface="Arial" charset="0"/>
            </a:endParaRPr>
          </a:p>
        </p:txBody>
      </p:sp>
      <p:pic>
        <p:nvPicPr>
          <p:cNvPr id="7" name="Picture 8" descr="C:\Users\Armytha Alistair\Documents\Downloads\logo_depkeu (1)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63050" y="66675"/>
            <a:ext cx="742950" cy="59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 descr="E:\HUNT\E\LOGO\garuda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154" y="81034"/>
            <a:ext cx="572691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5100" y="1219204"/>
            <a:ext cx="89154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>
          <a:xfrm>
            <a:off x="495300" y="6356421"/>
            <a:ext cx="23114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b="0">
              <a:solidFill>
                <a:prstClr val="black"/>
              </a:solidFill>
              <a:latin typeface="Rockwell"/>
            </a:endParaRP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84550" y="6356421"/>
            <a:ext cx="31369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lumMod val="65000"/>
                  <a:lumOff val="35000"/>
                </a:prstClr>
              </a:solidFill>
              <a:latin typeface="Rockwell"/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45600" y="6400800"/>
            <a:ext cx="660400" cy="457200"/>
          </a:xfrm>
        </p:spPr>
        <p:txBody>
          <a:bodyPr/>
          <a:lstStyle>
            <a:lvl1pPr>
              <a:defRPr b="1">
                <a:solidFill>
                  <a:schemeClr val="tx1"/>
                </a:solidFill>
                <a:latin typeface="Cambria" pitchFamily="18" charset="0"/>
              </a:defRPr>
            </a:lvl1pPr>
          </a:lstStyle>
          <a:p>
            <a:pPr>
              <a:defRPr/>
            </a:pPr>
            <a:fld id="{8889832A-D4A6-423D-BBB3-A9ED715246A5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with Col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95300" y="6553200"/>
            <a:ext cx="2311400" cy="304800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EFEED2B4-868F-4681-9E70-FF7ECCDC67D4}" type="datetimeFigureOut">
              <a:rPr lang="en-US" b="0" smtClean="0">
                <a:solidFill>
                  <a:prstClr val="black"/>
                </a:solidFill>
                <a:latin typeface="Rockwell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3/13/2018</a:t>
            </a:fld>
            <a:endParaRPr lang="en-US" b="0">
              <a:solidFill>
                <a:prstClr val="black"/>
              </a:solidFill>
              <a:latin typeface="Rockwell"/>
              <a:cs typeface="+mn-cs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19450" y="6553200"/>
            <a:ext cx="3136900" cy="304800"/>
          </a:xfrm>
        </p:spPr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  <a:latin typeface="Rockwell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69100" y="6553200"/>
            <a:ext cx="2228850" cy="304800"/>
          </a:xfrm>
        </p:spPr>
        <p:txBody>
          <a:bodyPr/>
          <a:lstStyle/>
          <a:p>
            <a:fld id="{80F88FF4-1BD9-4AA8-B980-C7776087ABAF}" type="slidenum">
              <a:rPr lang="en-US" smtClean="0">
                <a:solidFill>
                  <a:prstClr val="black"/>
                </a:solidFill>
                <a:latin typeface="Rockwell"/>
              </a:rPr>
              <a:pPr/>
              <a:t>‹#›</a:t>
            </a:fld>
            <a:endParaRPr lang="en-US">
              <a:solidFill>
                <a:prstClr val="black"/>
              </a:solidFill>
              <a:latin typeface="Rockwell"/>
            </a:endParaRPr>
          </a:p>
        </p:txBody>
      </p:sp>
    </p:spTree>
    <p:extLst>
      <p:ext uri="{BB962C8B-B14F-4D97-AF65-F5344CB8AC3E}">
        <p14:creationId xmlns:p14="http://schemas.microsoft.com/office/powerpoint/2010/main" val="19563930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3506" y="198438"/>
            <a:ext cx="9687587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 128"/>
          <p:cNvGrpSpPr>
            <a:grpSpLocks/>
          </p:cNvGrpSpPr>
          <p:nvPr userDrawn="1"/>
        </p:nvGrpSpPr>
        <p:grpSpPr bwMode="auto">
          <a:xfrm>
            <a:off x="113507" y="266701"/>
            <a:ext cx="4094825" cy="1196975"/>
            <a:chOff x="-912598" y="474538"/>
            <a:chExt cx="2529321" cy="1248113"/>
          </a:xfrm>
        </p:grpSpPr>
        <p:pic>
          <p:nvPicPr>
            <p:cNvPr id="6" name="Picture 5" descr="255303323_2df70e899a_b-1 2.jpg"/>
            <p:cNvPicPr>
              <a:picLocks noChangeAspect="1"/>
            </p:cNvPicPr>
            <p:nvPr userDrawn="1"/>
          </p:nvPicPr>
          <p:blipFill>
            <a:blip r:embed="rId3" cstate="screen">
              <a:alphaModFix amt="62000"/>
              <a:extLst/>
            </a:blip>
            <a:stretch>
              <a:fillRect/>
            </a:stretch>
          </p:blipFill>
          <p:spPr>
            <a:xfrm>
              <a:off x="-427534" y="474538"/>
              <a:ext cx="2044257" cy="124811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7" name="Picture 6"/>
            <p:cNvPicPr>
              <a:picLocks noChangeAspect="1"/>
            </p:cNvPicPr>
            <p:nvPr userDrawn="1"/>
          </p:nvPicPr>
          <p:blipFill>
            <a:blip r:embed="rId4" cstate="screen">
              <a:alphaModFix amt="62000"/>
              <a:extLst/>
            </a:blip>
            <a:stretch>
              <a:fillRect/>
            </a:stretch>
          </p:blipFill>
          <p:spPr>
            <a:xfrm>
              <a:off x="-912598" y="474538"/>
              <a:ext cx="1107556" cy="124811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pic>
        <p:nvPicPr>
          <p:cNvPr id="8" name="Picture 13" descr="11kemenkeu-aqua.png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13417" y="198505"/>
            <a:ext cx="1112706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793" y="2209608"/>
            <a:ext cx="8127345" cy="933450"/>
          </a:xfrm>
        </p:spPr>
        <p:txBody>
          <a:bodyPr>
            <a:noAutofit/>
          </a:bodyPr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36882" y="3995290"/>
            <a:ext cx="5745698" cy="123461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spcBef>
                <a:spcPts val="300"/>
              </a:spcBef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dirty="0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5" y="6423096"/>
            <a:ext cx="724892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lumMod val="65000"/>
                  <a:lumOff val="35000"/>
                </a:prstClr>
              </a:solidFill>
              <a:latin typeface="Rockwell"/>
            </a:endParaRPr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9145852" y="6423096"/>
            <a:ext cx="60020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853311-1CB4-401A-B395-7A3BE1D5A724}" type="slidenum">
              <a:rPr lang="en-US">
                <a:solidFill>
                  <a:prstClr val="black"/>
                </a:solidFill>
                <a:latin typeface="Rockwell"/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  <a:latin typeface="Rockwell"/>
            </a:endParaRPr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Content Placeholder 4"/>
          <p:cNvSpPr>
            <a:spLocks noGrp="1"/>
          </p:cNvSpPr>
          <p:nvPr>
            <p:ph idx="1"/>
          </p:nvPr>
        </p:nvSpPr>
        <p:spPr>
          <a:xfrm>
            <a:off x="248961" y="1209527"/>
            <a:ext cx="9486698" cy="52181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lumMod val="65000"/>
                  <a:lumOff val="35000"/>
                </a:prstClr>
              </a:solidFill>
              <a:latin typeface="Rockwell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BD4009-0CF4-4A3A-B4E8-55592276BB04}" type="slidenum">
              <a:rPr lang="en-US">
                <a:solidFill>
                  <a:prstClr val="black"/>
                </a:solidFill>
                <a:latin typeface="Rockwell"/>
              </a:rPr>
              <a:pPr>
                <a:defRPr/>
              </a:pPr>
              <a:t>‹#›</a:t>
            </a:fld>
            <a:endParaRPr lang="en-US" dirty="0">
              <a:solidFill>
                <a:prstClr val="black"/>
              </a:solidFill>
              <a:latin typeface="Rockwel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100_4583.JPG"/>
          <p:cNvPicPr>
            <a:picLocks noChangeAspect="1"/>
          </p:cNvPicPr>
          <p:nvPr userDrawn="1"/>
        </p:nvPicPr>
        <p:blipFill>
          <a:blip r:embed="rId2" cstate="print">
            <a:alphaModFix amt="39000"/>
            <a:extLst/>
          </a:blip>
          <a:stretch>
            <a:fillRect/>
          </a:stretch>
        </p:blipFill>
        <p:spPr>
          <a:xfrm>
            <a:off x="2996665" y="1730224"/>
            <a:ext cx="2489767" cy="39873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4" descr="300px-Gajah_Mungkur_dam.jpg"/>
          <p:cNvPicPr>
            <a:picLocks noChangeAspect="1"/>
          </p:cNvPicPr>
          <p:nvPr userDrawn="1"/>
        </p:nvPicPr>
        <p:blipFill>
          <a:blip r:embed="rId3" cstate="print">
            <a:alphaModFix amt="39000"/>
            <a:extLst/>
          </a:blip>
          <a:stretch>
            <a:fillRect/>
          </a:stretch>
        </p:blipFill>
        <p:spPr>
          <a:xfrm>
            <a:off x="5486439" y="1254787"/>
            <a:ext cx="3127808" cy="44628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5" descr="gedung.png"/>
          <p:cNvPicPr>
            <a:picLocks noChangeAspect="1"/>
          </p:cNvPicPr>
          <p:nvPr userDrawn="1"/>
        </p:nvPicPr>
        <p:blipFill>
          <a:blip r:embed="rId4" cstate="print">
            <a:alphaModFix amt="39000"/>
            <a:extLst/>
          </a:blip>
          <a:stretch>
            <a:fillRect/>
          </a:stretch>
        </p:blipFill>
        <p:spPr>
          <a:xfrm>
            <a:off x="873093" y="2497840"/>
            <a:ext cx="2123577" cy="321975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Picture 6" descr="11kemenkeu-aqua.png"/>
          <p:cNvPicPr>
            <a:picLocks noChangeAspect="1"/>
          </p:cNvPicPr>
          <p:nvPr userDrawn="1"/>
        </p:nvPicPr>
        <p:blipFill>
          <a:blip r:embed="rId5" cstate="print">
            <a:extLst/>
          </a:blip>
          <a:stretch>
            <a:fillRect/>
          </a:stretch>
        </p:blipFill>
        <p:spPr>
          <a:xfrm>
            <a:off x="8614277" y="48769"/>
            <a:ext cx="962805" cy="848800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sp>
        <p:nvSpPr>
          <p:cNvPr id="8" name="TextBox 7"/>
          <p:cNvSpPr txBox="1"/>
          <p:nvPr userDrawn="1"/>
        </p:nvSpPr>
        <p:spPr>
          <a:xfrm>
            <a:off x="5357661" y="312793"/>
            <a:ext cx="3805394" cy="58477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0" dirty="0" err="1">
                <a:ln>
                  <a:solidFill>
                    <a:prstClr val="black"/>
                  </a:solidFill>
                </a:ln>
                <a:solidFill>
                  <a:srgbClr val="242852">
                    <a:lumMod val="40000"/>
                    <a:lumOff val="60000"/>
                  </a:srgbClr>
                </a:solidFill>
                <a:effectLst>
                  <a:reflection blurRad="6350" stA="55000" endA="300" endPos="45500" dir="5400000" sy="-100000" algn="bl" rotWithShape="0"/>
                </a:effectLst>
                <a:latin typeface="Ayuthaya"/>
                <a:cs typeface="Ayuthaya"/>
              </a:rPr>
              <a:t>Badan</a:t>
            </a:r>
            <a:r>
              <a:rPr lang="en-US" sz="1600" b="0" dirty="0">
                <a:ln>
                  <a:solidFill>
                    <a:prstClr val="black"/>
                  </a:solidFill>
                </a:ln>
                <a:solidFill>
                  <a:srgbClr val="242852">
                    <a:lumMod val="40000"/>
                    <a:lumOff val="60000"/>
                  </a:srgbClr>
                </a:solidFill>
                <a:effectLst>
                  <a:reflection blurRad="6350" stA="55000" endA="300" endPos="45500" dir="5400000" sy="-100000" algn="bl" rotWithShape="0"/>
                </a:effectLst>
                <a:latin typeface="Ayuthaya"/>
                <a:cs typeface="Ayuthaya"/>
              </a:rPr>
              <a:t> </a:t>
            </a:r>
            <a:r>
              <a:rPr lang="en-US" sz="1600" b="0" dirty="0" err="1">
                <a:ln>
                  <a:solidFill>
                    <a:prstClr val="black"/>
                  </a:solidFill>
                </a:ln>
                <a:solidFill>
                  <a:srgbClr val="242852">
                    <a:lumMod val="40000"/>
                    <a:lumOff val="60000"/>
                  </a:srgbClr>
                </a:solidFill>
                <a:effectLst>
                  <a:reflection blurRad="6350" stA="55000" endA="300" endPos="45500" dir="5400000" sy="-100000" algn="bl" rotWithShape="0"/>
                </a:effectLst>
                <a:latin typeface="Ayuthaya"/>
                <a:cs typeface="Ayuthaya"/>
              </a:rPr>
              <a:t>Kebijakan</a:t>
            </a:r>
            <a:r>
              <a:rPr lang="en-US" sz="1600" b="0" dirty="0">
                <a:ln>
                  <a:solidFill>
                    <a:prstClr val="black"/>
                  </a:solidFill>
                </a:ln>
                <a:solidFill>
                  <a:srgbClr val="242852">
                    <a:lumMod val="40000"/>
                    <a:lumOff val="60000"/>
                  </a:srgbClr>
                </a:solidFill>
                <a:effectLst>
                  <a:reflection blurRad="6350" stA="55000" endA="300" endPos="45500" dir="5400000" sy="-100000" algn="bl" rotWithShape="0"/>
                </a:effectLst>
                <a:latin typeface="Ayuthaya"/>
                <a:cs typeface="Ayuthaya"/>
              </a:rPr>
              <a:t> </a:t>
            </a:r>
            <a:r>
              <a:rPr lang="en-US" sz="1600" b="0" dirty="0" err="1">
                <a:ln>
                  <a:solidFill>
                    <a:prstClr val="black"/>
                  </a:solidFill>
                </a:ln>
                <a:solidFill>
                  <a:srgbClr val="242852">
                    <a:lumMod val="40000"/>
                    <a:lumOff val="60000"/>
                  </a:srgbClr>
                </a:solidFill>
                <a:effectLst>
                  <a:reflection blurRad="6350" stA="55000" endA="300" endPos="45500" dir="5400000" sy="-100000" algn="bl" rotWithShape="0"/>
                </a:effectLst>
                <a:latin typeface="Ayuthaya"/>
                <a:cs typeface="Ayuthaya"/>
              </a:rPr>
              <a:t>Fiskal</a:t>
            </a:r>
            <a:endParaRPr lang="en-US" sz="1600" b="0" dirty="0">
              <a:ln>
                <a:solidFill>
                  <a:prstClr val="black"/>
                </a:solidFill>
              </a:ln>
              <a:solidFill>
                <a:srgbClr val="242852">
                  <a:lumMod val="40000"/>
                  <a:lumOff val="60000"/>
                </a:srgbClr>
              </a:solidFill>
              <a:effectLst>
                <a:reflection blurRad="6350" stA="55000" endA="300" endPos="45500" dir="5400000" sy="-100000" algn="bl" rotWithShape="0"/>
              </a:effectLst>
              <a:latin typeface="Ayuthaya"/>
              <a:cs typeface="Ayuthay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0" dirty="0" err="1">
                <a:ln>
                  <a:solidFill>
                    <a:prstClr val="black"/>
                  </a:solidFill>
                </a:ln>
                <a:solidFill>
                  <a:srgbClr val="242852">
                    <a:lumMod val="40000"/>
                    <a:lumOff val="60000"/>
                  </a:srgbClr>
                </a:solidFill>
                <a:effectLst>
                  <a:reflection blurRad="6350" stA="55000" endA="300" endPos="45500" dir="5400000" sy="-100000" algn="bl" rotWithShape="0"/>
                </a:effectLst>
                <a:latin typeface="Ayuthaya"/>
                <a:cs typeface="Ayuthaya"/>
              </a:rPr>
              <a:t>Kementerian</a:t>
            </a:r>
            <a:r>
              <a:rPr lang="en-US" sz="1600" b="0" dirty="0">
                <a:ln>
                  <a:solidFill>
                    <a:prstClr val="black"/>
                  </a:solidFill>
                </a:ln>
                <a:solidFill>
                  <a:srgbClr val="242852">
                    <a:lumMod val="40000"/>
                    <a:lumOff val="60000"/>
                  </a:srgbClr>
                </a:solidFill>
                <a:effectLst>
                  <a:reflection blurRad="6350" stA="55000" endA="300" endPos="45500" dir="5400000" sy="-100000" algn="bl" rotWithShape="0"/>
                </a:effectLst>
                <a:latin typeface="Ayuthaya"/>
                <a:cs typeface="Ayuthaya"/>
              </a:rPr>
              <a:t> </a:t>
            </a:r>
            <a:r>
              <a:rPr lang="en-US" sz="1600" b="0" dirty="0" err="1">
                <a:ln>
                  <a:solidFill>
                    <a:prstClr val="black"/>
                  </a:solidFill>
                </a:ln>
                <a:solidFill>
                  <a:srgbClr val="242852">
                    <a:lumMod val="40000"/>
                    <a:lumOff val="60000"/>
                  </a:srgbClr>
                </a:solidFill>
                <a:effectLst>
                  <a:reflection blurRad="6350" stA="55000" endA="300" endPos="45500" dir="5400000" sy="-100000" algn="bl" rotWithShape="0"/>
                </a:effectLst>
                <a:latin typeface="Ayuthaya"/>
                <a:cs typeface="Ayuthaya"/>
              </a:rPr>
              <a:t>Keuangan</a:t>
            </a:r>
            <a:endParaRPr lang="en-US" sz="1600" b="0" dirty="0">
              <a:ln>
                <a:solidFill>
                  <a:prstClr val="black"/>
                </a:solidFill>
              </a:ln>
              <a:solidFill>
                <a:srgbClr val="242852">
                  <a:lumMod val="40000"/>
                  <a:lumOff val="60000"/>
                </a:srgbClr>
              </a:solidFill>
              <a:effectLst>
                <a:reflection blurRad="6350" stA="55000" endA="300" endPos="45500" dir="5400000" sy="-100000" algn="bl" rotWithShape="0"/>
              </a:effectLst>
              <a:latin typeface="Ayuthaya"/>
              <a:cs typeface="Ayuthay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96"/>
            <a:ext cx="84201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 cstate="print">
            <a:alphaModFix amt="55000"/>
          </a:blip>
          <a:srcRect/>
          <a:stretch>
            <a:fillRect/>
          </a:stretch>
        </p:blipFill>
        <p:spPr bwMode="auto">
          <a:xfrm>
            <a:off x="0" y="0"/>
            <a:ext cx="9906000" cy="12134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Snip Diagonal Corner Rectangle 4"/>
          <p:cNvSpPr/>
          <p:nvPr userDrawn="1"/>
        </p:nvSpPr>
        <p:spPr>
          <a:xfrm>
            <a:off x="187458" y="6294438"/>
            <a:ext cx="9579240" cy="495300"/>
          </a:xfrm>
          <a:prstGeom prst="snip2DiagRect">
            <a:avLst/>
          </a:prstGeo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0">
              <a:solidFill>
                <a:prstClr val="black"/>
              </a:solidFill>
              <a:latin typeface="Rockwell"/>
            </a:endParaRPr>
          </a:p>
        </p:txBody>
      </p:sp>
      <p:pic>
        <p:nvPicPr>
          <p:cNvPr id="6" name="Picture 5" descr="11kemenkeu-aqua.png"/>
          <p:cNvPicPr>
            <a:picLocks noChangeAspect="1"/>
          </p:cNvPicPr>
          <p:nvPr userDrawn="1"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8914022" y="260892"/>
            <a:ext cx="755778" cy="666287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187" y="271096"/>
            <a:ext cx="9578079" cy="736468"/>
          </a:xfr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none"/>
        </p:style>
        <p:txBody>
          <a:bodyPr/>
          <a:lstStyle>
            <a:lvl1pPr>
              <a:defRPr>
                <a:ln>
                  <a:noFill/>
                </a:ln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003" y="1213404"/>
            <a:ext cx="9578077" cy="534577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none"/>
        </p:style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495300" y="6356421"/>
            <a:ext cx="23114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b="0">
              <a:solidFill>
                <a:prstClr val="black"/>
              </a:solidFill>
              <a:latin typeface="Rockwell"/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lumMod val="65000"/>
                  <a:lumOff val="35000"/>
                </a:prstClr>
              </a:solidFill>
              <a:latin typeface="Rockwell"/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05C056-6AB4-4F98-AB88-4F41638FDA3A}" type="slidenum">
              <a:rPr lang="en-US">
                <a:solidFill>
                  <a:prstClr val="black"/>
                </a:solidFill>
                <a:latin typeface="Rockwell"/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  <a:latin typeface="Rockwell"/>
            </a:endParaRPr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3579-lines-1920x1080-abstract-wallpaper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 986"/>
          <p:cNvGrpSpPr>
            <a:grpSpLocks/>
          </p:cNvGrpSpPr>
          <p:nvPr userDrawn="1"/>
        </p:nvGrpSpPr>
        <p:grpSpPr bwMode="auto">
          <a:xfrm flipH="1">
            <a:off x="4" y="954156"/>
            <a:ext cx="9885363" cy="915987"/>
            <a:chOff x="-402" y="623"/>
            <a:chExt cx="6534" cy="1522"/>
          </a:xfrm>
        </p:grpSpPr>
        <p:grpSp>
          <p:nvGrpSpPr>
            <p:cNvPr id="6" name="Group 842"/>
            <p:cNvGrpSpPr>
              <a:grpSpLocks/>
            </p:cNvGrpSpPr>
            <p:nvPr userDrawn="1"/>
          </p:nvGrpSpPr>
          <p:grpSpPr bwMode="auto">
            <a:xfrm rot="17024435" flipH="1">
              <a:off x="2231" y="-2005"/>
              <a:ext cx="1208" cy="6455"/>
              <a:chOff x="2343" y="-17"/>
              <a:chExt cx="1246" cy="4346"/>
            </a:xfrm>
          </p:grpSpPr>
          <p:sp>
            <p:nvSpPr>
              <p:cNvPr id="18" name="Freeform 843"/>
              <p:cNvSpPr>
                <a:spLocks/>
              </p:cNvSpPr>
              <p:nvPr userDrawn="1"/>
            </p:nvSpPr>
            <p:spPr bwMode="auto">
              <a:xfrm>
                <a:off x="2336" y="-10"/>
                <a:ext cx="873" cy="4333"/>
              </a:xfrm>
              <a:custGeom>
                <a:avLst/>
                <a:gdLst>
                  <a:gd name="T0" fmla="*/ 3486 w 369"/>
                  <a:gd name="T1" fmla="*/ 0 h 1836"/>
                  <a:gd name="T2" fmla="*/ 3195 w 369"/>
                  <a:gd name="T3" fmla="*/ 11466 h 1836"/>
                  <a:gd name="T4" fmla="*/ 0 w 369"/>
                  <a:gd name="T5" fmla="*/ 2420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69" h="1836">
                    <a:moveTo>
                      <a:pt x="264" y="0"/>
                    </a:moveTo>
                    <a:cubicBezTo>
                      <a:pt x="264" y="0"/>
                      <a:pt x="1" y="330"/>
                      <a:pt x="242" y="870"/>
                    </a:cubicBezTo>
                    <a:cubicBezTo>
                      <a:pt x="369" y="1155"/>
                      <a:pt x="304" y="1365"/>
                      <a:pt x="0" y="1836"/>
                    </a:cubicBezTo>
                  </a:path>
                </a:pathLst>
              </a:custGeom>
              <a:noFill/>
              <a:ln w="14288" cap="flat">
                <a:solidFill>
                  <a:srgbClr val="EFD913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0">
                  <a:solidFill>
                    <a:prstClr val="black"/>
                  </a:solidFill>
                  <a:latin typeface="Calibri" pitchFamily="34" charset="0"/>
                  <a:ea typeface="MS PGothic" pitchFamily="34" charset="-128"/>
                  <a:cs typeface="+mn-cs"/>
                </a:endParaRPr>
              </a:p>
            </p:txBody>
          </p:sp>
          <p:sp>
            <p:nvSpPr>
              <p:cNvPr id="19" name="Freeform 844"/>
              <p:cNvSpPr>
                <a:spLocks/>
              </p:cNvSpPr>
              <p:nvPr userDrawn="1"/>
            </p:nvSpPr>
            <p:spPr bwMode="auto">
              <a:xfrm>
                <a:off x="2327" y="-4"/>
                <a:ext cx="892" cy="4336"/>
              </a:xfrm>
              <a:custGeom>
                <a:avLst/>
                <a:gdLst>
                  <a:gd name="T0" fmla="*/ 3466 w 378"/>
                  <a:gd name="T1" fmla="*/ 0 h 1836"/>
                  <a:gd name="T2" fmla="*/ 3281 w 378"/>
                  <a:gd name="T3" fmla="*/ 11466 h 1836"/>
                  <a:gd name="T4" fmla="*/ 406 w 378"/>
                  <a:gd name="T5" fmla="*/ 2420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78" h="1836">
                    <a:moveTo>
                      <a:pt x="263" y="0"/>
                    </a:moveTo>
                    <a:cubicBezTo>
                      <a:pt x="263" y="0"/>
                      <a:pt x="0" y="326"/>
                      <a:pt x="249" y="870"/>
                    </a:cubicBezTo>
                    <a:cubicBezTo>
                      <a:pt x="378" y="1154"/>
                      <a:pt x="326" y="1351"/>
                      <a:pt x="31" y="1836"/>
                    </a:cubicBezTo>
                  </a:path>
                </a:pathLst>
              </a:custGeom>
              <a:noFill/>
              <a:ln w="14288" cap="flat">
                <a:solidFill>
                  <a:srgbClr val="EACE1A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0">
                  <a:solidFill>
                    <a:prstClr val="black"/>
                  </a:solidFill>
                  <a:latin typeface="Calibri" pitchFamily="34" charset="0"/>
                  <a:ea typeface="MS PGothic" pitchFamily="34" charset="-128"/>
                  <a:cs typeface="+mn-cs"/>
                </a:endParaRPr>
              </a:p>
            </p:txBody>
          </p:sp>
          <p:sp>
            <p:nvSpPr>
              <p:cNvPr id="20" name="Freeform 845"/>
              <p:cNvSpPr>
                <a:spLocks/>
              </p:cNvSpPr>
              <p:nvPr userDrawn="1"/>
            </p:nvSpPr>
            <p:spPr bwMode="auto">
              <a:xfrm>
                <a:off x="2340" y="-5"/>
                <a:ext cx="917" cy="4336"/>
              </a:xfrm>
              <a:custGeom>
                <a:avLst/>
                <a:gdLst>
                  <a:gd name="T0" fmla="*/ 3474 w 388"/>
                  <a:gd name="T1" fmla="*/ 0 h 1836"/>
                  <a:gd name="T2" fmla="*/ 3380 w 388"/>
                  <a:gd name="T3" fmla="*/ 11466 h 1836"/>
                  <a:gd name="T4" fmla="*/ 820 w 388"/>
                  <a:gd name="T5" fmla="*/ 2420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88" h="1836">
                    <a:moveTo>
                      <a:pt x="263" y="0"/>
                    </a:moveTo>
                    <a:cubicBezTo>
                      <a:pt x="263" y="0"/>
                      <a:pt x="0" y="323"/>
                      <a:pt x="256" y="870"/>
                    </a:cubicBezTo>
                    <a:cubicBezTo>
                      <a:pt x="388" y="1152"/>
                      <a:pt x="348" y="1338"/>
                      <a:pt x="62" y="1836"/>
                    </a:cubicBezTo>
                  </a:path>
                </a:pathLst>
              </a:custGeom>
              <a:noFill/>
              <a:ln w="14288" cap="flat">
                <a:solidFill>
                  <a:srgbClr val="E7C41E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0">
                  <a:solidFill>
                    <a:prstClr val="black"/>
                  </a:solidFill>
                  <a:latin typeface="Calibri" pitchFamily="34" charset="0"/>
                  <a:ea typeface="MS PGothic" pitchFamily="34" charset="-128"/>
                  <a:cs typeface="+mn-cs"/>
                </a:endParaRPr>
              </a:p>
            </p:txBody>
          </p:sp>
          <p:sp>
            <p:nvSpPr>
              <p:cNvPr id="21" name="Freeform 846"/>
              <p:cNvSpPr>
                <a:spLocks/>
              </p:cNvSpPr>
              <p:nvPr userDrawn="1"/>
            </p:nvSpPr>
            <p:spPr bwMode="auto">
              <a:xfrm>
                <a:off x="2342" y="-7"/>
                <a:ext cx="947" cy="4336"/>
              </a:xfrm>
              <a:custGeom>
                <a:avLst/>
                <a:gdLst>
                  <a:gd name="T0" fmla="*/ 3465 w 398"/>
                  <a:gd name="T1" fmla="*/ 0 h 1836"/>
                  <a:gd name="T2" fmla="*/ 3481 w 398"/>
                  <a:gd name="T3" fmla="*/ 11466 h 1836"/>
                  <a:gd name="T4" fmla="*/ 1238 w 398"/>
                  <a:gd name="T5" fmla="*/ 2420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98" h="1836">
                    <a:moveTo>
                      <a:pt x="263" y="0"/>
                    </a:moveTo>
                    <a:cubicBezTo>
                      <a:pt x="263" y="0"/>
                      <a:pt x="0" y="320"/>
                      <a:pt x="264" y="870"/>
                    </a:cubicBezTo>
                    <a:cubicBezTo>
                      <a:pt x="398" y="1151"/>
                      <a:pt x="371" y="1324"/>
                      <a:pt x="94" y="1836"/>
                    </a:cubicBezTo>
                  </a:path>
                </a:pathLst>
              </a:custGeom>
              <a:noFill/>
              <a:ln w="14288" cap="flat">
                <a:solidFill>
                  <a:srgbClr val="E3BA21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0">
                  <a:solidFill>
                    <a:prstClr val="black"/>
                  </a:solidFill>
                  <a:latin typeface="Calibri" pitchFamily="34" charset="0"/>
                  <a:ea typeface="MS PGothic" pitchFamily="34" charset="-128"/>
                  <a:cs typeface="+mn-cs"/>
                </a:endParaRPr>
              </a:p>
            </p:txBody>
          </p:sp>
          <p:sp>
            <p:nvSpPr>
              <p:cNvPr id="22" name="Freeform 847"/>
              <p:cNvSpPr>
                <a:spLocks/>
              </p:cNvSpPr>
              <p:nvPr userDrawn="1"/>
            </p:nvSpPr>
            <p:spPr bwMode="auto">
              <a:xfrm>
                <a:off x="2353" y="-7"/>
                <a:ext cx="966" cy="4336"/>
              </a:xfrm>
              <a:custGeom>
                <a:avLst/>
                <a:gdLst>
                  <a:gd name="T0" fmla="*/ 3483 w 408"/>
                  <a:gd name="T1" fmla="*/ 0 h 1836"/>
                  <a:gd name="T2" fmla="*/ 3572 w 408"/>
                  <a:gd name="T3" fmla="*/ 11466 h 1836"/>
                  <a:gd name="T4" fmla="*/ 1647 w 408"/>
                  <a:gd name="T5" fmla="*/ 2420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08" h="1836">
                    <a:moveTo>
                      <a:pt x="264" y="0"/>
                    </a:moveTo>
                    <a:cubicBezTo>
                      <a:pt x="264" y="0"/>
                      <a:pt x="0" y="317"/>
                      <a:pt x="271" y="870"/>
                    </a:cubicBezTo>
                    <a:cubicBezTo>
                      <a:pt x="408" y="1150"/>
                      <a:pt x="395" y="1310"/>
                      <a:pt x="125" y="1836"/>
                    </a:cubicBezTo>
                  </a:path>
                </a:pathLst>
              </a:custGeom>
              <a:noFill/>
              <a:ln w="14288" cap="flat">
                <a:solidFill>
                  <a:srgbClr val="DFAF24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0">
                  <a:solidFill>
                    <a:prstClr val="black"/>
                  </a:solidFill>
                  <a:latin typeface="Calibri" pitchFamily="34" charset="0"/>
                  <a:ea typeface="MS PGothic" pitchFamily="34" charset="-128"/>
                  <a:cs typeface="+mn-cs"/>
                </a:endParaRPr>
              </a:p>
            </p:txBody>
          </p:sp>
          <p:sp>
            <p:nvSpPr>
              <p:cNvPr id="23" name="Freeform 848"/>
              <p:cNvSpPr>
                <a:spLocks/>
              </p:cNvSpPr>
              <p:nvPr userDrawn="1"/>
            </p:nvSpPr>
            <p:spPr bwMode="auto">
              <a:xfrm>
                <a:off x="2388" y="-14"/>
                <a:ext cx="988" cy="4336"/>
              </a:xfrm>
              <a:custGeom>
                <a:avLst/>
                <a:gdLst>
                  <a:gd name="T0" fmla="*/ 3473 w 418"/>
                  <a:gd name="T1" fmla="*/ 0 h 1836"/>
                  <a:gd name="T2" fmla="*/ 3674 w 418"/>
                  <a:gd name="T3" fmla="*/ 11466 h 1836"/>
                  <a:gd name="T4" fmla="*/ 2068 w 418"/>
                  <a:gd name="T5" fmla="*/ 2420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18" h="1836">
                    <a:moveTo>
                      <a:pt x="264" y="0"/>
                    </a:moveTo>
                    <a:cubicBezTo>
                      <a:pt x="264" y="0"/>
                      <a:pt x="0" y="314"/>
                      <a:pt x="279" y="870"/>
                    </a:cubicBezTo>
                    <a:cubicBezTo>
                      <a:pt x="418" y="1149"/>
                      <a:pt x="418" y="1296"/>
                      <a:pt x="157" y="1836"/>
                    </a:cubicBezTo>
                  </a:path>
                </a:pathLst>
              </a:custGeom>
              <a:noFill/>
              <a:ln w="14288" cap="flat">
                <a:solidFill>
                  <a:srgbClr val="DCA525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0">
                  <a:solidFill>
                    <a:prstClr val="black"/>
                  </a:solidFill>
                  <a:latin typeface="Calibri" pitchFamily="34" charset="0"/>
                  <a:ea typeface="MS PGothic" pitchFamily="34" charset="-128"/>
                  <a:cs typeface="+mn-cs"/>
                </a:endParaRPr>
              </a:p>
            </p:txBody>
          </p:sp>
          <p:sp>
            <p:nvSpPr>
              <p:cNvPr id="24" name="Freeform 850"/>
              <p:cNvSpPr>
                <a:spLocks/>
              </p:cNvSpPr>
              <p:nvPr userDrawn="1"/>
            </p:nvSpPr>
            <p:spPr bwMode="auto">
              <a:xfrm>
                <a:off x="2355" y="-6"/>
                <a:ext cx="1096" cy="4336"/>
              </a:xfrm>
              <a:custGeom>
                <a:avLst/>
                <a:gdLst>
                  <a:gd name="T0" fmla="*/ 3483 w 463"/>
                  <a:gd name="T1" fmla="*/ 0 h 1836"/>
                  <a:gd name="T2" fmla="*/ 3880 w 463"/>
                  <a:gd name="T3" fmla="*/ 11466 h 1836"/>
                  <a:gd name="T4" fmla="*/ 2904 w 463"/>
                  <a:gd name="T5" fmla="*/ 2420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63" h="1836">
                    <a:moveTo>
                      <a:pt x="264" y="0"/>
                    </a:moveTo>
                    <a:cubicBezTo>
                      <a:pt x="264" y="0"/>
                      <a:pt x="0" y="308"/>
                      <a:pt x="294" y="870"/>
                    </a:cubicBezTo>
                    <a:cubicBezTo>
                      <a:pt x="438" y="1146"/>
                      <a:pt x="463" y="1268"/>
                      <a:pt x="220" y="1836"/>
                    </a:cubicBezTo>
                  </a:path>
                </a:pathLst>
              </a:custGeom>
              <a:noFill/>
              <a:ln w="14288" cap="flat">
                <a:solidFill>
                  <a:srgbClr val="D59127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0">
                  <a:solidFill>
                    <a:prstClr val="black"/>
                  </a:solidFill>
                  <a:latin typeface="Calibri" pitchFamily="34" charset="0"/>
                  <a:ea typeface="MS PGothic" pitchFamily="34" charset="-128"/>
                  <a:cs typeface="+mn-cs"/>
                </a:endParaRPr>
              </a:p>
            </p:txBody>
          </p:sp>
          <p:sp>
            <p:nvSpPr>
              <p:cNvPr id="25" name="Freeform 851"/>
              <p:cNvSpPr>
                <a:spLocks/>
              </p:cNvSpPr>
              <p:nvPr userDrawn="1"/>
            </p:nvSpPr>
            <p:spPr bwMode="auto">
              <a:xfrm>
                <a:off x="2367" y="-3"/>
                <a:ext cx="1148" cy="4336"/>
              </a:xfrm>
              <a:custGeom>
                <a:avLst/>
                <a:gdLst>
                  <a:gd name="T0" fmla="*/ 3482 w 486"/>
                  <a:gd name="T1" fmla="*/ 0 h 1836"/>
                  <a:gd name="T2" fmla="*/ 3978 w 486"/>
                  <a:gd name="T3" fmla="*/ 11466 h 1836"/>
                  <a:gd name="T4" fmla="*/ 3319 w 486"/>
                  <a:gd name="T5" fmla="*/ 2420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86" h="1836">
                    <a:moveTo>
                      <a:pt x="264" y="0"/>
                    </a:moveTo>
                    <a:cubicBezTo>
                      <a:pt x="264" y="0"/>
                      <a:pt x="0" y="304"/>
                      <a:pt x="302" y="870"/>
                    </a:cubicBezTo>
                    <a:cubicBezTo>
                      <a:pt x="448" y="1145"/>
                      <a:pt x="486" y="1254"/>
                      <a:pt x="252" y="1836"/>
                    </a:cubicBezTo>
                  </a:path>
                </a:pathLst>
              </a:custGeom>
              <a:noFill/>
              <a:ln w="14288" cap="flat">
                <a:solidFill>
                  <a:srgbClr val="D38828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0">
                  <a:solidFill>
                    <a:prstClr val="black"/>
                  </a:solidFill>
                  <a:latin typeface="Calibri" pitchFamily="34" charset="0"/>
                  <a:ea typeface="MS PGothic" pitchFamily="34" charset="-128"/>
                  <a:cs typeface="+mn-cs"/>
                </a:endParaRPr>
              </a:p>
            </p:txBody>
          </p:sp>
          <p:sp>
            <p:nvSpPr>
              <p:cNvPr id="26" name="Freeform 852"/>
              <p:cNvSpPr>
                <a:spLocks/>
              </p:cNvSpPr>
              <p:nvPr userDrawn="1"/>
            </p:nvSpPr>
            <p:spPr bwMode="auto">
              <a:xfrm>
                <a:off x="2373" y="-6"/>
                <a:ext cx="1205" cy="4336"/>
              </a:xfrm>
              <a:custGeom>
                <a:avLst/>
                <a:gdLst>
                  <a:gd name="T0" fmla="*/ 3474 w 509"/>
                  <a:gd name="T1" fmla="*/ 0 h 1836"/>
                  <a:gd name="T2" fmla="*/ 4071 w 509"/>
                  <a:gd name="T3" fmla="*/ 11466 h 1836"/>
                  <a:gd name="T4" fmla="*/ 3724 w 509"/>
                  <a:gd name="T5" fmla="*/ 2420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09" h="1836">
                    <a:moveTo>
                      <a:pt x="264" y="0"/>
                    </a:moveTo>
                    <a:cubicBezTo>
                      <a:pt x="264" y="0"/>
                      <a:pt x="0" y="301"/>
                      <a:pt x="309" y="870"/>
                    </a:cubicBezTo>
                    <a:cubicBezTo>
                      <a:pt x="458" y="1144"/>
                      <a:pt x="509" y="1241"/>
                      <a:pt x="283" y="1836"/>
                    </a:cubicBezTo>
                  </a:path>
                </a:pathLst>
              </a:custGeom>
              <a:noFill/>
              <a:ln w="14288" cap="flat">
                <a:solidFill>
                  <a:srgbClr val="D07E29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0">
                  <a:solidFill>
                    <a:prstClr val="black"/>
                  </a:solidFill>
                  <a:latin typeface="Calibri" pitchFamily="34" charset="0"/>
                  <a:ea typeface="MS PGothic" pitchFamily="34" charset="-128"/>
                  <a:cs typeface="+mn-cs"/>
                </a:endParaRPr>
              </a:p>
            </p:txBody>
          </p:sp>
        </p:grpSp>
        <p:grpSp>
          <p:nvGrpSpPr>
            <p:cNvPr id="7" name="Group 886"/>
            <p:cNvGrpSpPr>
              <a:grpSpLocks/>
            </p:cNvGrpSpPr>
            <p:nvPr userDrawn="1"/>
          </p:nvGrpSpPr>
          <p:grpSpPr bwMode="auto">
            <a:xfrm rot="17355699" flipH="1">
              <a:off x="2255" y="-1746"/>
              <a:ext cx="1230" cy="6536"/>
              <a:chOff x="2315" y="-13"/>
              <a:chExt cx="1267" cy="4343"/>
            </a:xfrm>
          </p:grpSpPr>
          <p:sp>
            <p:nvSpPr>
              <p:cNvPr id="8" name="Freeform 887"/>
              <p:cNvSpPr>
                <a:spLocks/>
              </p:cNvSpPr>
              <p:nvPr userDrawn="1"/>
            </p:nvSpPr>
            <p:spPr bwMode="auto">
              <a:xfrm>
                <a:off x="2332" y="-6"/>
                <a:ext cx="872" cy="4336"/>
              </a:xfrm>
              <a:custGeom>
                <a:avLst/>
                <a:gdLst>
                  <a:gd name="T0" fmla="*/ 3486 w 369"/>
                  <a:gd name="T1" fmla="*/ 0 h 1836"/>
                  <a:gd name="T2" fmla="*/ 3195 w 369"/>
                  <a:gd name="T3" fmla="*/ 11466 h 1836"/>
                  <a:gd name="T4" fmla="*/ 0 w 369"/>
                  <a:gd name="T5" fmla="*/ 2420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69" h="1836">
                    <a:moveTo>
                      <a:pt x="264" y="0"/>
                    </a:moveTo>
                    <a:cubicBezTo>
                      <a:pt x="264" y="0"/>
                      <a:pt x="1" y="330"/>
                      <a:pt x="242" y="870"/>
                    </a:cubicBezTo>
                    <a:cubicBezTo>
                      <a:pt x="369" y="1155"/>
                      <a:pt x="304" y="1365"/>
                      <a:pt x="0" y="1836"/>
                    </a:cubicBezTo>
                  </a:path>
                </a:pathLst>
              </a:custGeom>
              <a:noFill/>
              <a:ln w="14288" cap="flat">
                <a:solidFill>
                  <a:srgbClr val="18A5D8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0">
                  <a:solidFill>
                    <a:prstClr val="black"/>
                  </a:solidFill>
                  <a:latin typeface="Calibri" pitchFamily="34" charset="0"/>
                  <a:ea typeface="MS PGothic" pitchFamily="34" charset="-128"/>
                  <a:cs typeface="+mn-cs"/>
                </a:endParaRPr>
              </a:p>
            </p:txBody>
          </p:sp>
          <p:sp>
            <p:nvSpPr>
              <p:cNvPr id="9" name="Freeform 888"/>
              <p:cNvSpPr>
                <a:spLocks/>
              </p:cNvSpPr>
              <p:nvPr userDrawn="1"/>
            </p:nvSpPr>
            <p:spPr bwMode="auto">
              <a:xfrm>
                <a:off x="2337" y="-7"/>
                <a:ext cx="889" cy="4336"/>
              </a:xfrm>
              <a:custGeom>
                <a:avLst/>
                <a:gdLst>
                  <a:gd name="T0" fmla="*/ 3466 w 378"/>
                  <a:gd name="T1" fmla="*/ 0 h 1836"/>
                  <a:gd name="T2" fmla="*/ 3281 w 378"/>
                  <a:gd name="T3" fmla="*/ 11466 h 1836"/>
                  <a:gd name="T4" fmla="*/ 406 w 378"/>
                  <a:gd name="T5" fmla="*/ 2420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78" h="1836">
                    <a:moveTo>
                      <a:pt x="263" y="0"/>
                    </a:moveTo>
                    <a:cubicBezTo>
                      <a:pt x="263" y="0"/>
                      <a:pt x="0" y="326"/>
                      <a:pt x="249" y="870"/>
                    </a:cubicBezTo>
                    <a:cubicBezTo>
                      <a:pt x="378" y="1154"/>
                      <a:pt x="326" y="1351"/>
                      <a:pt x="31" y="1836"/>
                    </a:cubicBezTo>
                  </a:path>
                </a:pathLst>
              </a:custGeom>
              <a:noFill/>
              <a:ln w="14288" cap="flat">
                <a:solidFill>
                  <a:srgbClr val="199DCC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0">
                  <a:solidFill>
                    <a:prstClr val="black"/>
                  </a:solidFill>
                  <a:latin typeface="Calibri" pitchFamily="34" charset="0"/>
                  <a:ea typeface="MS PGothic" pitchFamily="34" charset="-128"/>
                  <a:cs typeface="+mn-cs"/>
                </a:endParaRPr>
              </a:p>
            </p:txBody>
          </p:sp>
          <p:sp>
            <p:nvSpPr>
              <p:cNvPr id="10" name="Freeform 889"/>
              <p:cNvSpPr>
                <a:spLocks/>
              </p:cNvSpPr>
              <p:nvPr userDrawn="1"/>
            </p:nvSpPr>
            <p:spPr bwMode="auto">
              <a:xfrm>
                <a:off x="2345" y="-6"/>
                <a:ext cx="916" cy="4336"/>
              </a:xfrm>
              <a:custGeom>
                <a:avLst/>
                <a:gdLst>
                  <a:gd name="T0" fmla="*/ 3474 w 388"/>
                  <a:gd name="T1" fmla="*/ 0 h 1836"/>
                  <a:gd name="T2" fmla="*/ 3380 w 388"/>
                  <a:gd name="T3" fmla="*/ 11466 h 1836"/>
                  <a:gd name="T4" fmla="*/ 820 w 388"/>
                  <a:gd name="T5" fmla="*/ 2420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88" h="1836">
                    <a:moveTo>
                      <a:pt x="263" y="0"/>
                    </a:moveTo>
                    <a:cubicBezTo>
                      <a:pt x="263" y="0"/>
                      <a:pt x="0" y="323"/>
                      <a:pt x="256" y="870"/>
                    </a:cubicBezTo>
                    <a:cubicBezTo>
                      <a:pt x="388" y="1152"/>
                      <a:pt x="348" y="1338"/>
                      <a:pt x="62" y="1836"/>
                    </a:cubicBezTo>
                  </a:path>
                </a:pathLst>
              </a:custGeom>
              <a:noFill/>
              <a:ln w="14288" cap="flat">
                <a:solidFill>
                  <a:srgbClr val="1A96C3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0">
                  <a:solidFill>
                    <a:prstClr val="black"/>
                  </a:solidFill>
                  <a:latin typeface="Calibri" pitchFamily="34" charset="0"/>
                  <a:ea typeface="MS PGothic" pitchFamily="34" charset="-128"/>
                  <a:cs typeface="+mn-cs"/>
                </a:endParaRPr>
              </a:p>
            </p:txBody>
          </p:sp>
          <p:sp>
            <p:nvSpPr>
              <p:cNvPr id="11" name="Freeform 890"/>
              <p:cNvSpPr>
                <a:spLocks/>
              </p:cNvSpPr>
              <p:nvPr userDrawn="1"/>
            </p:nvSpPr>
            <p:spPr bwMode="auto">
              <a:xfrm>
                <a:off x="2316" y="-10"/>
                <a:ext cx="937" cy="4336"/>
              </a:xfrm>
              <a:custGeom>
                <a:avLst/>
                <a:gdLst>
                  <a:gd name="T0" fmla="*/ 3465 w 398"/>
                  <a:gd name="T1" fmla="*/ 0 h 1836"/>
                  <a:gd name="T2" fmla="*/ 3481 w 398"/>
                  <a:gd name="T3" fmla="*/ 11466 h 1836"/>
                  <a:gd name="T4" fmla="*/ 1238 w 398"/>
                  <a:gd name="T5" fmla="*/ 2420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98" h="1836">
                    <a:moveTo>
                      <a:pt x="263" y="0"/>
                    </a:moveTo>
                    <a:cubicBezTo>
                      <a:pt x="263" y="0"/>
                      <a:pt x="0" y="320"/>
                      <a:pt x="264" y="870"/>
                    </a:cubicBezTo>
                    <a:cubicBezTo>
                      <a:pt x="398" y="1151"/>
                      <a:pt x="371" y="1324"/>
                      <a:pt x="94" y="1836"/>
                    </a:cubicBezTo>
                  </a:path>
                </a:pathLst>
              </a:custGeom>
              <a:noFill/>
              <a:ln w="14288" cap="flat">
                <a:solidFill>
                  <a:srgbClr val="1A8FBA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0">
                  <a:solidFill>
                    <a:prstClr val="black"/>
                  </a:solidFill>
                  <a:latin typeface="Calibri" pitchFamily="34" charset="0"/>
                  <a:ea typeface="MS PGothic" pitchFamily="34" charset="-128"/>
                  <a:cs typeface="+mn-cs"/>
                </a:endParaRPr>
              </a:p>
            </p:txBody>
          </p:sp>
          <p:sp>
            <p:nvSpPr>
              <p:cNvPr id="12" name="Freeform 891"/>
              <p:cNvSpPr>
                <a:spLocks/>
              </p:cNvSpPr>
              <p:nvPr userDrawn="1"/>
            </p:nvSpPr>
            <p:spPr bwMode="auto">
              <a:xfrm>
                <a:off x="2353" y="-7"/>
                <a:ext cx="967" cy="4336"/>
              </a:xfrm>
              <a:custGeom>
                <a:avLst/>
                <a:gdLst>
                  <a:gd name="T0" fmla="*/ 3483 w 408"/>
                  <a:gd name="T1" fmla="*/ 0 h 1836"/>
                  <a:gd name="T2" fmla="*/ 3572 w 408"/>
                  <a:gd name="T3" fmla="*/ 11466 h 1836"/>
                  <a:gd name="T4" fmla="*/ 1647 w 408"/>
                  <a:gd name="T5" fmla="*/ 2420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08" h="1836">
                    <a:moveTo>
                      <a:pt x="264" y="0"/>
                    </a:moveTo>
                    <a:cubicBezTo>
                      <a:pt x="264" y="0"/>
                      <a:pt x="0" y="317"/>
                      <a:pt x="271" y="870"/>
                    </a:cubicBezTo>
                    <a:cubicBezTo>
                      <a:pt x="408" y="1150"/>
                      <a:pt x="395" y="1310"/>
                      <a:pt x="125" y="1836"/>
                    </a:cubicBezTo>
                  </a:path>
                </a:pathLst>
              </a:custGeom>
              <a:noFill/>
              <a:ln w="14288" cap="flat">
                <a:solidFill>
                  <a:srgbClr val="1888B2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0">
                  <a:solidFill>
                    <a:prstClr val="black"/>
                  </a:solidFill>
                  <a:latin typeface="Calibri" pitchFamily="34" charset="0"/>
                  <a:ea typeface="MS PGothic" pitchFamily="34" charset="-128"/>
                  <a:cs typeface="+mn-cs"/>
                </a:endParaRPr>
              </a:p>
            </p:txBody>
          </p:sp>
          <p:sp>
            <p:nvSpPr>
              <p:cNvPr id="13" name="Freeform 892"/>
              <p:cNvSpPr>
                <a:spLocks/>
              </p:cNvSpPr>
              <p:nvPr userDrawn="1"/>
            </p:nvSpPr>
            <p:spPr bwMode="auto">
              <a:xfrm>
                <a:off x="2359" y="-6"/>
                <a:ext cx="984" cy="4336"/>
              </a:xfrm>
              <a:custGeom>
                <a:avLst/>
                <a:gdLst>
                  <a:gd name="T0" fmla="*/ 3473 w 418"/>
                  <a:gd name="T1" fmla="*/ 0 h 1836"/>
                  <a:gd name="T2" fmla="*/ 3674 w 418"/>
                  <a:gd name="T3" fmla="*/ 11466 h 1836"/>
                  <a:gd name="T4" fmla="*/ 2068 w 418"/>
                  <a:gd name="T5" fmla="*/ 2420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18" h="1836">
                    <a:moveTo>
                      <a:pt x="264" y="0"/>
                    </a:moveTo>
                    <a:cubicBezTo>
                      <a:pt x="264" y="0"/>
                      <a:pt x="0" y="314"/>
                      <a:pt x="279" y="870"/>
                    </a:cubicBezTo>
                    <a:cubicBezTo>
                      <a:pt x="418" y="1149"/>
                      <a:pt x="418" y="1296"/>
                      <a:pt x="157" y="1836"/>
                    </a:cubicBezTo>
                  </a:path>
                </a:pathLst>
              </a:custGeom>
              <a:noFill/>
              <a:ln w="14288" cap="flat">
                <a:solidFill>
                  <a:srgbClr val="1A82AA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0">
                  <a:solidFill>
                    <a:prstClr val="black"/>
                  </a:solidFill>
                  <a:latin typeface="Calibri" pitchFamily="34" charset="0"/>
                  <a:ea typeface="MS PGothic" pitchFamily="34" charset="-128"/>
                  <a:cs typeface="+mn-cs"/>
                </a:endParaRPr>
              </a:p>
            </p:txBody>
          </p:sp>
          <p:sp>
            <p:nvSpPr>
              <p:cNvPr id="14" name="Freeform 893"/>
              <p:cNvSpPr>
                <a:spLocks/>
              </p:cNvSpPr>
              <p:nvPr userDrawn="1"/>
            </p:nvSpPr>
            <p:spPr bwMode="auto">
              <a:xfrm>
                <a:off x="2311" y="-14"/>
                <a:ext cx="1030" cy="4336"/>
              </a:xfrm>
              <a:custGeom>
                <a:avLst/>
                <a:gdLst>
                  <a:gd name="T0" fmla="*/ 3462 w 440"/>
                  <a:gd name="T1" fmla="*/ 0 h 1836"/>
                  <a:gd name="T2" fmla="*/ 3764 w 440"/>
                  <a:gd name="T3" fmla="*/ 11466 h 1836"/>
                  <a:gd name="T4" fmla="*/ 2475 w 440"/>
                  <a:gd name="T5" fmla="*/ 2420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40" h="1836">
                    <a:moveTo>
                      <a:pt x="263" y="0"/>
                    </a:moveTo>
                    <a:cubicBezTo>
                      <a:pt x="263" y="0"/>
                      <a:pt x="0" y="311"/>
                      <a:pt x="286" y="870"/>
                    </a:cubicBezTo>
                    <a:cubicBezTo>
                      <a:pt x="428" y="1148"/>
                      <a:pt x="440" y="1282"/>
                      <a:pt x="188" y="1836"/>
                    </a:cubicBezTo>
                  </a:path>
                </a:pathLst>
              </a:custGeom>
              <a:noFill/>
              <a:ln w="14288" cap="flat">
                <a:solidFill>
                  <a:srgbClr val="187CA2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0">
                  <a:solidFill>
                    <a:prstClr val="black"/>
                  </a:solidFill>
                  <a:latin typeface="Calibri" pitchFamily="34" charset="0"/>
                  <a:ea typeface="MS PGothic" pitchFamily="34" charset="-128"/>
                  <a:cs typeface="+mn-cs"/>
                </a:endParaRPr>
              </a:p>
            </p:txBody>
          </p:sp>
          <p:sp>
            <p:nvSpPr>
              <p:cNvPr id="15" name="Freeform 894"/>
              <p:cNvSpPr>
                <a:spLocks/>
              </p:cNvSpPr>
              <p:nvPr userDrawn="1"/>
            </p:nvSpPr>
            <p:spPr bwMode="auto">
              <a:xfrm>
                <a:off x="2360" y="-7"/>
                <a:ext cx="1092" cy="4336"/>
              </a:xfrm>
              <a:custGeom>
                <a:avLst/>
                <a:gdLst>
                  <a:gd name="T0" fmla="*/ 3483 w 463"/>
                  <a:gd name="T1" fmla="*/ 0 h 1836"/>
                  <a:gd name="T2" fmla="*/ 3880 w 463"/>
                  <a:gd name="T3" fmla="*/ 11466 h 1836"/>
                  <a:gd name="T4" fmla="*/ 2904 w 463"/>
                  <a:gd name="T5" fmla="*/ 2420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63" h="1836">
                    <a:moveTo>
                      <a:pt x="264" y="0"/>
                    </a:moveTo>
                    <a:cubicBezTo>
                      <a:pt x="264" y="0"/>
                      <a:pt x="0" y="308"/>
                      <a:pt x="294" y="870"/>
                    </a:cubicBezTo>
                    <a:cubicBezTo>
                      <a:pt x="438" y="1146"/>
                      <a:pt x="463" y="1268"/>
                      <a:pt x="220" y="1836"/>
                    </a:cubicBezTo>
                  </a:path>
                </a:pathLst>
              </a:custGeom>
              <a:noFill/>
              <a:ln w="14288" cap="flat">
                <a:solidFill>
                  <a:srgbClr val="15769B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0">
                  <a:solidFill>
                    <a:prstClr val="black"/>
                  </a:solidFill>
                  <a:latin typeface="Calibri" pitchFamily="34" charset="0"/>
                  <a:ea typeface="MS PGothic" pitchFamily="34" charset="-128"/>
                  <a:cs typeface="+mn-cs"/>
                </a:endParaRPr>
              </a:p>
            </p:txBody>
          </p:sp>
          <p:sp>
            <p:nvSpPr>
              <p:cNvPr id="16" name="Freeform 895"/>
              <p:cNvSpPr>
                <a:spLocks/>
              </p:cNvSpPr>
              <p:nvPr userDrawn="1"/>
            </p:nvSpPr>
            <p:spPr bwMode="auto">
              <a:xfrm>
                <a:off x="2375" y="-6"/>
                <a:ext cx="1147" cy="4336"/>
              </a:xfrm>
              <a:custGeom>
                <a:avLst/>
                <a:gdLst>
                  <a:gd name="T0" fmla="*/ 3482 w 486"/>
                  <a:gd name="T1" fmla="*/ 0 h 1836"/>
                  <a:gd name="T2" fmla="*/ 3978 w 486"/>
                  <a:gd name="T3" fmla="*/ 11466 h 1836"/>
                  <a:gd name="T4" fmla="*/ 3319 w 486"/>
                  <a:gd name="T5" fmla="*/ 2420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86" h="1836">
                    <a:moveTo>
                      <a:pt x="264" y="0"/>
                    </a:moveTo>
                    <a:cubicBezTo>
                      <a:pt x="264" y="0"/>
                      <a:pt x="0" y="304"/>
                      <a:pt x="302" y="870"/>
                    </a:cubicBezTo>
                    <a:cubicBezTo>
                      <a:pt x="448" y="1145"/>
                      <a:pt x="486" y="1254"/>
                      <a:pt x="252" y="1836"/>
                    </a:cubicBezTo>
                  </a:path>
                </a:pathLst>
              </a:custGeom>
              <a:noFill/>
              <a:ln w="14288" cap="flat">
                <a:solidFill>
                  <a:srgbClr val="157194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0">
                  <a:solidFill>
                    <a:prstClr val="black"/>
                  </a:solidFill>
                  <a:latin typeface="Calibri" pitchFamily="34" charset="0"/>
                  <a:ea typeface="MS PGothic" pitchFamily="34" charset="-128"/>
                  <a:cs typeface="+mn-cs"/>
                </a:endParaRPr>
              </a:p>
            </p:txBody>
          </p:sp>
          <p:sp>
            <p:nvSpPr>
              <p:cNvPr id="17" name="Freeform 896"/>
              <p:cNvSpPr>
                <a:spLocks/>
              </p:cNvSpPr>
              <p:nvPr userDrawn="1"/>
            </p:nvSpPr>
            <p:spPr bwMode="auto">
              <a:xfrm>
                <a:off x="2381" y="-7"/>
                <a:ext cx="1198" cy="4336"/>
              </a:xfrm>
              <a:custGeom>
                <a:avLst/>
                <a:gdLst>
                  <a:gd name="T0" fmla="*/ 3474 w 509"/>
                  <a:gd name="T1" fmla="*/ 0 h 1836"/>
                  <a:gd name="T2" fmla="*/ 4071 w 509"/>
                  <a:gd name="T3" fmla="*/ 11466 h 1836"/>
                  <a:gd name="T4" fmla="*/ 3724 w 509"/>
                  <a:gd name="T5" fmla="*/ 24201 h 18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09" h="1836">
                    <a:moveTo>
                      <a:pt x="264" y="0"/>
                    </a:moveTo>
                    <a:cubicBezTo>
                      <a:pt x="264" y="0"/>
                      <a:pt x="0" y="301"/>
                      <a:pt x="309" y="870"/>
                    </a:cubicBezTo>
                    <a:cubicBezTo>
                      <a:pt x="458" y="1144"/>
                      <a:pt x="509" y="1241"/>
                      <a:pt x="283" y="1836"/>
                    </a:cubicBezTo>
                  </a:path>
                </a:pathLst>
              </a:custGeom>
              <a:noFill/>
              <a:ln w="14288" cap="flat">
                <a:solidFill>
                  <a:srgbClr val="136B8D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0">
                  <a:solidFill>
                    <a:prstClr val="black"/>
                  </a:solidFill>
                  <a:latin typeface="Calibri" pitchFamily="34" charset="0"/>
                  <a:ea typeface="MS PGothic" pitchFamily="34" charset="-128"/>
                  <a:cs typeface="+mn-cs"/>
                </a:endParaRPr>
              </a:p>
            </p:txBody>
          </p:sp>
        </p:grpSp>
      </p:grpSp>
      <p:pic>
        <p:nvPicPr>
          <p:cNvPr id="27" name="Picture 29" descr="11kemenkeu-aqua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99273" y="-20638"/>
            <a:ext cx="1795463" cy="1581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4826" y="4042769"/>
            <a:ext cx="6934200" cy="134217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>
                <a:solidFill>
                  <a:srgbClr val="24285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286249"/>
            <a:ext cx="9906000" cy="147002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3579-lines-1920x1080-abstract-wallpaper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158743" y="1301750"/>
            <a:ext cx="9595128" cy="48847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58742" y="172906"/>
            <a:ext cx="9595128" cy="1143000"/>
          </a:xfrm>
          <a:solidFill>
            <a:schemeClr val="tx2">
              <a:lumMod val="40000"/>
              <a:lumOff val="60000"/>
              <a:alpha val="47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none"/>
        </p:style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Footer Placeholder 2"/>
          <p:cNvSpPr>
            <a:spLocks noGrp="1"/>
          </p:cNvSpPr>
          <p:nvPr>
            <p:ph type="ftr" sz="quarter" idx="13"/>
          </p:nvPr>
        </p:nvSpPr>
        <p:spPr>
          <a:xfrm>
            <a:off x="1" y="6492946"/>
            <a:ext cx="6530050" cy="365125"/>
          </a:xfrm>
        </p:spPr>
        <p:txBody>
          <a:bodyPr/>
          <a:lstStyle>
            <a:lvl1pPr algn="l">
              <a:defRPr sz="900" b="1"/>
            </a:lvl1pPr>
          </a:lstStyle>
          <a:p>
            <a:pPr>
              <a:defRPr/>
            </a:pPr>
            <a:endParaRPr lang="en-US">
              <a:solidFill>
                <a:prstClr val="black">
                  <a:lumMod val="65000"/>
                  <a:lumOff val="35000"/>
                </a:prstClr>
              </a:solidFill>
              <a:latin typeface="Rockwell"/>
            </a:endParaRPr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14"/>
          </p:nvPr>
        </p:nvSpPr>
        <p:spPr>
          <a:xfrm>
            <a:off x="8846608" y="6492946"/>
            <a:ext cx="1059392" cy="365125"/>
          </a:xfrm>
        </p:spPr>
        <p:txBody>
          <a:bodyPr/>
          <a:lstStyle>
            <a:lvl1pPr>
              <a:defRPr sz="1100">
                <a:latin typeface="Cambria" charset="0"/>
              </a:defRPr>
            </a:lvl1pPr>
          </a:lstStyle>
          <a:p>
            <a:pPr>
              <a:defRPr/>
            </a:pPr>
            <a:r>
              <a:rPr lang="en-US">
                <a:solidFill>
                  <a:prstClr val="black"/>
                </a:solidFill>
              </a:rPr>
              <a:t>page</a:t>
            </a:r>
            <a:fld id="{9D8027D0-10F3-4F9B-91F5-EB7607FB37C9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C:\Users\Armytha Alistair\Documents\Downloads\logo_depkeu (1)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57892" y="165100"/>
            <a:ext cx="748109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E:\HUNT\E\LOGO\garuda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787" y="192088"/>
            <a:ext cx="57785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1"/>
          <p:cNvSpPr txBox="1">
            <a:spLocks/>
          </p:cNvSpPr>
          <p:nvPr userDrawn="1"/>
        </p:nvSpPr>
        <p:spPr>
          <a:xfrm>
            <a:off x="0" y="0"/>
            <a:ext cx="9906000" cy="9144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sz="4400" b="0" dirty="0">
              <a:solidFill>
                <a:prstClr val="white"/>
              </a:solidFill>
              <a:latin typeface="Cambria" pitchFamily="18" charset="0"/>
              <a:cs typeface="+mn-cs"/>
            </a:endParaRPr>
          </a:p>
        </p:txBody>
      </p:sp>
      <p:pic>
        <p:nvPicPr>
          <p:cNvPr id="7" name="Picture 8" descr="C:\Users\Armytha Alistair\Documents\Downloads\logo_depkeu (1)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63050" y="66675"/>
            <a:ext cx="742950" cy="59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 descr="E:\HUNT\E\LOGO\garuda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154" y="81027"/>
            <a:ext cx="572691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5100" y="1219204"/>
            <a:ext cx="89154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>
          <a:xfrm>
            <a:off x="495300" y="6356421"/>
            <a:ext cx="23114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 b="0">
                <a:solidFill>
                  <a:prstClr val="black"/>
                </a:solidFill>
              </a:rPr>
              <a:t>10/28/2011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id-ID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45600" y="6400800"/>
            <a:ext cx="660400" cy="457200"/>
          </a:xfrm>
        </p:spPr>
        <p:txBody>
          <a:bodyPr/>
          <a:lstStyle>
            <a:lvl1pPr>
              <a:defRPr b="1">
                <a:solidFill>
                  <a:schemeClr val="tx1"/>
                </a:solidFill>
                <a:latin typeface="Cambria" pitchFamily="18" charset="0"/>
              </a:defRPr>
            </a:lvl1pPr>
          </a:lstStyle>
          <a:p>
            <a:pPr>
              <a:defRPr/>
            </a:pPr>
            <a:fld id="{29FCD5D6-5A32-4719-94E5-9080BED736F8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C:\Users\Armytha Alistair\Documents\Downloads\logo_depkeu (1)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57892" y="165100"/>
            <a:ext cx="748109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E:\HUNT\E\LOGO\garuda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787" y="192088"/>
            <a:ext cx="57785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1"/>
          <p:cNvSpPr txBox="1">
            <a:spLocks/>
          </p:cNvSpPr>
          <p:nvPr userDrawn="1"/>
        </p:nvSpPr>
        <p:spPr>
          <a:xfrm>
            <a:off x="0" y="0"/>
            <a:ext cx="9906000" cy="9144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sz="4400" b="0" dirty="0">
              <a:solidFill>
                <a:prstClr val="white"/>
              </a:solidFill>
              <a:latin typeface="Cambria" pitchFamily="18" charset="0"/>
              <a:cs typeface="+mn-cs"/>
            </a:endParaRPr>
          </a:p>
        </p:txBody>
      </p:sp>
      <p:pic>
        <p:nvPicPr>
          <p:cNvPr id="7" name="Picture 8" descr="C:\Users\Armytha Alistair\Documents\Downloads\logo_depkeu (1)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63050" y="66675"/>
            <a:ext cx="742950" cy="59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 descr="E:\HUNT\E\LOGO\garuda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154" y="81027"/>
            <a:ext cx="572691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5100" y="1219204"/>
            <a:ext cx="89154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>
          <a:xfrm>
            <a:off x="495300" y="6356421"/>
            <a:ext cx="23114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b="0">
              <a:solidFill>
                <a:prstClr val="black"/>
              </a:solidFill>
              <a:latin typeface="Rockwell"/>
            </a:endParaRP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84550" y="6356421"/>
            <a:ext cx="31369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lumMod val="65000"/>
                  <a:lumOff val="35000"/>
                </a:prstClr>
              </a:solidFill>
              <a:latin typeface="Rockwell"/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45600" y="6400800"/>
            <a:ext cx="660400" cy="457200"/>
          </a:xfrm>
        </p:spPr>
        <p:txBody>
          <a:bodyPr/>
          <a:lstStyle>
            <a:lvl1pPr>
              <a:defRPr b="1">
                <a:solidFill>
                  <a:schemeClr val="tx1"/>
                </a:solidFill>
                <a:latin typeface="Cambria" pitchFamily="18" charset="0"/>
              </a:defRPr>
            </a:lvl1pPr>
          </a:lstStyle>
          <a:p>
            <a:pPr>
              <a:defRPr/>
            </a:pPr>
            <a:fld id="{8889832A-D4A6-423D-BBB3-A9ED715246A5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60"/>
            <a:ext cx="84201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7.xml"/><Relationship Id="rId13" Type="http://schemas.openxmlformats.org/officeDocument/2006/relationships/theme" Target="../theme/theme10.xml"/><Relationship Id="rId3" Type="http://schemas.openxmlformats.org/officeDocument/2006/relationships/slideLayout" Target="../slideLayouts/slideLayout112.xml"/><Relationship Id="rId7" Type="http://schemas.openxmlformats.org/officeDocument/2006/relationships/slideLayout" Target="../slideLayouts/slideLayout116.xml"/><Relationship Id="rId12" Type="http://schemas.openxmlformats.org/officeDocument/2006/relationships/slideLayout" Target="../slideLayouts/slideLayout121.xml"/><Relationship Id="rId2" Type="http://schemas.openxmlformats.org/officeDocument/2006/relationships/slideLayout" Target="../slideLayouts/slideLayout111.xml"/><Relationship Id="rId1" Type="http://schemas.openxmlformats.org/officeDocument/2006/relationships/slideLayout" Target="../slideLayouts/slideLayout110.xml"/><Relationship Id="rId6" Type="http://schemas.openxmlformats.org/officeDocument/2006/relationships/slideLayout" Target="../slideLayouts/slideLayout115.xml"/><Relationship Id="rId11" Type="http://schemas.openxmlformats.org/officeDocument/2006/relationships/slideLayout" Target="../slideLayouts/slideLayout120.xml"/><Relationship Id="rId5" Type="http://schemas.openxmlformats.org/officeDocument/2006/relationships/slideLayout" Target="../slideLayouts/slideLayout114.xml"/><Relationship Id="rId10" Type="http://schemas.openxmlformats.org/officeDocument/2006/relationships/slideLayout" Target="../slideLayouts/slideLayout119.xml"/><Relationship Id="rId4" Type="http://schemas.openxmlformats.org/officeDocument/2006/relationships/slideLayout" Target="../slideLayouts/slideLayout113.xml"/><Relationship Id="rId9" Type="http://schemas.openxmlformats.org/officeDocument/2006/relationships/slideLayout" Target="../slideLayouts/slideLayout118.xml"/><Relationship Id="rId14" Type="http://schemas.openxmlformats.org/officeDocument/2006/relationships/image" Target="../media/image17.png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13" Type="http://schemas.openxmlformats.org/officeDocument/2006/relationships/theme" Target="../theme/theme11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slideLayout" Target="../slideLayouts/slideLayout133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Relationship Id="rId14" Type="http://schemas.openxmlformats.org/officeDocument/2006/relationships/image" Target="../media/image17.png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1.xml"/><Relationship Id="rId3" Type="http://schemas.openxmlformats.org/officeDocument/2006/relationships/slideLayout" Target="../slideLayouts/slideLayout136.xml"/><Relationship Id="rId7" Type="http://schemas.openxmlformats.org/officeDocument/2006/relationships/slideLayout" Target="../slideLayouts/slideLayout140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35.xml"/><Relationship Id="rId1" Type="http://schemas.openxmlformats.org/officeDocument/2006/relationships/slideLayout" Target="../slideLayouts/slideLayout134.xml"/><Relationship Id="rId6" Type="http://schemas.openxmlformats.org/officeDocument/2006/relationships/slideLayout" Target="../slideLayouts/slideLayout139.xml"/><Relationship Id="rId11" Type="http://schemas.openxmlformats.org/officeDocument/2006/relationships/slideLayout" Target="../slideLayouts/slideLayout144.xml"/><Relationship Id="rId5" Type="http://schemas.openxmlformats.org/officeDocument/2006/relationships/slideLayout" Target="../slideLayouts/slideLayout138.xml"/><Relationship Id="rId10" Type="http://schemas.openxmlformats.org/officeDocument/2006/relationships/slideLayout" Target="../slideLayouts/slideLayout143.xml"/><Relationship Id="rId4" Type="http://schemas.openxmlformats.org/officeDocument/2006/relationships/slideLayout" Target="../slideLayouts/slideLayout137.xml"/><Relationship Id="rId9" Type="http://schemas.openxmlformats.org/officeDocument/2006/relationships/slideLayout" Target="../slideLayouts/slideLayout14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6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6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image" Target="../media/image17.png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slideLayout" Target="../slideLayouts/slideLayout49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5" Type="http://schemas.openxmlformats.org/officeDocument/2006/relationships/image" Target="../media/image17.png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6.xml"/><Relationship Id="rId12" Type="http://schemas.openxmlformats.org/officeDocument/2006/relationships/slideLayout" Target="../slideLayouts/slideLayout61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5" Type="http://schemas.openxmlformats.org/officeDocument/2006/relationships/slideLayout" Target="../slideLayouts/slideLayout54.xml"/><Relationship Id="rId10" Type="http://schemas.openxmlformats.org/officeDocument/2006/relationships/slideLayout" Target="../slideLayouts/slideLayout59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Relationship Id="rId14" Type="http://schemas.openxmlformats.org/officeDocument/2006/relationships/image" Target="../media/image17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9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8.xml"/><Relationship Id="rId12" Type="http://schemas.openxmlformats.org/officeDocument/2006/relationships/slideLayout" Target="../slideLayouts/slideLayout73.xml"/><Relationship Id="rId2" Type="http://schemas.openxmlformats.org/officeDocument/2006/relationships/slideLayout" Target="../slideLayouts/slideLayout63.xml"/><Relationship Id="rId1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7.xml"/><Relationship Id="rId11" Type="http://schemas.openxmlformats.org/officeDocument/2006/relationships/slideLayout" Target="../slideLayouts/slideLayout72.xml"/><Relationship Id="rId5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71.xml"/><Relationship Id="rId4" Type="http://schemas.openxmlformats.org/officeDocument/2006/relationships/slideLayout" Target="../slideLayouts/slideLayout65.xml"/><Relationship Id="rId9" Type="http://schemas.openxmlformats.org/officeDocument/2006/relationships/slideLayout" Target="../slideLayouts/slideLayout70.xml"/><Relationship Id="rId14" Type="http://schemas.openxmlformats.org/officeDocument/2006/relationships/image" Target="../media/image17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1.xml"/><Relationship Id="rId13" Type="http://schemas.openxmlformats.org/officeDocument/2006/relationships/slideLayout" Target="../slideLayouts/slideLayout86.xml"/><Relationship Id="rId3" Type="http://schemas.openxmlformats.org/officeDocument/2006/relationships/slideLayout" Target="../slideLayouts/slideLayout76.xml"/><Relationship Id="rId7" Type="http://schemas.openxmlformats.org/officeDocument/2006/relationships/slideLayout" Target="../slideLayouts/slideLayout80.xml"/><Relationship Id="rId12" Type="http://schemas.openxmlformats.org/officeDocument/2006/relationships/slideLayout" Target="../slideLayouts/slideLayout85.xml"/><Relationship Id="rId2" Type="http://schemas.openxmlformats.org/officeDocument/2006/relationships/slideLayout" Target="../slideLayouts/slideLayout75.xml"/><Relationship Id="rId1" Type="http://schemas.openxmlformats.org/officeDocument/2006/relationships/slideLayout" Target="../slideLayouts/slideLayout74.xml"/><Relationship Id="rId6" Type="http://schemas.openxmlformats.org/officeDocument/2006/relationships/slideLayout" Target="../slideLayouts/slideLayout79.xml"/><Relationship Id="rId11" Type="http://schemas.openxmlformats.org/officeDocument/2006/relationships/slideLayout" Target="../slideLayouts/slideLayout84.xml"/><Relationship Id="rId5" Type="http://schemas.openxmlformats.org/officeDocument/2006/relationships/slideLayout" Target="../slideLayouts/slideLayout78.xml"/><Relationship Id="rId15" Type="http://schemas.openxmlformats.org/officeDocument/2006/relationships/image" Target="../media/image17.png"/><Relationship Id="rId10" Type="http://schemas.openxmlformats.org/officeDocument/2006/relationships/slideLayout" Target="../slideLayouts/slideLayout83.xml"/><Relationship Id="rId4" Type="http://schemas.openxmlformats.org/officeDocument/2006/relationships/slideLayout" Target="../slideLayouts/slideLayout77.xml"/><Relationship Id="rId9" Type="http://schemas.openxmlformats.org/officeDocument/2006/relationships/slideLayout" Target="../slideLayouts/slideLayout82.xml"/><Relationship Id="rId1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4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9.xml"/><Relationship Id="rId7" Type="http://schemas.openxmlformats.org/officeDocument/2006/relationships/slideLayout" Target="../slideLayouts/slideLayout93.xml"/><Relationship Id="rId12" Type="http://schemas.openxmlformats.org/officeDocument/2006/relationships/slideLayout" Target="../slideLayouts/slideLayout98.xml"/><Relationship Id="rId2" Type="http://schemas.openxmlformats.org/officeDocument/2006/relationships/slideLayout" Target="../slideLayouts/slideLayout88.xml"/><Relationship Id="rId1" Type="http://schemas.openxmlformats.org/officeDocument/2006/relationships/slideLayout" Target="../slideLayouts/slideLayout87.xml"/><Relationship Id="rId6" Type="http://schemas.openxmlformats.org/officeDocument/2006/relationships/slideLayout" Target="../slideLayouts/slideLayout92.xml"/><Relationship Id="rId11" Type="http://schemas.openxmlformats.org/officeDocument/2006/relationships/slideLayout" Target="../slideLayouts/slideLayout97.xml"/><Relationship Id="rId5" Type="http://schemas.openxmlformats.org/officeDocument/2006/relationships/slideLayout" Target="../slideLayouts/slideLayout91.xml"/><Relationship Id="rId10" Type="http://schemas.openxmlformats.org/officeDocument/2006/relationships/slideLayout" Target="../slideLayouts/slideLayout96.xml"/><Relationship Id="rId4" Type="http://schemas.openxmlformats.org/officeDocument/2006/relationships/slideLayout" Target="../slideLayouts/slideLayout90.xml"/><Relationship Id="rId9" Type="http://schemas.openxmlformats.org/officeDocument/2006/relationships/slideLayout" Target="../slideLayouts/slideLayout95.xml"/><Relationship Id="rId14" Type="http://schemas.openxmlformats.org/officeDocument/2006/relationships/image" Target="../media/image17.png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6.xml"/><Relationship Id="rId13" Type="http://schemas.openxmlformats.org/officeDocument/2006/relationships/image" Target="../media/image16.png"/><Relationship Id="rId3" Type="http://schemas.openxmlformats.org/officeDocument/2006/relationships/slideLayout" Target="../slideLayouts/slideLayout101.xml"/><Relationship Id="rId7" Type="http://schemas.openxmlformats.org/officeDocument/2006/relationships/slideLayout" Target="../slideLayouts/slideLayout10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100.xml"/><Relationship Id="rId1" Type="http://schemas.openxmlformats.org/officeDocument/2006/relationships/slideLayout" Target="../slideLayouts/slideLayout99.xml"/><Relationship Id="rId6" Type="http://schemas.openxmlformats.org/officeDocument/2006/relationships/slideLayout" Target="../slideLayouts/slideLayout104.xml"/><Relationship Id="rId11" Type="http://schemas.openxmlformats.org/officeDocument/2006/relationships/slideLayout" Target="../slideLayouts/slideLayout109.xml"/><Relationship Id="rId5" Type="http://schemas.openxmlformats.org/officeDocument/2006/relationships/slideLayout" Target="../slideLayouts/slideLayout103.xml"/><Relationship Id="rId10" Type="http://schemas.openxmlformats.org/officeDocument/2006/relationships/slideLayout" Target="../slideLayouts/slideLayout108.xml"/><Relationship Id="rId4" Type="http://schemas.openxmlformats.org/officeDocument/2006/relationships/slideLayout" Target="../slideLayouts/slideLayout102.xml"/><Relationship Id="rId9" Type="http://schemas.openxmlformats.org/officeDocument/2006/relationships/slideLayout" Target="../slideLayouts/slideLayout10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itle Placeholder 1"/>
          <p:cNvSpPr>
            <a:spLocks noGrp="1"/>
          </p:cNvSpPr>
          <p:nvPr>
            <p:ph type="title"/>
          </p:nvPr>
        </p:nvSpPr>
        <p:spPr bwMode="auto">
          <a:xfrm>
            <a:off x="52414" y="73025"/>
            <a:ext cx="98266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00389" y="6427894"/>
            <a:ext cx="3673475" cy="365125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173806" y="6485044"/>
            <a:ext cx="600075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54F2A4F8-850F-43C8-94FE-A21405CE189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52415" y="60478"/>
            <a:ext cx="9826015" cy="6603998"/>
          </a:xfrm>
          <a:prstGeom prst="rect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>
            <a:off x="52414" y="1028700"/>
            <a:ext cx="9826625" cy="0"/>
          </a:xfrm>
          <a:prstGeom prst="line">
            <a:avLst/>
          </a:prstGeom>
          <a:ln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4996" r:id="rId1"/>
    <p:sldLayoutId id="2147484997" r:id="rId2"/>
    <p:sldLayoutId id="2147484928" r:id="rId3"/>
    <p:sldLayoutId id="2147484998" r:id="rId4"/>
    <p:sldLayoutId id="2147484999" r:id="rId5"/>
    <p:sldLayoutId id="2147485000" r:id="rId6"/>
    <p:sldLayoutId id="2147485001" r:id="rId7"/>
    <p:sldLayoutId id="2147485002" r:id="rId8"/>
    <p:sldLayoutId id="2147485003" r:id="rId9"/>
    <p:sldLayoutId id="2147485004" r:id="rId10"/>
    <p:sldLayoutId id="2147485005" r:id="rId11"/>
    <p:sldLayoutId id="2147485006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chemeClr val="accent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Rockwell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Rockwell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Rockwell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Rockwell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Rockwell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Rockwell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Rockwell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Rockwell" pitchFamily="18" charset="0"/>
        </a:defRPr>
      </a:lvl9pPr>
    </p:titleStyle>
    <p:bodyStyle>
      <a:lvl1pPr marL="228600" indent="-228600" algn="l" rtl="0" eaLnBrk="0" fontAlgn="base" hangingPunct="0">
        <a:spcBef>
          <a:spcPts val="2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2000" kern="1200">
          <a:solidFill>
            <a:srgbClr val="595959"/>
          </a:solidFill>
          <a:latin typeface="+mn-lt"/>
          <a:ea typeface="+mn-ea"/>
          <a:cs typeface="+mn-cs"/>
        </a:defRPr>
      </a:lvl1pPr>
      <a:lvl2pPr marL="457200" indent="-228600" algn="l" rtl="0" eaLnBrk="0" fontAlgn="base" hangingPunct="0">
        <a:spcBef>
          <a:spcPts val="600"/>
        </a:spcBef>
        <a:spcAft>
          <a:spcPct val="0"/>
        </a:spcAft>
        <a:buClr>
          <a:srgbClr val="A1C4E3"/>
        </a:buClr>
        <a:buSzPct val="75000"/>
        <a:buFont typeface="Wingdings" pitchFamily="2" charset="2"/>
        <a:buChar char="n"/>
        <a:defRPr sz="2800" kern="1200">
          <a:solidFill>
            <a:srgbClr val="595959"/>
          </a:solidFill>
          <a:latin typeface="+mn-lt"/>
          <a:ea typeface="+mn-ea"/>
          <a:cs typeface="+mn-cs"/>
        </a:defRPr>
      </a:lvl2pPr>
      <a:lvl3pPr marL="685800" indent="-22860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2400" kern="1200">
          <a:solidFill>
            <a:srgbClr val="595959"/>
          </a:solidFill>
          <a:latin typeface="+mn-lt"/>
          <a:ea typeface="+mn-ea"/>
          <a:cs typeface="+mn-cs"/>
        </a:defRPr>
      </a:lvl3pPr>
      <a:lvl4pPr marL="914400" indent="-228600" algn="l" rtl="0" eaLnBrk="0" fontAlgn="base" hangingPunct="0">
        <a:spcBef>
          <a:spcPts val="600"/>
        </a:spcBef>
        <a:spcAft>
          <a:spcPct val="0"/>
        </a:spcAft>
        <a:buClr>
          <a:srgbClr val="A1C4E3"/>
        </a:buClr>
        <a:buSzPct val="75000"/>
        <a:buFont typeface="Wingdings" pitchFamily="2" charset="2"/>
        <a:buChar char="n"/>
        <a:defRPr sz="2000" kern="1200">
          <a:solidFill>
            <a:srgbClr val="595959"/>
          </a:solidFill>
          <a:latin typeface="+mn-lt"/>
          <a:ea typeface="+mn-ea"/>
          <a:cs typeface="+mn-cs"/>
        </a:defRPr>
      </a:lvl4pPr>
      <a:lvl5pPr marL="1143000" indent="-22860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2000" kern="1200">
          <a:solidFill>
            <a:srgbClr val="595959"/>
          </a:solidFill>
          <a:latin typeface="+mn-lt"/>
          <a:ea typeface="+mn-ea"/>
          <a:cs typeface="+mn-cs"/>
        </a:defRPr>
      </a:lvl5pPr>
      <a:lvl6pPr marL="1377950" indent="-22860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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1603375" indent="-228600" algn="l" defTabSz="914400" rtl="0" eaLnBrk="1" latinLnBrk="0" hangingPunct="1">
        <a:spcBef>
          <a:spcPct val="20000"/>
        </a:spcBef>
        <a:buClr>
          <a:schemeClr val="accent1"/>
        </a:buClr>
        <a:buSzPct val="75000"/>
        <a:buFont typeface="Wingdings" pitchFamily="2" charset="2"/>
        <a:buChar char=""/>
        <a:defRPr lang="en-US" sz="1800" kern="1200" baseline="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1830388" indent="-22860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"/>
        <a:defRPr lang="en-US" sz="1800" kern="1200" baseline="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057400" indent="-228600" algn="l" defTabSz="914400" rtl="0" eaLnBrk="1" latinLnBrk="0" hangingPunct="1">
        <a:spcBef>
          <a:spcPct val="20000"/>
        </a:spcBef>
        <a:buClr>
          <a:schemeClr val="accent1"/>
        </a:buClr>
        <a:buSzPct val="75000"/>
        <a:buFont typeface="Wingdings" pitchFamily="2" charset="2"/>
        <a:buChar char=""/>
        <a:defRPr lang="en-US" sz="1800" kern="1200" baseline="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6156346"/>
            <a:ext cx="9906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51594" y="73025"/>
            <a:ext cx="982689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00787" y="6427809"/>
            <a:ext cx="3673475" cy="365125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b="0">
              <a:solidFill>
                <a:prstClr val="black">
                  <a:lumMod val="65000"/>
                  <a:lumOff val="35000"/>
                </a:prstClr>
              </a:solidFill>
              <a:latin typeface="Rockwell"/>
            </a:endParaRP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174052" y="6484959"/>
            <a:ext cx="600208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latin typeface="Rockwell" pitchFamily="18" charset="0"/>
              </a:defRPr>
            </a:lvl1pPr>
          </a:lstStyle>
          <a:p>
            <a:pPr>
              <a:defRPr/>
            </a:pPr>
            <a:fld id="{2AB1BF6F-A53D-4B21-B2FB-4C2061F13762}" type="slidenum">
              <a:rPr lang="en-US" b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b="0">
              <a:solidFill>
                <a:prstClr val="black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2415" y="60478"/>
            <a:ext cx="9826015" cy="6603998"/>
          </a:xfrm>
          <a:prstGeom prst="rect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0">
              <a:solidFill>
                <a:prstClr val="white"/>
              </a:solidFill>
              <a:latin typeface="Rockwell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51594" y="1028700"/>
            <a:ext cx="9826890" cy="0"/>
          </a:xfrm>
          <a:prstGeom prst="line">
            <a:avLst/>
          </a:prstGeom>
          <a:ln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5275" r:id="rId1"/>
    <p:sldLayoutId id="2147485276" r:id="rId2"/>
    <p:sldLayoutId id="2147485277" r:id="rId3"/>
    <p:sldLayoutId id="2147485278" r:id="rId4"/>
    <p:sldLayoutId id="2147485279" r:id="rId5"/>
    <p:sldLayoutId id="2147485280" r:id="rId6"/>
    <p:sldLayoutId id="2147485281" r:id="rId7"/>
    <p:sldLayoutId id="2147485282" r:id="rId8"/>
    <p:sldLayoutId id="2147485283" r:id="rId9"/>
    <p:sldLayoutId id="2147485284" r:id="rId10"/>
    <p:sldLayoutId id="2147485285" r:id="rId11"/>
    <p:sldLayoutId id="2147485287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chemeClr val="accent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Rockwell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Rockwell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Rockwell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Rockwell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Rockwell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Rockwell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Rockwell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Rockwell" pitchFamily="18" charset="0"/>
        </a:defRPr>
      </a:lvl9pPr>
    </p:titleStyle>
    <p:bodyStyle>
      <a:lvl1pPr marL="228600" indent="-228600" algn="l" rtl="0" eaLnBrk="0" fontAlgn="base" hangingPunct="0">
        <a:spcBef>
          <a:spcPts val="2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2000" kern="1200">
          <a:solidFill>
            <a:srgbClr val="595959"/>
          </a:solidFill>
          <a:latin typeface="+mn-lt"/>
          <a:ea typeface="+mn-ea"/>
          <a:cs typeface="+mn-cs"/>
        </a:defRPr>
      </a:lvl1pPr>
      <a:lvl2pPr marL="457200" indent="-228600" algn="l" rtl="0" eaLnBrk="0" fontAlgn="base" hangingPunct="0">
        <a:spcBef>
          <a:spcPts val="600"/>
        </a:spcBef>
        <a:spcAft>
          <a:spcPct val="0"/>
        </a:spcAft>
        <a:buClr>
          <a:srgbClr val="A1C4E3"/>
        </a:buClr>
        <a:buSzPct val="75000"/>
        <a:buFont typeface="Wingdings" pitchFamily="2" charset="2"/>
        <a:buChar char="n"/>
        <a:defRPr sz="2800" kern="1200">
          <a:solidFill>
            <a:srgbClr val="595959"/>
          </a:solidFill>
          <a:latin typeface="+mn-lt"/>
          <a:ea typeface="+mn-ea"/>
          <a:cs typeface="+mn-cs"/>
        </a:defRPr>
      </a:lvl2pPr>
      <a:lvl3pPr marL="685800" indent="-22860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2400" kern="1200">
          <a:solidFill>
            <a:srgbClr val="595959"/>
          </a:solidFill>
          <a:latin typeface="+mn-lt"/>
          <a:ea typeface="+mn-ea"/>
          <a:cs typeface="+mn-cs"/>
        </a:defRPr>
      </a:lvl3pPr>
      <a:lvl4pPr marL="914400" indent="-228600" algn="l" rtl="0" eaLnBrk="0" fontAlgn="base" hangingPunct="0">
        <a:spcBef>
          <a:spcPts val="600"/>
        </a:spcBef>
        <a:spcAft>
          <a:spcPct val="0"/>
        </a:spcAft>
        <a:buClr>
          <a:srgbClr val="A1C4E3"/>
        </a:buClr>
        <a:buSzPct val="75000"/>
        <a:buFont typeface="Wingdings" pitchFamily="2" charset="2"/>
        <a:buChar char="n"/>
        <a:defRPr sz="2000" kern="1200">
          <a:solidFill>
            <a:srgbClr val="595959"/>
          </a:solidFill>
          <a:latin typeface="+mn-lt"/>
          <a:ea typeface="+mn-ea"/>
          <a:cs typeface="+mn-cs"/>
        </a:defRPr>
      </a:lvl4pPr>
      <a:lvl5pPr marL="1143000" indent="-22860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2000" kern="1200">
          <a:solidFill>
            <a:srgbClr val="595959"/>
          </a:solidFill>
          <a:latin typeface="+mn-lt"/>
          <a:ea typeface="+mn-ea"/>
          <a:cs typeface="+mn-cs"/>
        </a:defRPr>
      </a:lvl5pPr>
      <a:lvl6pPr marL="1377950" indent="-22860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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1603375" indent="-228600" algn="l" defTabSz="914400" rtl="0" eaLnBrk="1" latinLnBrk="0" hangingPunct="1">
        <a:spcBef>
          <a:spcPct val="20000"/>
        </a:spcBef>
        <a:buClr>
          <a:schemeClr val="accent1"/>
        </a:buClr>
        <a:buSzPct val="75000"/>
        <a:buFont typeface="Wingdings" pitchFamily="2" charset="2"/>
        <a:buChar char=""/>
        <a:defRPr lang="en-US" sz="1800" kern="1200" baseline="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1830388" indent="-22860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"/>
        <a:defRPr lang="en-US" sz="1800" kern="1200" baseline="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057400" indent="-228600" algn="l" defTabSz="914400" rtl="0" eaLnBrk="1" latinLnBrk="0" hangingPunct="1">
        <a:spcBef>
          <a:spcPct val="20000"/>
        </a:spcBef>
        <a:buClr>
          <a:schemeClr val="accent1"/>
        </a:buClr>
        <a:buSzPct val="75000"/>
        <a:buFont typeface="Wingdings" pitchFamily="2" charset="2"/>
        <a:buChar char=""/>
        <a:defRPr lang="en-US" sz="1800" kern="1200" baseline="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6156332"/>
            <a:ext cx="9906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51594" y="73025"/>
            <a:ext cx="982689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00787" y="6427795"/>
            <a:ext cx="3673475" cy="365125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b="0">
              <a:solidFill>
                <a:prstClr val="black">
                  <a:lumMod val="65000"/>
                  <a:lumOff val="35000"/>
                </a:prstClr>
              </a:solidFill>
              <a:latin typeface="Rockwell"/>
            </a:endParaRP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174052" y="6484945"/>
            <a:ext cx="600208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latin typeface="Rockwell" pitchFamily="18" charset="0"/>
              </a:defRPr>
            </a:lvl1pPr>
          </a:lstStyle>
          <a:p>
            <a:pPr>
              <a:defRPr/>
            </a:pPr>
            <a:fld id="{2AB1BF6F-A53D-4B21-B2FB-4C2061F13762}" type="slidenum">
              <a:rPr lang="en-US" b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b="0">
              <a:solidFill>
                <a:prstClr val="black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2415" y="60478"/>
            <a:ext cx="9826015" cy="6603998"/>
          </a:xfrm>
          <a:prstGeom prst="rect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0">
              <a:solidFill>
                <a:prstClr val="white"/>
              </a:solidFill>
              <a:latin typeface="Rockwell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51594" y="1028700"/>
            <a:ext cx="9826890" cy="0"/>
          </a:xfrm>
          <a:prstGeom prst="line">
            <a:avLst/>
          </a:prstGeom>
          <a:ln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5289" r:id="rId1"/>
    <p:sldLayoutId id="2147485290" r:id="rId2"/>
    <p:sldLayoutId id="2147485291" r:id="rId3"/>
    <p:sldLayoutId id="2147485292" r:id="rId4"/>
    <p:sldLayoutId id="2147485293" r:id="rId5"/>
    <p:sldLayoutId id="2147485294" r:id="rId6"/>
    <p:sldLayoutId id="2147485295" r:id="rId7"/>
    <p:sldLayoutId id="2147485296" r:id="rId8"/>
    <p:sldLayoutId id="2147485297" r:id="rId9"/>
    <p:sldLayoutId id="2147485298" r:id="rId10"/>
    <p:sldLayoutId id="2147485299" r:id="rId11"/>
    <p:sldLayoutId id="2147485301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chemeClr val="accent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Rockwell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Rockwell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Rockwell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Rockwell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Rockwell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Rockwell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Rockwell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Rockwell" pitchFamily="18" charset="0"/>
        </a:defRPr>
      </a:lvl9pPr>
    </p:titleStyle>
    <p:bodyStyle>
      <a:lvl1pPr marL="228600" indent="-228600" algn="l" rtl="0" eaLnBrk="0" fontAlgn="base" hangingPunct="0">
        <a:spcBef>
          <a:spcPts val="2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2000" kern="1200">
          <a:solidFill>
            <a:srgbClr val="595959"/>
          </a:solidFill>
          <a:latin typeface="+mn-lt"/>
          <a:ea typeface="+mn-ea"/>
          <a:cs typeface="+mn-cs"/>
        </a:defRPr>
      </a:lvl1pPr>
      <a:lvl2pPr marL="457200" indent="-228600" algn="l" rtl="0" eaLnBrk="0" fontAlgn="base" hangingPunct="0">
        <a:spcBef>
          <a:spcPts val="600"/>
        </a:spcBef>
        <a:spcAft>
          <a:spcPct val="0"/>
        </a:spcAft>
        <a:buClr>
          <a:srgbClr val="A1C4E3"/>
        </a:buClr>
        <a:buSzPct val="75000"/>
        <a:buFont typeface="Wingdings" pitchFamily="2" charset="2"/>
        <a:buChar char="n"/>
        <a:defRPr sz="2800" kern="1200">
          <a:solidFill>
            <a:srgbClr val="595959"/>
          </a:solidFill>
          <a:latin typeface="+mn-lt"/>
          <a:ea typeface="+mn-ea"/>
          <a:cs typeface="+mn-cs"/>
        </a:defRPr>
      </a:lvl2pPr>
      <a:lvl3pPr marL="685800" indent="-22860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2400" kern="1200">
          <a:solidFill>
            <a:srgbClr val="595959"/>
          </a:solidFill>
          <a:latin typeface="+mn-lt"/>
          <a:ea typeface="+mn-ea"/>
          <a:cs typeface="+mn-cs"/>
        </a:defRPr>
      </a:lvl3pPr>
      <a:lvl4pPr marL="914400" indent="-228600" algn="l" rtl="0" eaLnBrk="0" fontAlgn="base" hangingPunct="0">
        <a:spcBef>
          <a:spcPts val="600"/>
        </a:spcBef>
        <a:spcAft>
          <a:spcPct val="0"/>
        </a:spcAft>
        <a:buClr>
          <a:srgbClr val="A1C4E3"/>
        </a:buClr>
        <a:buSzPct val="75000"/>
        <a:buFont typeface="Wingdings" pitchFamily="2" charset="2"/>
        <a:buChar char="n"/>
        <a:defRPr sz="2000" kern="1200">
          <a:solidFill>
            <a:srgbClr val="595959"/>
          </a:solidFill>
          <a:latin typeface="+mn-lt"/>
          <a:ea typeface="+mn-ea"/>
          <a:cs typeface="+mn-cs"/>
        </a:defRPr>
      </a:lvl4pPr>
      <a:lvl5pPr marL="1143000" indent="-22860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2000" kern="1200">
          <a:solidFill>
            <a:srgbClr val="595959"/>
          </a:solidFill>
          <a:latin typeface="+mn-lt"/>
          <a:ea typeface="+mn-ea"/>
          <a:cs typeface="+mn-cs"/>
        </a:defRPr>
      </a:lvl5pPr>
      <a:lvl6pPr marL="1377950" indent="-22860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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1603375" indent="-228600" algn="l" defTabSz="914400" rtl="0" eaLnBrk="1" latinLnBrk="0" hangingPunct="1">
        <a:spcBef>
          <a:spcPct val="20000"/>
        </a:spcBef>
        <a:buClr>
          <a:schemeClr val="accent1"/>
        </a:buClr>
        <a:buSzPct val="75000"/>
        <a:buFont typeface="Wingdings" pitchFamily="2" charset="2"/>
        <a:buChar char=""/>
        <a:defRPr lang="en-US" sz="1800" kern="1200" baseline="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1830388" indent="-22860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"/>
        <a:defRPr lang="en-US" sz="1800" kern="1200" baseline="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057400" indent="-228600" algn="l" defTabSz="914400" rtl="0" eaLnBrk="1" latinLnBrk="0" hangingPunct="1">
        <a:spcBef>
          <a:spcPct val="20000"/>
        </a:spcBef>
        <a:buClr>
          <a:schemeClr val="accent1"/>
        </a:buClr>
        <a:buSzPct val="75000"/>
        <a:buFont typeface="Wingdings" pitchFamily="2" charset="2"/>
        <a:buChar char=""/>
        <a:defRPr lang="en-US" sz="1800" kern="1200" baseline="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580" y="5050633"/>
            <a:ext cx="3872112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578" y="5051295"/>
            <a:ext cx="9908578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1541" y="365760"/>
            <a:ext cx="8147685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1541" y="1100631"/>
            <a:ext cx="8147685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17932" y="5870448"/>
            <a:ext cx="2357628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62B1B13E-D5AF-485E-81A1-82A140076526}" type="datetime4">
              <a:rPr lang="en-US" smtClean="0"/>
              <a:pPr/>
              <a:t>March 13, 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10640" y="6285122"/>
            <a:ext cx="51181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01125" y="6170822"/>
            <a:ext cx="54483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54F2A4F8-850F-43C8-94FE-A21405CE189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304" r:id="rId2"/>
    <p:sldLayoutId id="2147485305" r:id="rId3"/>
    <p:sldLayoutId id="2147485306" r:id="rId4"/>
    <p:sldLayoutId id="2147485307" r:id="rId5"/>
    <p:sldLayoutId id="2147485308" r:id="rId6"/>
    <p:sldLayoutId id="2147485309" r:id="rId7"/>
    <p:sldLayoutId id="2147485310" r:id="rId8"/>
    <p:sldLayoutId id="2147485311" r:id="rId9"/>
    <p:sldLayoutId id="2147485312" r:id="rId10"/>
    <p:sldLayoutId id="2147485313" r:id="rId1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 userDrawn="1"/>
        </p:nvCxnSpPr>
        <p:spPr>
          <a:xfrm rot="5400000">
            <a:off x="727133" y="500063"/>
            <a:ext cx="714375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195" name="Picture 7" descr="E:\GRAPHIC DESIGN\myprortofolio\LOGO KEMENKEU\LOGO KEMENKEU final.png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231776" y="142875"/>
            <a:ext cx="738188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Straight Connector 8"/>
          <p:cNvCxnSpPr/>
          <p:nvPr userDrawn="1"/>
        </p:nvCxnSpPr>
        <p:spPr>
          <a:xfrm rot="5400000">
            <a:off x="727133" y="500063"/>
            <a:ext cx="714375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 userDrawn="1"/>
        </p:nvSpPr>
        <p:spPr>
          <a:xfrm>
            <a:off x="1160520" y="908050"/>
            <a:ext cx="8745537" cy="46038"/>
          </a:xfrm>
          <a:prstGeom prst="rect">
            <a:avLst/>
          </a:prstGeom>
          <a:solidFill>
            <a:srgbClr val="FFCB0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929" r:id="rId1"/>
    <p:sldLayoutId id="2147485007" r:id="rId2"/>
    <p:sldLayoutId id="2147485008" r:id="rId3"/>
    <p:sldLayoutId id="2147485009" r:id="rId4"/>
    <p:sldLayoutId id="2147485010" r:id="rId5"/>
    <p:sldLayoutId id="2147485011" r:id="rId6"/>
    <p:sldLayoutId id="2147485012" r:id="rId7"/>
    <p:sldLayoutId id="2147485013" r:id="rId8"/>
    <p:sldLayoutId id="2147485014" r:id="rId9"/>
    <p:sldLayoutId id="2147485015" r:id="rId10"/>
    <p:sldLayoutId id="2147485016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7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0" y="6156431"/>
            <a:ext cx="9906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Title Placeholder 1"/>
          <p:cNvSpPr>
            <a:spLocks noGrp="1"/>
          </p:cNvSpPr>
          <p:nvPr>
            <p:ph type="title"/>
          </p:nvPr>
        </p:nvSpPr>
        <p:spPr bwMode="auto">
          <a:xfrm>
            <a:off x="52414" y="73025"/>
            <a:ext cx="98266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00389" y="6427894"/>
            <a:ext cx="3673475" cy="365125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173806" y="6485044"/>
            <a:ext cx="600075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89868135-7400-48DA-8342-506B7AC29A0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52415" y="60478"/>
            <a:ext cx="9826015" cy="6603998"/>
          </a:xfrm>
          <a:prstGeom prst="rect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>
            <a:off x="52414" y="1028700"/>
            <a:ext cx="9826625" cy="0"/>
          </a:xfrm>
          <a:prstGeom prst="line">
            <a:avLst/>
          </a:prstGeom>
          <a:ln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18" r:id="rId1"/>
    <p:sldLayoutId id="2147485019" r:id="rId2"/>
    <p:sldLayoutId id="2147484930" r:id="rId3"/>
    <p:sldLayoutId id="2147485020" r:id="rId4"/>
    <p:sldLayoutId id="2147485021" r:id="rId5"/>
    <p:sldLayoutId id="2147485022" r:id="rId6"/>
    <p:sldLayoutId id="2147485023" r:id="rId7"/>
    <p:sldLayoutId id="2147485024" r:id="rId8"/>
    <p:sldLayoutId id="2147485025" r:id="rId9"/>
    <p:sldLayoutId id="2147485026" r:id="rId10"/>
    <p:sldLayoutId id="2147485027" r:id="rId11"/>
    <p:sldLayoutId id="2147485028" r:id="rId12"/>
    <p:sldLayoutId id="2147485029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chemeClr val="accent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Rockwell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Rockwell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Rockwell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Rockwell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Rockwell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Rockwell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Rockwell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Rockwell" pitchFamily="18" charset="0"/>
        </a:defRPr>
      </a:lvl9pPr>
    </p:titleStyle>
    <p:bodyStyle>
      <a:lvl1pPr marL="228600" indent="-228600" algn="l" rtl="0" eaLnBrk="0" fontAlgn="base" hangingPunct="0">
        <a:spcBef>
          <a:spcPts val="2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2000" kern="1200">
          <a:solidFill>
            <a:srgbClr val="595959"/>
          </a:solidFill>
          <a:latin typeface="+mn-lt"/>
          <a:ea typeface="+mn-ea"/>
          <a:cs typeface="+mn-cs"/>
        </a:defRPr>
      </a:lvl1pPr>
      <a:lvl2pPr marL="457200" indent="-228600" algn="l" rtl="0" eaLnBrk="0" fontAlgn="base" hangingPunct="0">
        <a:spcBef>
          <a:spcPts val="600"/>
        </a:spcBef>
        <a:spcAft>
          <a:spcPct val="0"/>
        </a:spcAft>
        <a:buClr>
          <a:srgbClr val="A1C4E3"/>
        </a:buClr>
        <a:buSzPct val="75000"/>
        <a:buFont typeface="Wingdings" pitchFamily="2" charset="2"/>
        <a:buChar char="n"/>
        <a:defRPr sz="2800" kern="1200">
          <a:solidFill>
            <a:srgbClr val="595959"/>
          </a:solidFill>
          <a:latin typeface="+mn-lt"/>
          <a:ea typeface="+mn-ea"/>
          <a:cs typeface="+mn-cs"/>
        </a:defRPr>
      </a:lvl2pPr>
      <a:lvl3pPr marL="685800" indent="-22860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2400" kern="1200">
          <a:solidFill>
            <a:srgbClr val="595959"/>
          </a:solidFill>
          <a:latin typeface="+mn-lt"/>
          <a:ea typeface="+mn-ea"/>
          <a:cs typeface="+mn-cs"/>
        </a:defRPr>
      </a:lvl3pPr>
      <a:lvl4pPr marL="914400" indent="-228600" algn="l" rtl="0" eaLnBrk="0" fontAlgn="base" hangingPunct="0">
        <a:spcBef>
          <a:spcPts val="600"/>
        </a:spcBef>
        <a:spcAft>
          <a:spcPct val="0"/>
        </a:spcAft>
        <a:buClr>
          <a:srgbClr val="A1C4E3"/>
        </a:buClr>
        <a:buSzPct val="75000"/>
        <a:buFont typeface="Wingdings" pitchFamily="2" charset="2"/>
        <a:buChar char="n"/>
        <a:defRPr sz="2000" kern="1200">
          <a:solidFill>
            <a:srgbClr val="595959"/>
          </a:solidFill>
          <a:latin typeface="+mn-lt"/>
          <a:ea typeface="+mn-ea"/>
          <a:cs typeface="+mn-cs"/>
        </a:defRPr>
      </a:lvl4pPr>
      <a:lvl5pPr marL="1143000" indent="-22860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2000" kern="1200">
          <a:solidFill>
            <a:srgbClr val="595959"/>
          </a:solidFill>
          <a:latin typeface="+mn-lt"/>
          <a:ea typeface="+mn-ea"/>
          <a:cs typeface="+mn-cs"/>
        </a:defRPr>
      </a:lvl5pPr>
      <a:lvl6pPr marL="1377950" indent="-22860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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1603375" indent="-228600" algn="l" defTabSz="914400" rtl="0" eaLnBrk="1" latinLnBrk="0" hangingPunct="1">
        <a:spcBef>
          <a:spcPct val="20000"/>
        </a:spcBef>
        <a:buClr>
          <a:schemeClr val="accent1"/>
        </a:buClr>
        <a:buSzPct val="75000"/>
        <a:buFont typeface="Wingdings" pitchFamily="2" charset="2"/>
        <a:buChar char=""/>
        <a:defRPr lang="en-US" sz="1800" kern="1200" baseline="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1830388" indent="-22860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"/>
        <a:defRPr lang="en-US" sz="1800" kern="1200" baseline="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057400" indent="-228600" algn="l" defTabSz="914400" rtl="0" eaLnBrk="1" latinLnBrk="0" hangingPunct="1">
        <a:spcBef>
          <a:spcPct val="20000"/>
        </a:spcBef>
        <a:buClr>
          <a:schemeClr val="accent1"/>
        </a:buClr>
        <a:buSzPct val="75000"/>
        <a:buFont typeface="Wingdings" pitchFamily="2" charset="2"/>
        <a:buChar char=""/>
        <a:defRPr lang="en-US" sz="1800" kern="1200" baseline="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7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6156438"/>
            <a:ext cx="9906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Title Placeholder 1"/>
          <p:cNvSpPr>
            <a:spLocks noGrp="1"/>
          </p:cNvSpPr>
          <p:nvPr>
            <p:ph type="title"/>
          </p:nvPr>
        </p:nvSpPr>
        <p:spPr bwMode="auto">
          <a:xfrm>
            <a:off x="51594" y="73025"/>
            <a:ext cx="982689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00787" y="6427901"/>
            <a:ext cx="3673475" cy="365125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b="0">
              <a:solidFill>
                <a:prstClr val="black">
                  <a:lumMod val="65000"/>
                  <a:lumOff val="35000"/>
                </a:prstClr>
              </a:solidFill>
              <a:latin typeface="Rockwell"/>
            </a:endParaRP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174052" y="6485051"/>
            <a:ext cx="600208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B71F1453-5642-4B44-97F6-C424797BBEC0}" type="slidenum">
              <a:rPr lang="en-US" b="0">
                <a:solidFill>
                  <a:prstClr val="black"/>
                </a:solidFill>
                <a:latin typeface="Rockwell"/>
              </a:rPr>
              <a:pPr>
                <a:defRPr/>
              </a:pPr>
              <a:t>‹#›</a:t>
            </a:fld>
            <a:endParaRPr lang="en-US" b="0" dirty="0">
              <a:solidFill>
                <a:prstClr val="black"/>
              </a:solidFill>
              <a:latin typeface="Rockwell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2415" y="60478"/>
            <a:ext cx="9826015" cy="6603998"/>
          </a:xfrm>
          <a:prstGeom prst="rect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0">
              <a:solidFill>
                <a:prstClr val="white"/>
              </a:solidFill>
              <a:latin typeface="Rockwell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51594" y="1028700"/>
            <a:ext cx="9826890" cy="0"/>
          </a:xfrm>
          <a:prstGeom prst="line">
            <a:avLst/>
          </a:prstGeom>
          <a:ln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38" r:id="rId1"/>
    <p:sldLayoutId id="2147485139" r:id="rId2"/>
    <p:sldLayoutId id="2147485140" r:id="rId3"/>
    <p:sldLayoutId id="2147485141" r:id="rId4"/>
    <p:sldLayoutId id="2147485142" r:id="rId5"/>
    <p:sldLayoutId id="2147485143" r:id="rId6"/>
    <p:sldLayoutId id="2147485144" r:id="rId7"/>
    <p:sldLayoutId id="2147485145" r:id="rId8"/>
    <p:sldLayoutId id="2147485146" r:id="rId9"/>
    <p:sldLayoutId id="2147485147" r:id="rId10"/>
    <p:sldLayoutId id="2147485148" r:id="rId11"/>
    <p:sldLayoutId id="2147485150" r:id="rId12"/>
    <p:sldLayoutId id="2147485151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chemeClr val="accent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Rockwell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Rockwell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Rockwell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Rockwell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Rockwell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Rockwell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Rockwell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Rockwell" pitchFamily="18" charset="0"/>
        </a:defRPr>
      </a:lvl9pPr>
    </p:titleStyle>
    <p:bodyStyle>
      <a:lvl1pPr marL="228600" indent="-228600" algn="l" rtl="0" eaLnBrk="0" fontAlgn="base" hangingPunct="0">
        <a:spcBef>
          <a:spcPts val="2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2000" kern="1200">
          <a:solidFill>
            <a:srgbClr val="595959"/>
          </a:solidFill>
          <a:latin typeface="+mn-lt"/>
          <a:ea typeface="+mn-ea"/>
          <a:cs typeface="+mn-cs"/>
        </a:defRPr>
      </a:lvl1pPr>
      <a:lvl2pPr marL="457200" indent="-228600" algn="l" rtl="0" eaLnBrk="0" fontAlgn="base" hangingPunct="0">
        <a:spcBef>
          <a:spcPts val="600"/>
        </a:spcBef>
        <a:spcAft>
          <a:spcPct val="0"/>
        </a:spcAft>
        <a:buClr>
          <a:srgbClr val="A1C4E3"/>
        </a:buClr>
        <a:buSzPct val="75000"/>
        <a:buFont typeface="Wingdings" pitchFamily="2" charset="2"/>
        <a:buChar char="n"/>
        <a:defRPr sz="2800" kern="1200">
          <a:solidFill>
            <a:srgbClr val="595959"/>
          </a:solidFill>
          <a:latin typeface="+mn-lt"/>
          <a:ea typeface="+mn-ea"/>
          <a:cs typeface="+mn-cs"/>
        </a:defRPr>
      </a:lvl2pPr>
      <a:lvl3pPr marL="685800" indent="-22860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2400" kern="1200">
          <a:solidFill>
            <a:srgbClr val="595959"/>
          </a:solidFill>
          <a:latin typeface="+mn-lt"/>
          <a:ea typeface="+mn-ea"/>
          <a:cs typeface="+mn-cs"/>
        </a:defRPr>
      </a:lvl3pPr>
      <a:lvl4pPr marL="914400" indent="-228600" algn="l" rtl="0" eaLnBrk="0" fontAlgn="base" hangingPunct="0">
        <a:spcBef>
          <a:spcPts val="600"/>
        </a:spcBef>
        <a:spcAft>
          <a:spcPct val="0"/>
        </a:spcAft>
        <a:buClr>
          <a:srgbClr val="A1C4E3"/>
        </a:buClr>
        <a:buSzPct val="75000"/>
        <a:buFont typeface="Wingdings" pitchFamily="2" charset="2"/>
        <a:buChar char="n"/>
        <a:defRPr sz="2000" kern="1200">
          <a:solidFill>
            <a:srgbClr val="595959"/>
          </a:solidFill>
          <a:latin typeface="+mn-lt"/>
          <a:ea typeface="+mn-ea"/>
          <a:cs typeface="+mn-cs"/>
        </a:defRPr>
      </a:lvl4pPr>
      <a:lvl5pPr marL="1143000" indent="-22860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2000" kern="1200">
          <a:solidFill>
            <a:srgbClr val="595959"/>
          </a:solidFill>
          <a:latin typeface="+mn-lt"/>
          <a:ea typeface="+mn-ea"/>
          <a:cs typeface="+mn-cs"/>
        </a:defRPr>
      </a:lvl5pPr>
      <a:lvl6pPr marL="1377950" indent="-22860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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1603375" indent="-228600" algn="l" defTabSz="914400" rtl="0" eaLnBrk="1" latinLnBrk="0" hangingPunct="1">
        <a:spcBef>
          <a:spcPct val="20000"/>
        </a:spcBef>
        <a:buClr>
          <a:schemeClr val="accent1"/>
        </a:buClr>
        <a:buSzPct val="75000"/>
        <a:buFont typeface="Wingdings" pitchFamily="2" charset="2"/>
        <a:buChar char=""/>
        <a:defRPr lang="en-US" sz="1800" kern="1200" baseline="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1830388" indent="-22860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"/>
        <a:defRPr lang="en-US" sz="1800" kern="1200" baseline="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057400" indent="-228600" algn="l" defTabSz="914400" rtl="0" eaLnBrk="1" latinLnBrk="0" hangingPunct="1">
        <a:spcBef>
          <a:spcPct val="20000"/>
        </a:spcBef>
        <a:buClr>
          <a:schemeClr val="accent1"/>
        </a:buClr>
        <a:buSzPct val="75000"/>
        <a:buFont typeface="Wingdings" pitchFamily="2" charset="2"/>
        <a:buChar char=""/>
        <a:defRPr lang="en-US" sz="1800" kern="1200" baseline="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7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6156430"/>
            <a:ext cx="9906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Title Placeholder 1"/>
          <p:cNvSpPr>
            <a:spLocks noGrp="1"/>
          </p:cNvSpPr>
          <p:nvPr>
            <p:ph type="title"/>
          </p:nvPr>
        </p:nvSpPr>
        <p:spPr bwMode="auto">
          <a:xfrm>
            <a:off x="51594" y="73025"/>
            <a:ext cx="982689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00787" y="6427893"/>
            <a:ext cx="3673475" cy="365125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b="0">
              <a:solidFill>
                <a:prstClr val="black">
                  <a:lumMod val="65000"/>
                  <a:lumOff val="35000"/>
                </a:prstClr>
              </a:solidFill>
              <a:latin typeface="Rockwell"/>
            </a:endParaRP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174052" y="6485043"/>
            <a:ext cx="600208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B71F1453-5642-4B44-97F6-C424797BBEC0}" type="slidenum">
              <a:rPr lang="en-US" b="0">
                <a:solidFill>
                  <a:prstClr val="black"/>
                </a:solidFill>
                <a:latin typeface="Rockwell"/>
              </a:rPr>
              <a:pPr>
                <a:defRPr/>
              </a:pPr>
              <a:t>‹#›</a:t>
            </a:fld>
            <a:endParaRPr lang="en-US" b="0" dirty="0">
              <a:solidFill>
                <a:prstClr val="black"/>
              </a:solidFill>
              <a:latin typeface="Rockwell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2415" y="60478"/>
            <a:ext cx="9826015" cy="6603998"/>
          </a:xfrm>
          <a:prstGeom prst="rect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0">
              <a:solidFill>
                <a:prstClr val="white"/>
              </a:solidFill>
              <a:latin typeface="Rockwell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51594" y="1028700"/>
            <a:ext cx="9826890" cy="0"/>
          </a:xfrm>
          <a:prstGeom prst="line">
            <a:avLst/>
          </a:prstGeom>
          <a:ln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53" r:id="rId1"/>
    <p:sldLayoutId id="2147485154" r:id="rId2"/>
    <p:sldLayoutId id="2147485155" r:id="rId3"/>
    <p:sldLayoutId id="2147485156" r:id="rId4"/>
    <p:sldLayoutId id="2147485157" r:id="rId5"/>
    <p:sldLayoutId id="2147485158" r:id="rId6"/>
    <p:sldLayoutId id="2147485159" r:id="rId7"/>
    <p:sldLayoutId id="2147485160" r:id="rId8"/>
    <p:sldLayoutId id="2147485161" r:id="rId9"/>
    <p:sldLayoutId id="2147485162" r:id="rId10"/>
    <p:sldLayoutId id="2147485163" r:id="rId11"/>
    <p:sldLayoutId id="2147485165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chemeClr val="accent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Rockwell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Rockwell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Rockwell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Rockwell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Rockwell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Rockwell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Rockwell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Rockwell" pitchFamily="18" charset="0"/>
        </a:defRPr>
      </a:lvl9pPr>
    </p:titleStyle>
    <p:bodyStyle>
      <a:lvl1pPr marL="228600" indent="-228600" algn="l" rtl="0" eaLnBrk="0" fontAlgn="base" hangingPunct="0">
        <a:spcBef>
          <a:spcPts val="2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2000" kern="1200">
          <a:solidFill>
            <a:srgbClr val="595959"/>
          </a:solidFill>
          <a:latin typeface="+mn-lt"/>
          <a:ea typeface="+mn-ea"/>
          <a:cs typeface="+mn-cs"/>
        </a:defRPr>
      </a:lvl1pPr>
      <a:lvl2pPr marL="457200" indent="-228600" algn="l" rtl="0" eaLnBrk="0" fontAlgn="base" hangingPunct="0">
        <a:spcBef>
          <a:spcPts val="600"/>
        </a:spcBef>
        <a:spcAft>
          <a:spcPct val="0"/>
        </a:spcAft>
        <a:buClr>
          <a:srgbClr val="A1C4E3"/>
        </a:buClr>
        <a:buSzPct val="75000"/>
        <a:buFont typeface="Wingdings" pitchFamily="2" charset="2"/>
        <a:buChar char="n"/>
        <a:defRPr sz="2800" kern="1200">
          <a:solidFill>
            <a:srgbClr val="595959"/>
          </a:solidFill>
          <a:latin typeface="+mn-lt"/>
          <a:ea typeface="+mn-ea"/>
          <a:cs typeface="+mn-cs"/>
        </a:defRPr>
      </a:lvl2pPr>
      <a:lvl3pPr marL="685800" indent="-22860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2400" kern="1200">
          <a:solidFill>
            <a:srgbClr val="595959"/>
          </a:solidFill>
          <a:latin typeface="+mn-lt"/>
          <a:ea typeface="+mn-ea"/>
          <a:cs typeface="+mn-cs"/>
        </a:defRPr>
      </a:lvl3pPr>
      <a:lvl4pPr marL="914400" indent="-228600" algn="l" rtl="0" eaLnBrk="0" fontAlgn="base" hangingPunct="0">
        <a:spcBef>
          <a:spcPts val="600"/>
        </a:spcBef>
        <a:spcAft>
          <a:spcPct val="0"/>
        </a:spcAft>
        <a:buClr>
          <a:srgbClr val="A1C4E3"/>
        </a:buClr>
        <a:buSzPct val="75000"/>
        <a:buFont typeface="Wingdings" pitchFamily="2" charset="2"/>
        <a:buChar char="n"/>
        <a:defRPr sz="2000" kern="1200">
          <a:solidFill>
            <a:srgbClr val="595959"/>
          </a:solidFill>
          <a:latin typeface="+mn-lt"/>
          <a:ea typeface="+mn-ea"/>
          <a:cs typeface="+mn-cs"/>
        </a:defRPr>
      </a:lvl4pPr>
      <a:lvl5pPr marL="1143000" indent="-22860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2000" kern="1200">
          <a:solidFill>
            <a:srgbClr val="595959"/>
          </a:solidFill>
          <a:latin typeface="+mn-lt"/>
          <a:ea typeface="+mn-ea"/>
          <a:cs typeface="+mn-cs"/>
        </a:defRPr>
      </a:lvl5pPr>
      <a:lvl6pPr marL="1377950" indent="-22860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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1603375" indent="-228600" algn="l" defTabSz="914400" rtl="0" eaLnBrk="1" latinLnBrk="0" hangingPunct="1">
        <a:spcBef>
          <a:spcPct val="20000"/>
        </a:spcBef>
        <a:buClr>
          <a:schemeClr val="accent1"/>
        </a:buClr>
        <a:buSzPct val="75000"/>
        <a:buFont typeface="Wingdings" pitchFamily="2" charset="2"/>
        <a:buChar char=""/>
        <a:defRPr lang="en-US" sz="1800" kern="1200" baseline="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1830388" indent="-22860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"/>
        <a:defRPr lang="en-US" sz="1800" kern="1200" baseline="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057400" indent="-228600" algn="l" defTabSz="914400" rtl="0" eaLnBrk="1" latinLnBrk="0" hangingPunct="1">
        <a:spcBef>
          <a:spcPct val="20000"/>
        </a:spcBef>
        <a:buClr>
          <a:schemeClr val="accent1"/>
        </a:buClr>
        <a:buSzPct val="75000"/>
        <a:buFont typeface="Wingdings" pitchFamily="2" charset="2"/>
        <a:buChar char=""/>
        <a:defRPr lang="en-US" sz="1800" kern="1200" baseline="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7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6156414"/>
            <a:ext cx="9906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Title Placeholder 1"/>
          <p:cNvSpPr>
            <a:spLocks noGrp="1"/>
          </p:cNvSpPr>
          <p:nvPr>
            <p:ph type="title"/>
          </p:nvPr>
        </p:nvSpPr>
        <p:spPr bwMode="auto">
          <a:xfrm>
            <a:off x="51594" y="73025"/>
            <a:ext cx="982689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00787" y="6427877"/>
            <a:ext cx="3673475" cy="365125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b="0">
              <a:solidFill>
                <a:prstClr val="black">
                  <a:lumMod val="65000"/>
                  <a:lumOff val="35000"/>
                </a:prstClr>
              </a:solidFill>
              <a:latin typeface="Rockwell"/>
            </a:endParaRP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174052" y="6485027"/>
            <a:ext cx="600208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B71F1453-5642-4B44-97F6-C424797BBEC0}" type="slidenum">
              <a:rPr lang="en-US" b="0">
                <a:solidFill>
                  <a:prstClr val="black"/>
                </a:solidFill>
                <a:latin typeface="Rockwell"/>
              </a:rPr>
              <a:pPr>
                <a:defRPr/>
              </a:pPr>
              <a:t>‹#›</a:t>
            </a:fld>
            <a:endParaRPr lang="en-US" b="0" dirty="0">
              <a:solidFill>
                <a:prstClr val="black"/>
              </a:solidFill>
              <a:latin typeface="Rockwell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2415" y="60478"/>
            <a:ext cx="9826015" cy="6603998"/>
          </a:xfrm>
          <a:prstGeom prst="rect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0">
              <a:solidFill>
                <a:prstClr val="white"/>
              </a:solidFill>
              <a:latin typeface="Rockwell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51594" y="1028700"/>
            <a:ext cx="9826890" cy="0"/>
          </a:xfrm>
          <a:prstGeom prst="line">
            <a:avLst/>
          </a:prstGeom>
          <a:ln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93" r:id="rId1"/>
    <p:sldLayoutId id="2147485194" r:id="rId2"/>
    <p:sldLayoutId id="2147485195" r:id="rId3"/>
    <p:sldLayoutId id="2147485196" r:id="rId4"/>
    <p:sldLayoutId id="2147485197" r:id="rId5"/>
    <p:sldLayoutId id="2147485198" r:id="rId6"/>
    <p:sldLayoutId id="2147485199" r:id="rId7"/>
    <p:sldLayoutId id="2147485200" r:id="rId8"/>
    <p:sldLayoutId id="2147485201" r:id="rId9"/>
    <p:sldLayoutId id="2147485202" r:id="rId10"/>
    <p:sldLayoutId id="2147485203" r:id="rId11"/>
    <p:sldLayoutId id="2147485205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chemeClr val="accent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Rockwell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Rockwell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Rockwell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Rockwell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Rockwell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Rockwell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Rockwell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Rockwell" pitchFamily="18" charset="0"/>
        </a:defRPr>
      </a:lvl9pPr>
    </p:titleStyle>
    <p:bodyStyle>
      <a:lvl1pPr marL="228600" indent="-228600" algn="l" rtl="0" eaLnBrk="0" fontAlgn="base" hangingPunct="0">
        <a:spcBef>
          <a:spcPts val="2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2000" kern="1200">
          <a:solidFill>
            <a:srgbClr val="595959"/>
          </a:solidFill>
          <a:latin typeface="+mn-lt"/>
          <a:ea typeface="+mn-ea"/>
          <a:cs typeface="+mn-cs"/>
        </a:defRPr>
      </a:lvl1pPr>
      <a:lvl2pPr marL="457200" indent="-228600" algn="l" rtl="0" eaLnBrk="0" fontAlgn="base" hangingPunct="0">
        <a:spcBef>
          <a:spcPts val="600"/>
        </a:spcBef>
        <a:spcAft>
          <a:spcPct val="0"/>
        </a:spcAft>
        <a:buClr>
          <a:srgbClr val="A1C4E3"/>
        </a:buClr>
        <a:buSzPct val="75000"/>
        <a:buFont typeface="Wingdings" pitchFamily="2" charset="2"/>
        <a:buChar char="n"/>
        <a:defRPr sz="2800" kern="1200">
          <a:solidFill>
            <a:srgbClr val="595959"/>
          </a:solidFill>
          <a:latin typeface="+mn-lt"/>
          <a:ea typeface="+mn-ea"/>
          <a:cs typeface="+mn-cs"/>
        </a:defRPr>
      </a:lvl2pPr>
      <a:lvl3pPr marL="685800" indent="-22860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2400" kern="1200">
          <a:solidFill>
            <a:srgbClr val="595959"/>
          </a:solidFill>
          <a:latin typeface="+mn-lt"/>
          <a:ea typeface="+mn-ea"/>
          <a:cs typeface="+mn-cs"/>
        </a:defRPr>
      </a:lvl3pPr>
      <a:lvl4pPr marL="914400" indent="-228600" algn="l" rtl="0" eaLnBrk="0" fontAlgn="base" hangingPunct="0">
        <a:spcBef>
          <a:spcPts val="600"/>
        </a:spcBef>
        <a:spcAft>
          <a:spcPct val="0"/>
        </a:spcAft>
        <a:buClr>
          <a:srgbClr val="A1C4E3"/>
        </a:buClr>
        <a:buSzPct val="75000"/>
        <a:buFont typeface="Wingdings" pitchFamily="2" charset="2"/>
        <a:buChar char="n"/>
        <a:defRPr sz="2000" kern="1200">
          <a:solidFill>
            <a:srgbClr val="595959"/>
          </a:solidFill>
          <a:latin typeface="+mn-lt"/>
          <a:ea typeface="+mn-ea"/>
          <a:cs typeface="+mn-cs"/>
        </a:defRPr>
      </a:lvl4pPr>
      <a:lvl5pPr marL="1143000" indent="-22860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2000" kern="1200">
          <a:solidFill>
            <a:srgbClr val="595959"/>
          </a:solidFill>
          <a:latin typeface="+mn-lt"/>
          <a:ea typeface="+mn-ea"/>
          <a:cs typeface="+mn-cs"/>
        </a:defRPr>
      </a:lvl5pPr>
      <a:lvl6pPr marL="1377950" indent="-22860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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1603375" indent="-228600" algn="l" defTabSz="914400" rtl="0" eaLnBrk="1" latinLnBrk="0" hangingPunct="1">
        <a:spcBef>
          <a:spcPct val="20000"/>
        </a:spcBef>
        <a:buClr>
          <a:schemeClr val="accent1"/>
        </a:buClr>
        <a:buSzPct val="75000"/>
        <a:buFont typeface="Wingdings" pitchFamily="2" charset="2"/>
        <a:buChar char=""/>
        <a:defRPr lang="en-US" sz="1800" kern="1200" baseline="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1830388" indent="-22860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"/>
        <a:defRPr lang="en-US" sz="1800" kern="1200" baseline="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057400" indent="-228600" algn="l" defTabSz="914400" rtl="0" eaLnBrk="1" latinLnBrk="0" hangingPunct="1">
        <a:spcBef>
          <a:spcPct val="20000"/>
        </a:spcBef>
        <a:buClr>
          <a:schemeClr val="accent1"/>
        </a:buClr>
        <a:buSzPct val="75000"/>
        <a:buFont typeface="Wingdings" pitchFamily="2" charset="2"/>
        <a:buChar char=""/>
        <a:defRPr lang="en-US" sz="1800" kern="1200" baseline="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7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6156396"/>
            <a:ext cx="9906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Title Placeholder 1"/>
          <p:cNvSpPr>
            <a:spLocks noGrp="1"/>
          </p:cNvSpPr>
          <p:nvPr>
            <p:ph type="title"/>
          </p:nvPr>
        </p:nvSpPr>
        <p:spPr bwMode="auto">
          <a:xfrm>
            <a:off x="51594" y="73025"/>
            <a:ext cx="982689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00787" y="6427859"/>
            <a:ext cx="3673475" cy="365125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b="0">
              <a:solidFill>
                <a:prstClr val="black">
                  <a:lumMod val="65000"/>
                  <a:lumOff val="35000"/>
                </a:prstClr>
              </a:solidFill>
              <a:latin typeface="Rockwell"/>
            </a:endParaRP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174052" y="6485009"/>
            <a:ext cx="600208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B71F1453-5642-4B44-97F6-C424797BBEC0}" type="slidenum">
              <a:rPr lang="en-US" b="0">
                <a:solidFill>
                  <a:prstClr val="black"/>
                </a:solidFill>
                <a:latin typeface="Rockwell"/>
              </a:rPr>
              <a:pPr>
                <a:defRPr/>
              </a:pPr>
              <a:t>‹#›</a:t>
            </a:fld>
            <a:endParaRPr lang="en-US" b="0" dirty="0">
              <a:solidFill>
                <a:prstClr val="black"/>
              </a:solidFill>
              <a:latin typeface="Rockwell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2415" y="60478"/>
            <a:ext cx="9826015" cy="6603998"/>
          </a:xfrm>
          <a:prstGeom prst="rect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0">
              <a:solidFill>
                <a:prstClr val="white"/>
              </a:solidFill>
              <a:latin typeface="Rockwell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51594" y="1028700"/>
            <a:ext cx="9826890" cy="0"/>
          </a:xfrm>
          <a:prstGeom prst="line">
            <a:avLst/>
          </a:prstGeom>
          <a:ln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5207" r:id="rId1"/>
    <p:sldLayoutId id="2147485208" r:id="rId2"/>
    <p:sldLayoutId id="2147485209" r:id="rId3"/>
    <p:sldLayoutId id="2147485210" r:id="rId4"/>
    <p:sldLayoutId id="2147485211" r:id="rId5"/>
    <p:sldLayoutId id="2147485212" r:id="rId6"/>
    <p:sldLayoutId id="2147485213" r:id="rId7"/>
    <p:sldLayoutId id="2147485214" r:id="rId8"/>
    <p:sldLayoutId id="2147485215" r:id="rId9"/>
    <p:sldLayoutId id="2147485216" r:id="rId10"/>
    <p:sldLayoutId id="2147485217" r:id="rId11"/>
    <p:sldLayoutId id="2147485219" r:id="rId12"/>
    <p:sldLayoutId id="2147485220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chemeClr val="accent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Rockwell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Rockwell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Rockwell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Rockwell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Rockwell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Rockwell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Rockwell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Rockwell" pitchFamily="18" charset="0"/>
        </a:defRPr>
      </a:lvl9pPr>
    </p:titleStyle>
    <p:bodyStyle>
      <a:lvl1pPr marL="228600" indent="-228600" algn="l" rtl="0" eaLnBrk="0" fontAlgn="base" hangingPunct="0">
        <a:spcBef>
          <a:spcPts val="2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2000" kern="1200">
          <a:solidFill>
            <a:srgbClr val="595959"/>
          </a:solidFill>
          <a:latin typeface="+mn-lt"/>
          <a:ea typeface="+mn-ea"/>
          <a:cs typeface="+mn-cs"/>
        </a:defRPr>
      </a:lvl1pPr>
      <a:lvl2pPr marL="457200" indent="-228600" algn="l" rtl="0" eaLnBrk="0" fontAlgn="base" hangingPunct="0">
        <a:spcBef>
          <a:spcPts val="600"/>
        </a:spcBef>
        <a:spcAft>
          <a:spcPct val="0"/>
        </a:spcAft>
        <a:buClr>
          <a:srgbClr val="A1C4E3"/>
        </a:buClr>
        <a:buSzPct val="75000"/>
        <a:buFont typeface="Wingdings" pitchFamily="2" charset="2"/>
        <a:buChar char="n"/>
        <a:defRPr sz="2800" kern="1200">
          <a:solidFill>
            <a:srgbClr val="595959"/>
          </a:solidFill>
          <a:latin typeface="+mn-lt"/>
          <a:ea typeface="+mn-ea"/>
          <a:cs typeface="+mn-cs"/>
        </a:defRPr>
      </a:lvl2pPr>
      <a:lvl3pPr marL="685800" indent="-22860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2400" kern="1200">
          <a:solidFill>
            <a:srgbClr val="595959"/>
          </a:solidFill>
          <a:latin typeface="+mn-lt"/>
          <a:ea typeface="+mn-ea"/>
          <a:cs typeface="+mn-cs"/>
        </a:defRPr>
      </a:lvl3pPr>
      <a:lvl4pPr marL="914400" indent="-228600" algn="l" rtl="0" eaLnBrk="0" fontAlgn="base" hangingPunct="0">
        <a:spcBef>
          <a:spcPts val="600"/>
        </a:spcBef>
        <a:spcAft>
          <a:spcPct val="0"/>
        </a:spcAft>
        <a:buClr>
          <a:srgbClr val="A1C4E3"/>
        </a:buClr>
        <a:buSzPct val="75000"/>
        <a:buFont typeface="Wingdings" pitchFamily="2" charset="2"/>
        <a:buChar char="n"/>
        <a:defRPr sz="2000" kern="1200">
          <a:solidFill>
            <a:srgbClr val="595959"/>
          </a:solidFill>
          <a:latin typeface="+mn-lt"/>
          <a:ea typeface="+mn-ea"/>
          <a:cs typeface="+mn-cs"/>
        </a:defRPr>
      </a:lvl4pPr>
      <a:lvl5pPr marL="1143000" indent="-22860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2000" kern="1200">
          <a:solidFill>
            <a:srgbClr val="595959"/>
          </a:solidFill>
          <a:latin typeface="+mn-lt"/>
          <a:ea typeface="+mn-ea"/>
          <a:cs typeface="+mn-cs"/>
        </a:defRPr>
      </a:lvl5pPr>
      <a:lvl6pPr marL="1377950" indent="-22860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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1603375" indent="-228600" algn="l" defTabSz="914400" rtl="0" eaLnBrk="1" latinLnBrk="0" hangingPunct="1">
        <a:spcBef>
          <a:spcPct val="20000"/>
        </a:spcBef>
        <a:buClr>
          <a:schemeClr val="accent1"/>
        </a:buClr>
        <a:buSzPct val="75000"/>
        <a:buFont typeface="Wingdings" pitchFamily="2" charset="2"/>
        <a:buChar char=""/>
        <a:defRPr lang="en-US" sz="1800" kern="1200" baseline="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1830388" indent="-22860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"/>
        <a:defRPr lang="en-US" sz="1800" kern="1200" baseline="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057400" indent="-228600" algn="l" defTabSz="914400" rtl="0" eaLnBrk="1" latinLnBrk="0" hangingPunct="1">
        <a:spcBef>
          <a:spcPct val="20000"/>
        </a:spcBef>
        <a:buClr>
          <a:schemeClr val="accent1"/>
        </a:buClr>
        <a:buSzPct val="75000"/>
        <a:buFont typeface="Wingdings" pitchFamily="2" charset="2"/>
        <a:buChar char=""/>
        <a:defRPr lang="en-US" sz="1800" kern="1200" baseline="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7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6156396"/>
            <a:ext cx="9906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Title Placeholder 1"/>
          <p:cNvSpPr>
            <a:spLocks noGrp="1"/>
          </p:cNvSpPr>
          <p:nvPr>
            <p:ph type="title"/>
          </p:nvPr>
        </p:nvSpPr>
        <p:spPr bwMode="auto">
          <a:xfrm>
            <a:off x="51594" y="73025"/>
            <a:ext cx="982689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00787" y="6427859"/>
            <a:ext cx="3673475" cy="365125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b="0">
              <a:solidFill>
                <a:prstClr val="black">
                  <a:lumMod val="65000"/>
                  <a:lumOff val="35000"/>
                </a:prstClr>
              </a:solidFill>
              <a:latin typeface="Rockwell"/>
            </a:endParaRP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174052" y="6485009"/>
            <a:ext cx="600208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B71F1453-5642-4B44-97F6-C424797BBEC0}" type="slidenum">
              <a:rPr lang="en-US" b="0">
                <a:solidFill>
                  <a:prstClr val="black"/>
                </a:solidFill>
                <a:latin typeface="Rockwell"/>
              </a:rPr>
              <a:pPr>
                <a:defRPr/>
              </a:pPr>
              <a:t>‹#›</a:t>
            </a:fld>
            <a:endParaRPr lang="en-US" b="0" dirty="0">
              <a:solidFill>
                <a:prstClr val="black"/>
              </a:solidFill>
              <a:latin typeface="Rockwell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2415" y="60478"/>
            <a:ext cx="9826015" cy="6603998"/>
          </a:xfrm>
          <a:prstGeom prst="rect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0">
              <a:solidFill>
                <a:prstClr val="white"/>
              </a:solidFill>
              <a:latin typeface="Rockwell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51594" y="1028700"/>
            <a:ext cx="9826890" cy="0"/>
          </a:xfrm>
          <a:prstGeom prst="line">
            <a:avLst/>
          </a:prstGeom>
          <a:ln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5222" r:id="rId1"/>
    <p:sldLayoutId id="2147485223" r:id="rId2"/>
    <p:sldLayoutId id="2147485224" r:id="rId3"/>
    <p:sldLayoutId id="2147485225" r:id="rId4"/>
    <p:sldLayoutId id="2147485226" r:id="rId5"/>
    <p:sldLayoutId id="2147485227" r:id="rId6"/>
    <p:sldLayoutId id="2147485228" r:id="rId7"/>
    <p:sldLayoutId id="2147485229" r:id="rId8"/>
    <p:sldLayoutId id="2147485230" r:id="rId9"/>
    <p:sldLayoutId id="2147485231" r:id="rId10"/>
    <p:sldLayoutId id="2147485232" r:id="rId11"/>
    <p:sldLayoutId id="2147485234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chemeClr val="accent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Rockwell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Rockwell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Rockwell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Rockwell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Rockwell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Rockwell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Rockwell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Rockwell" pitchFamily="18" charset="0"/>
        </a:defRPr>
      </a:lvl9pPr>
    </p:titleStyle>
    <p:bodyStyle>
      <a:lvl1pPr marL="228600" indent="-228600" algn="l" rtl="0" eaLnBrk="0" fontAlgn="base" hangingPunct="0">
        <a:spcBef>
          <a:spcPts val="2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2000" kern="1200">
          <a:solidFill>
            <a:srgbClr val="595959"/>
          </a:solidFill>
          <a:latin typeface="+mn-lt"/>
          <a:ea typeface="+mn-ea"/>
          <a:cs typeface="+mn-cs"/>
        </a:defRPr>
      </a:lvl1pPr>
      <a:lvl2pPr marL="457200" indent="-228600" algn="l" rtl="0" eaLnBrk="0" fontAlgn="base" hangingPunct="0">
        <a:spcBef>
          <a:spcPts val="600"/>
        </a:spcBef>
        <a:spcAft>
          <a:spcPct val="0"/>
        </a:spcAft>
        <a:buClr>
          <a:srgbClr val="A1C4E3"/>
        </a:buClr>
        <a:buSzPct val="75000"/>
        <a:buFont typeface="Wingdings" pitchFamily="2" charset="2"/>
        <a:buChar char="n"/>
        <a:defRPr sz="2800" kern="1200">
          <a:solidFill>
            <a:srgbClr val="595959"/>
          </a:solidFill>
          <a:latin typeface="+mn-lt"/>
          <a:ea typeface="+mn-ea"/>
          <a:cs typeface="+mn-cs"/>
        </a:defRPr>
      </a:lvl2pPr>
      <a:lvl3pPr marL="685800" indent="-22860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2400" kern="1200">
          <a:solidFill>
            <a:srgbClr val="595959"/>
          </a:solidFill>
          <a:latin typeface="+mn-lt"/>
          <a:ea typeface="+mn-ea"/>
          <a:cs typeface="+mn-cs"/>
        </a:defRPr>
      </a:lvl3pPr>
      <a:lvl4pPr marL="914400" indent="-228600" algn="l" rtl="0" eaLnBrk="0" fontAlgn="base" hangingPunct="0">
        <a:spcBef>
          <a:spcPts val="600"/>
        </a:spcBef>
        <a:spcAft>
          <a:spcPct val="0"/>
        </a:spcAft>
        <a:buClr>
          <a:srgbClr val="A1C4E3"/>
        </a:buClr>
        <a:buSzPct val="75000"/>
        <a:buFont typeface="Wingdings" pitchFamily="2" charset="2"/>
        <a:buChar char="n"/>
        <a:defRPr sz="2000" kern="1200">
          <a:solidFill>
            <a:srgbClr val="595959"/>
          </a:solidFill>
          <a:latin typeface="+mn-lt"/>
          <a:ea typeface="+mn-ea"/>
          <a:cs typeface="+mn-cs"/>
        </a:defRPr>
      </a:lvl4pPr>
      <a:lvl5pPr marL="1143000" indent="-22860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2000" kern="1200">
          <a:solidFill>
            <a:srgbClr val="595959"/>
          </a:solidFill>
          <a:latin typeface="+mn-lt"/>
          <a:ea typeface="+mn-ea"/>
          <a:cs typeface="+mn-cs"/>
        </a:defRPr>
      </a:lvl5pPr>
      <a:lvl6pPr marL="1377950" indent="-22860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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1603375" indent="-228600" algn="l" defTabSz="914400" rtl="0" eaLnBrk="1" latinLnBrk="0" hangingPunct="1">
        <a:spcBef>
          <a:spcPct val="20000"/>
        </a:spcBef>
        <a:buClr>
          <a:schemeClr val="accent1"/>
        </a:buClr>
        <a:buSzPct val="75000"/>
        <a:buFont typeface="Wingdings" pitchFamily="2" charset="2"/>
        <a:buChar char=""/>
        <a:defRPr lang="en-US" sz="1800" kern="1200" baseline="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1830388" indent="-22860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"/>
        <a:defRPr lang="en-US" sz="1800" kern="1200" baseline="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057400" indent="-228600" algn="l" defTabSz="914400" rtl="0" eaLnBrk="1" latinLnBrk="0" hangingPunct="1">
        <a:spcBef>
          <a:spcPct val="20000"/>
        </a:spcBef>
        <a:buClr>
          <a:schemeClr val="accent1"/>
        </a:buClr>
        <a:buSzPct val="75000"/>
        <a:buFont typeface="Wingdings" pitchFamily="2" charset="2"/>
        <a:buChar char=""/>
        <a:defRPr lang="en-US" sz="1800" kern="1200" baseline="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 userDrawn="1"/>
        </p:nvCxnSpPr>
        <p:spPr>
          <a:xfrm rot="5400000">
            <a:off x="726300" y="500063"/>
            <a:ext cx="714375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1" name="Picture 7" descr="E:\GRAPHIC DESIGN\myprortofolio\LOGO KEMENKEU\LOGO KEMENKEU final.png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232175" y="142875"/>
            <a:ext cx="73779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Straight Connector 8"/>
          <p:cNvCxnSpPr/>
          <p:nvPr userDrawn="1"/>
        </p:nvCxnSpPr>
        <p:spPr>
          <a:xfrm rot="5400000">
            <a:off x="726300" y="500063"/>
            <a:ext cx="714375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 userDrawn="1"/>
        </p:nvSpPr>
        <p:spPr>
          <a:xfrm>
            <a:off x="1160860" y="908050"/>
            <a:ext cx="8745140" cy="46038"/>
          </a:xfrm>
          <a:prstGeom prst="rect">
            <a:avLst/>
          </a:prstGeom>
          <a:solidFill>
            <a:srgbClr val="FFCB0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  <a:latin typeface="Calibri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262" r:id="rId1"/>
    <p:sldLayoutId id="2147485263" r:id="rId2"/>
    <p:sldLayoutId id="2147485264" r:id="rId3"/>
    <p:sldLayoutId id="2147485265" r:id="rId4"/>
    <p:sldLayoutId id="2147485266" r:id="rId5"/>
    <p:sldLayoutId id="2147485267" r:id="rId6"/>
    <p:sldLayoutId id="2147485268" r:id="rId7"/>
    <p:sldLayoutId id="2147485269" r:id="rId8"/>
    <p:sldLayoutId id="2147485270" r:id="rId9"/>
    <p:sldLayoutId id="2147485271" r:id="rId10"/>
    <p:sldLayoutId id="2147485272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3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3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4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4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4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4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4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3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04528" y="3212976"/>
            <a:ext cx="8352928" cy="1825096"/>
          </a:xfrm>
        </p:spPr>
        <p:txBody>
          <a:bodyPr>
            <a:noAutofit/>
          </a:bodyPr>
          <a:lstStyle/>
          <a:p>
            <a:pPr algn="ctr"/>
            <a:r>
              <a:rPr lang="en-US" sz="3200" dirty="0" err="1" smtClean="0">
                <a:latin typeface="AR JULIAN" panose="02000000000000000000" pitchFamily="2" charset="0"/>
              </a:rPr>
              <a:t>peLAPORAN</a:t>
            </a:r>
            <a:r>
              <a:rPr lang="en-US" sz="3200" dirty="0" smtClean="0">
                <a:latin typeface="AR JULIAN" panose="02000000000000000000" pitchFamily="2" charset="0"/>
              </a:rPr>
              <a:t> </a:t>
            </a:r>
            <a:r>
              <a:rPr lang="en-US" sz="3200" dirty="0" err="1" smtClean="0">
                <a:latin typeface="AR JULIAN" panose="02000000000000000000" pitchFamily="2" charset="0"/>
              </a:rPr>
              <a:t>sistem</a:t>
            </a:r>
            <a:r>
              <a:rPr lang="en-US" sz="3200" dirty="0" smtClean="0">
                <a:latin typeface="AR JULIAN" panose="02000000000000000000" pitchFamily="2" charset="0"/>
              </a:rPr>
              <a:t> </a:t>
            </a:r>
            <a:r>
              <a:rPr lang="en-US" sz="3200" dirty="0" err="1" smtClean="0">
                <a:latin typeface="AR JULIAN" panose="02000000000000000000" pitchFamily="2" charset="0"/>
              </a:rPr>
              <a:t>informasi</a:t>
            </a:r>
            <a:r>
              <a:rPr lang="en-US" sz="3200" dirty="0" smtClean="0">
                <a:latin typeface="AR JULIAN" panose="02000000000000000000" pitchFamily="2" charset="0"/>
              </a:rPr>
              <a:t> </a:t>
            </a:r>
            <a:r>
              <a:rPr lang="en-US" sz="3200" dirty="0" err="1" smtClean="0">
                <a:latin typeface="AR JULIAN" panose="02000000000000000000" pitchFamily="2" charset="0"/>
              </a:rPr>
              <a:t>dan</a:t>
            </a:r>
            <a:r>
              <a:rPr lang="en-US" sz="3200" dirty="0" smtClean="0">
                <a:latin typeface="AR JULIAN" panose="02000000000000000000" pitchFamily="2" charset="0"/>
              </a:rPr>
              <a:t> monitoring </a:t>
            </a:r>
            <a:r>
              <a:rPr lang="en-US" sz="3200" dirty="0" err="1" smtClean="0">
                <a:latin typeface="AR JULIAN" panose="02000000000000000000" pitchFamily="2" charset="0"/>
              </a:rPr>
              <a:t>dak</a:t>
            </a:r>
            <a:r>
              <a:rPr lang="en-US" sz="3200" dirty="0" smtClean="0">
                <a:latin typeface="AR JULIAN" panose="02000000000000000000" pitchFamily="2" charset="0"/>
              </a:rPr>
              <a:t/>
            </a:r>
            <a:br>
              <a:rPr lang="en-US" sz="3200" dirty="0" smtClean="0">
                <a:latin typeface="AR JULIAN" panose="02000000000000000000" pitchFamily="2" charset="0"/>
              </a:rPr>
            </a:br>
            <a:r>
              <a:rPr lang="en-US" dirty="0" smtClean="0">
                <a:latin typeface="AR JULIAN" panose="02000000000000000000" pitchFamily="2" charset="0"/>
              </a:rPr>
              <a:t>(</a:t>
            </a:r>
            <a:r>
              <a:rPr lang="en-US" dirty="0" err="1" smtClean="0">
                <a:latin typeface="AR JULIAN" panose="02000000000000000000" pitchFamily="2" charset="0"/>
              </a:rPr>
              <a:t>simdak</a:t>
            </a:r>
            <a:r>
              <a:rPr lang="en-US" dirty="0" smtClean="0">
                <a:latin typeface="AR JULIAN" panose="02000000000000000000" pitchFamily="2" charset="0"/>
              </a:rPr>
              <a:t>)</a:t>
            </a:r>
            <a:r>
              <a:rPr lang="en-US" sz="3200" dirty="0" smtClean="0">
                <a:latin typeface="Baskerville Old Face" panose="02020602080505020303" pitchFamily="18" charset="0"/>
              </a:rPr>
              <a:t/>
            </a:r>
            <a:br>
              <a:rPr lang="en-US" sz="3200" dirty="0" smtClean="0">
                <a:latin typeface="Baskerville Old Face" panose="02020602080505020303" pitchFamily="18" charset="0"/>
              </a:rPr>
            </a:br>
            <a:r>
              <a:rPr lang="en-US" sz="3200" dirty="0" smtClean="0">
                <a:latin typeface="Baskerville Old Face" panose="02020602080505020303" pitchFamily="18" charset="0"/>
              </a:rPr>
              <a:t/>
            </a:r>
            <a:br>
              <a:rPr lang="en-US" sz="3200" dirty="0" smtClean="0">
                <a:latin typeface="Baskerville Old Face" panose="02020602080505020303" pitchFamily="18" charset="0"/>
              </a:rPr>
            </a:br>
            <a:endParaRPr lang="en-US" sz="3200" dirty="0">
              <a:latin typeface="Baskerville Old Face" panose="02020602080505020303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464" y="5373216"/>
            <a:ext cx="9721080" cy="1283856"/>
          </a:xfrm>
        </p:spPr>
        <p:txBody>
          <a:bodyPr>
            <a:normAutofit/>
          </a:bodyPr>
          <a:lstStyle/>
          <a:p>
            <a:pPr algn="ctr"/>
            <a:r>
              <a:rPr lang="en-US" sz="2400" dirty="0" smtClean="0">
                <a:latin typeface="AR CENA" panose="02000000000000000000" pitchFamily="2" charset="0"/>
                <a:cs typeface="Aharoni" panose="02010803020104030203" pitchFamily="2" charset="-79"/>
              </a:rPr>
              <a:t>KEMENTERIAN PENDIDIKAN DAN KEBUDAYAAN </a:t>
            </a:r>
          </a:p>
          <a:p>
            <a:pPr algn="ctr"/>
            <a:r>
              <a:rPr lang="en-US" sz="2400" dirty="0" smtClean="0">
                <a:latin typeface="AR CENA" panose="02000000000000000000" pitchFamily="2" charset="0"/>
                <a:cs typeface="Aharoni" panose="02010803020104030203" pitchFamily="2" charset="-79"/>
              </a:rPr>
              <a:t>DIREKTORAT JENDERAL PENDIDIKAN DASAR  DAN MENENGAH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2920" y="548680"/>
            <a:ext cx="1206406" cy="1234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676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111FEF-CBDC-4166-AECB-8B7B3E8B79E3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  <p:pic>
        <p:nvPicPr>
          <p:cNvPr id="5" name="Content Placeholder 4"/>
          <p:cNvPicPr>
            <a:picLocks noGrp="1"/>
          </p:cNvPicPr>
          <p:nvPr>
            <p:ph idx="1"/>
          </p:nvPr>
        </p:nvPicPr>
        <p:blipFill rotWithShape="1">
          <a:blip r:embed="rId2"/>
          <a:srcRect t="24031" r="2180" b="5645"/>
          <a:stretch/>
        </p:blipFill>
        <p:spPr bwMode="auto">
          <a:xfrm>
            <a:off x="632520" y="1243562"/>
            <a:ext cx="8712968" cy="470571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40000"/>
              <a:lumOff val="60000"/>
            </a:schemeClr>
          </a:solidFill>
        </p:spPr>
        <p:txBody>
          <a:bodyPr/>
          <a:lstStyle/>
          <a:p>
            <a:pPr algn="ctr"/>
            <a:r>
              <a:rPr lang="en-US" b="1" dirty="0" err="1" smtClean="0"/>
              <a:t>Laporan</a:t>
            </a:r>
            <a:r>
              <a:rPr lang="en-US" b="1" dirty="0" smtClean="0"/>
              <a:t> </a:t>
            </a:r>
            <a:r>
              <a:rPr lang="en-US" b="1" dirty="0" err="1" smtClean="0"/>
              <a:t>dak</a:t>
            </a:r>
            <a:r>
              <a:rPr lang="en-US" b="1" dirty="0" smtClean="0"/>
              <a:t> via </a:t>
            </a:r>
            <a:r>
              <a:rPr lang="en-US" b="1" dirty="0" err="1" smtClean="0"/>
              <a:t>simdak</a:t>
            </a:r>
            <a:r>
              <a:rPr lang="en-US" b="1" dirty="0" smtClean="0"/>
              <a:t> </a:t>
            </a:r>
            <a:r>
              <a:rPr lang="en-US" b="1" dirty="0" err="1" smtClean="0"/>
              <a:t>tahun</a:t>
            </a:r>
            <a:r>
              <a:rPr lang="en-US" b="1" dirty="0" smtClean="0"/>
              <a:t> 2017</a:t>
            </a:r>
            <a:endParaRPr lang="en-US" b="1" dirty="0"/>
          </a:p>
        </p:txBody>
      </p:sp>
      <p:sp>
        <p:nvSpPr>
          <p:cNvPr id="7" name="Rounded Rectangle 6"/>
          <p:cNvSpPr/>
          <p:nvPr/>
        </p:nvSpPr>
        <p:spPr>
          <a:xfrm>
            <a:off x="2576736" y="1844824"/>
            <a:ext cx="6336704" cy="388843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0979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0592" y="365760"/>
            <a:ext cx="7758634" cy="548640"/>
          </a:xfrm>
        </p:spPr>
        <p:txBody>
          <a:bodyPr/>
          <a:lstStyle/>
          <a:p>
            <a:r>
              <a:rPr lang="en-US" dirty="0" err="1" smtClean="0"/>
              <a:t>Aplikasi</a:t>
            </a:r>
            <a:r>
              <a:rPr lang="en-US" dirty="0" smtClean="0"/>
              <a:t> </a:t>
            </a:r>
            <a:r>
              <a:rPr lang="en-US" dirty="0" err="1" smtClean="0"/>
              <a:t>pelaporan</a:t>
            </a:r>
            <a:r>
              <a:rPr lang="en-US" dirty="0" smtClean="0"/>
              <a:t> </a:t>
            </a:r>
            <a:r>
              <a:rPr lang="en-US" dirty="0" err="1" smtClean="0"/>
              <a:t>dak</a:t>
            </a:r>
            <a:r>
              <a:rPr lang="en-US" dirty="0" smtClean="0"/>
              <a:t> </a:t>
            </a:r>
            <a:r>
              <a:rPr lang="en-US" dirty="0" err="1" smtClean="0"/>
              <a:t>fisik</a:t>
            </a:r>
            <a:r>
              <a:rPr lang="en-US" dirty="0" smtClean="0"/>
              <a:t> </a:t>
            </a:r>
            <a:r>
              <a:rPr lang="en-US" dirty="0" err="1" smtClean="0"/>
              <a:t>dikdasmen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111FEF-CBDC-4166-AECB-8B7B3E8B79E3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2000672" y="1070807"/>
            <a:ext cx="2448272" cy="28803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2864768" y="3574157"/>
            <a:ext cx="720080" cy="4320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/>
          <p:cNvPicPr/>
          <p:nvPr/>
        </p:nvPicPr>
        <p:blipFill rotWithShape="1">
          <a:blip r:embed="rId2"/>
          <a:srcRect t="3333" r="7910" b="8810"/>
          <a:stretch/>
        </p:blipFill>
        <p:spPr bwMode="auto">
          <a:xfrm>
            <a:off x="776536" y="1052736"/>
            <a:ext cx="8568952" cy="504056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Rectangle 9"/>
          <p:cNvSpPr/>
          <p:nvPr/>
        </p:nvSpPr>
        <p:spPr>
          <a:xfrm>
            <a:off x="2000672" y="1070807"/>
            <a:ext cx="2088232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>
            <a:off x="6465168" y="2924944"/>
            <a:ext cx="1152128" cy="273630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3153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Arrow Connector 10"/>
          <p:cNvCxnSpPr/>
          <p:nvPr/>
        </p:nvCxnSpPr>
        <p:spPr>
          <a:xfrm flipH="1" flipV="1">
            <a:off x="7617296" y="3861048"/>
            <a:ext cx="1597361" cy="576064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6903256" y="4437112"/>
            <a:ext cx="2311400" cy="46166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PASSWORD: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1755749" y="116632"/>
            <a:ext cx="6694796" cy="5398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0000"/>
            </a:solidFill>
          </a:ln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dirty="0" err="1" smtClean="0"/>
              <a:t>Petunjuk</a:t>
            </a:r>
            <a:r>
              <a:rPr lang="en-US" dirty="0" smtClean="0"/>
              <a:t> </a:t>
            </a:r>
            <a:r>
              <a:rPr lang="en-US" dirty="0" err="1" smtClean="0"/>
              <a:t>Aplikasi</a:t>
            </a:r>
            <a:r>
              <a:rPr lang="en-US" dirty="0" smtClean="0"/>
              <a:t> </a:t>
            </a:r>
            <a:r>
              <a:rPr lang="en-US" dirty="0" err="1" smtClean="0"/>
              <a:t>simdak</a:t>
            </a:r>
            <a:r>
              <a:rPr lang="en-US" dirty="0" smtClean="0"/>
              <a:t> </a:t>
            </a:r>
            <a:r>
              <a:rPr lang="en-US" dirty="0" err="1" smtClean="0"/>
              <a:t>dikdasmen</a:t>
            </a:r>
            <a:endParaRPr lang="en-US" dirty="0"/>
          </a:p>
        </p:txBody>
      </p:sp>
      <p:pic>
        <p:nvPicPr>
          <p:cNvPr id="13" name="Picture 12"/>
          <p:cNvPicPr/>
          <p:nvPr/>
        </p:nvPicPr>
        <p:blipFill rotWithShape="1">
          <a:blip r:embed="rId3"/>
          <a:srcRect l="11512" t="3333" r="10988" b="5714"/>
          <a:stretch/>
        </p:blipFill>
        <p:spPr bwMode="auto">
          <a:xfrm>
            <a:off x="632520" y="945931"/>
            <a:ext cx="8582137" cy="514736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Oval 2"/>
          <p:cNvSpPr/>
          <p:nvPr/>
        </p:nvSpPr>
        <p:spPr>
          <a:xfrm>
            <a:off x="8415976" y="1340768"/>
            <a:ext cx="713488" cy="5040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7089972" y="761265"/>
            <a:ext cx="1326004" cy="369332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err="1" smtClean="0"/>
              <a:t>Langkah</a:t>
            </a:r>
            <a:r>
              <a:rPr lang="en-US" dirty="0" smtClean="0"/>
              <a:t> 1</a:t>
            </a:r>
            <a:endParaRPr lang="en-US" dirty="0"/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8415976" y="1130597"/>
            <a:ext cx="356744" cy="210171"/>
          </a:xfrm>
          <a:prstGeom prst="straightConnector1">
            <a:avLst/>
          </a:prstGeom>
          <a:ln w="12700"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6980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/>
          <p:nvPr/>
        </p:nvPicPr>
        <p:blipFill rotWithShape="1">
          <a:blip r:embed="rId2"/>
          <a:srcRect l="6961" t="3572" r="16198" b="24514"/>
          <a:stretch/>
        </p:blipFill>
        <p:spPr bwMode="auto">
          <a:xfrm>
            <a:off x="704528" y="548680"/>
            <a:ext cx="8568951" cy="554461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Rounded Rectangle 4"/>
          <p:cNvSpPr/>
          <p:nvPr/>
        </p:nvSpPr>
        <p:spPr>
          <a:xfrm>
            <a:off x="4592960" y="2492896"/>
            <a:ext cx="3168352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5457056" y="1916832"/>
            <a:ext cx="1326004" cy="369332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en-US" dirty="0" err="1" smtClean="0"/>
              <a:t>Langkah</a:t>
            </a:r>
            <a:r>
              <a:rPr lang="en-US" dirty="0" smtClean="0"/>
              <a:t> 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622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/>
          <p:nvPr/>
        </p:nvPicPr>
        <p:blipFill>
          <a:blip r:embed="rId2"/>
          <a:stretch>
            <a:fillRect/>
          </a:stretch>
        </p:blipFill>
        <p:spPr>
          <a:xfrm>
            <a:off x="560512" y="620688"/>
            <a:ext cx="8856984" cy="5904656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560512" y="2492896"/>
            <a:ext cx="864096" cy="4320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Brace 6"/>
          <p:cNvSpPr/>
          <p:nvPr/>
        </p:nvSpPr>
        <p:spPr>
          <a:xfrm>
            <a:off x="5961112" y="2780928"/>
            <a:ext cx="792088" cy="2664296"/>
          </a:xfrm>
          <a:prstGeom prst="rightBrac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6897216" y="3928410"/>
            <a:ext cx="2262158" cy="369332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Isi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lengkap</a:t>
            </a:r>
            <a:endParaRPr lang="en-US" dirty="0"/>
          </a:p>
        </p:txBody>
      </p:sp>
      <p:sp>
        <p:nvSpPr>
          <p:cNvPr id="9" name="Oval 8"/>
          <p:cNvSpPr/>
          <p:nvPr/>
        </p:nvSpPr>
        <p:spPr>
          <a:xfrm>
            <a:off x="4088904" y="5445224"/>
            <a:ext cx="900100" cy="57606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928664" y="3284984"/>
            <a:ext cx="1326004" cy="369332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en-US" dirty="0" err="1" smtClean="0"/>
              <a:t>Langkah</a:t>
            </a:r>
            <a:r>
              <a:rPr lang="en-US" dirty="0" smtClean="0"/>
              <a:t> 3</a:t>
            </a:r>
            <a:endParaRPr lang="en-US" dirty="0"/>
          </a:p>
        </p:txBody>
      </p:sp>
      <p:cxnSp>
        <p:nvCxnSpPr>
          <p:cNvPr id="12" name="Straight Arrow Connector 11"/>
          <p:cNvCxnSpPr>
            <a:endCxn id="5" idx="5"/>
          </p:cNvCxnSpPr>
          <p:nvPr/>
        </p:nvCxnSpPr>
        <p:spPr>
          <a:xfrm flipH="1" flipV="1">
            <a:off x="1298064" y="2861672"/>
            <a:ext cx="630600" cy="423312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47829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/>
          <p:nvPr/>
        </p:nvPicPr>
        <p:blipFill rotWithShape="1">
          <a:blip r:embed="rId2"/>
          <a:srcRect t="12619" r="13397" b="5238"/>
          <a:stretch/>
        </p:blipFill>
        <p:spPr bwMode="auto">
          <a:xfrm>
            <a:off x="704528" y="692696"/>
            <a:ext cx="8568952" cy="561662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Rounded Rectangle 3"/>
          <p:cNvSpPr/>
          <p:nvPr/>
        </p:nvSpPr>
        <p:spPr>
          <a:xfrm>
            <a:off x="704528" y="1484784"/>
            <a:ext cx="1296144" cy="43204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3656856" y="1700808"/>
            <a:ext cx="2304256" cy="43204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2000672" y="2636912"/>
            <a:ext cx="3672408" cy="43204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>
            <a:off x="4160912" y="3356992"/>
            <a:ext cx="5040560" cy="280831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1376897" y="193638"/>
            <a:ext cx="1326004" cy="369332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en-US" dirty="0" err="1" smtClean="0"/>
              <a:t>Langkah</a:t>
            </a:r>
            <a:r>
              <a:rPr lang="en-US" dirty="0" smtClean="0"/>
              <a:t> 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0341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/>
          <p:nvPr/>
        </p:nvPicPr>
        <p:blipFill rotWithShape="1">
          <a:blip r:embed="rId2"/>
          <a:srcRect l="17535" t="10238" r="2544" b="4750"/>
          <a:stretch/>
        </p:blipFill>
        <p:spPr bwMode="auto">
          <a:xfrm>
            <a:off x="632520" y="548680"/>
            <a:ext cx="8640959" cy="554461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704528" y="2564904"/>
            <a:ext cx="1872208" cy="28803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280592" y="179348"/>
            <a:ext cx="1326004" cy="369332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en-US" dirty="0" err="1" smtClean="0"/>
              <a:t>Langkah</a:t>
            </a:r>
            <a:r>
              <a:rPr lang="en-US" dirty="0" smtClean="0"/>
              <a:t> 5</a:t>
            </a:r>
            <a:endParaRPr lang="en-US" dirty="0"/>
          </a:p>
        </p:txBody>
      </p:sp>
      <p:sp>
        <p:nvSpPr>
          <p:cNvPr id="8" name="Oval 7"/>
          <p:cNvSpPr/>
          <p:nvPr/>
        </p:nvSpPr>
        <p:spPr>
          <a:xfrm>
            <a:off x="3080792" y="5013176"/>
            <a:ext cx="1008112" cy="5040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5944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/>
          <p:nvPr/>
        </p:nvPicPr>
        <p:blipFill rotWithShape="1">
          <a:blip r:embed="rId2"/>
          <a:srcRect t="14762" r="2020" b="4762"/>
          <a:stretch/>
        </p:blipFill>
        <p:spPr bwMode="auto">
          <a:xfrm>
            <a:off x="704528" y="548680"/>
            <a:ext cx="8640960" cy="568863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Rectangle 5"/>
          <p:cNvSpPr/>
          <p:nvPr/>
        </p:nvSpPr>
        <p:spPr>
          <a:xfrm>
            <a:off x="704528" y="1196752"/>
            <a:ext cx="1296144" cy="5760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216696" y="220901"/>
            <a:ext cx="1326004" cy="369332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en-US" dirty="0" err="1" smtClean="0"/>
              <a:t>Langkah</a:t>
            </a:r>
            <a:r>
              <a:rPr lang="en-US" dirty="0" smtClean="0"/>
              <a:t> 6</a:t>
            </a:r>
            <a:endParaRPr lang="en-US" dirty="0"/>
          </a:p>
        </p:txBody>
      </p:sp>
      <p:sp>
        <p:nvSpPr>
          <p:cNvPr id="11" name="Rounded Rectangle 10"/>
          <p:cNvSpPr/>
          <p:nvPr/>
        </p:nvSpPr>
        <p:spPr>
          <a:xfrm>
            <a:off x="2879698" y="1772816"/>
            <a:ext cx="2649366" cy="57606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>
            <a:off x="3368824" y="2492896"/>
            <a:ext cx="5976664" cy="273630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3296816" y="5229200"/>
            <a:ext cx="720080" cy="5040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5463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20552" y="620688"/>
            <a:ext cx="8001134" cy="461391"/>
          </a:xfrm>
          <a:solidFill>
            <a:schemeClr val="tx2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BISNIS PROSES SIMDAK 2018 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6633693"/>
              </p:ext>
            </p:extLst>
          </p:nvPr>
        </p:nvGraphicFramePr>
        <p:xfrm>
          <a:off x="870414" y="1266377"/>
          <a:ext cx="8053587" cy="40204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845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845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845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0408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PUSAT</a:t>
                      </a:r>
                      <a:endParaRPr lang="en-US" dirty="0"/>
                    </a:p>
                  </a:txBody>
                  <a:tcPr marL="99060" marR="990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PROVINSI</a:t>
                      </a:r>
                      <a:endParaRPr lang="en-US" dirty="0"/>
                    </a:p>
                  </a:txBody>
                  <a:tcPr marL="99060" marR="990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KABUPATEN/KOTA</a:t>
                      </a:r>
                      <a:endParaRPr lang="en-US" dirty="0"/>
                    </a:p>
                  </a:txBody>
                  <a:tcPr marL="99060" marR="9906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0408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99060" marR="99060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99060" marR="99060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99060" marR="9906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0408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99060" marR="99060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99060" marR="99060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99060" marR="9906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0408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99060" marR="99060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99060" marR="99060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99060" marR="9906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408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99060" marR="99060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99060" marR="99060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99060" marR="9906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345170" y="2209800"/>
            <a:ext cx="1954381" cy="36933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err="1" smtClean="0"/>
              <a:t>Aplikasi</a:t>
            </a:r>
            <a:r>
              <a:rPr lang="en-US" dirty="0" smtClean="0"/>
              <a:t> </a:t>
            </a:r>
            <a:r>
              <a:rPr lang="en-US" dirty="0" err="1" smtClean="0"/>
              <a:t>Simdak</a:t>
            </a:r>
            <a:endParaRPr lang="en-US" dirty="0"/>
          </a:p>
        </p:txBody>
      </p:sp>
      <p:sp>
        <p:nvSpPr>
          <p:cNvPr id="6" name="Up Arrow 5"/>
          <p:cNvSpPr/>
          <p:nvPr/>
        </p:nvSpPr>
        <p:spPr>
          <a:xfrm>
            <a:off x="1981200" y="2743200"/>
            <a:ext cx="495300" cy="5334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967415" y="3416835"/>
            <a:ext cx="2522870" cy="9233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Input </a:t>
            </a:r>
            <a:r>
              <a:rPr lang="en-US" dirty="0" err="1" smtClean="0"/>
              <a:t>Rincian</a:t>
            </a:r>
            <a:r>
              <a:rPr lang="en-US" dirty="0" smtClean="0"/>
              <a:t> </a:t>
            </a:r>
            <a:r>
              <a:rPr lang="en-US" dirty="0" err="1" smtClean="0"/>
              <a:t>Alokasi</a:t>
            </a:r>
            <a:endParaRPr lang="en-US" dirty="0" smtClean="0"/>
          </a:p>
          <a:p>
            <a:r>
              <a:rPr lang="en-US" dirty="0" smtClean="0"/>
              <a:t>DAK per </a:t>
            </a:r>
            <a:r>
              <a:rPr lang="en-US" dirty="0" err="1" smtClean="0"/>
              <a:t>sekolah</a:t>
            </a:r>
            <a:r>
              <a:rPr lang="en-US" dirty="0" smtClean="0"/>
              <a:t> </a:t>
            </a:r>
          </a:p>
          <a:p>
            <a:r>
              <a:rPr lang="en-US" dirty="0" err="1"/>
              <a:t>d</a:t>
            </a:r>
            <a:r>
              <a:rPr lang="en-US" dirty="0" err="1" smtClean="0"/>
              <a:t>ari</a:t>
            </a:r>
            <a:r>
              <a:rPr lang="en-US" dirty="0" smtClean="0"/>
              <a:t> </a:t>
            </a:r>
            <a:r>
              <a:rPr lang="en-US" dirty="0" err="1" smtClean="0"/>
              <a:t>Permendikbud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924877" y="2200503"/>
            <a:ext cx="2317686" cy="3693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Login </a:t>
            </a:r>
            <a:r>
              <a:rPr lang="en-US" dirty="0" err="1" smtClean="0"/>
              <a:t>Aplikasi</a:t>
            </a:r>
            <a:r>
              <a:rPr lang="en-US" dirty="0" smtClean="0"/>
              <a:t> DAK</a:t>
            </a:r>
            <a:endParaRPr lang="en-US" dirty="0"/>
          </a:p>
        </p:txBody>
      </p:sp>
      <p:sp>
        <p:nvSpPr>
          <p:cNvPr id="9" name="Down Arrow 8"/>
          <p:cNvSpPr/>
          <p:nvPr/>
        </p:nvSpPr>
        <p:spPr>
          <a:xfrm>
            <a:off x="4706675" y="2592986"/>
            <a:ext cx="495300" cy="533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3836902" y="3126386"/>
            <a:ext cx="2416046" cy="92333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err="1" smtClean="0"/>
              <a:t>Mengisi</a:t>
            </a:r>
            <a:r>
              <a:rPr lang="en-US" dirty="0" smtClean="0"/>
              <a:t> </a:t>
            </a:r>
            <a:r>
              <a:rPr lang="en-US" dirty="0" err="1" smtClean="0"/>
              <a:t>Realisasi</a:t>
            </a:r>
            <a:r>
              <a:rPr lang="en-US" dirty="0" smtClean="0"/>
              <a:t> </a:t>
            </a:r>
          </a:p>
          <a:p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Jenjang</a:t>
            </a:r>
            <a:r>
              <a:rPr lang="en-US" dirty="0" smtClean="0"/>
              <a:t> SMA,</a:t>
            </a:r>
          </a:p>
          <a:p>
            <a:r>
              <a:rPr lang="en-US" dirty="0" smtClean="0"/>
              <a:t>SMK </a:t>
            </a:r>
            <a:r>
              <a:rPr lang="en-US" dirty="0" err="1" smtClean="0"/>
              <a:t>dan</a:t>
            </a:r>
            <a:r>
              <a:rPr lang="en-US" dirty="0" smtClean="0"/>
              <a:t> PKLK</a:t>
            </a:r>
            <a:endParaRPr lang="en-US" dirty="0"/>
          </a:p>
        </p:txBody>
      </p:sp>
      <p:sp>
        <p:nvSpPr>
          <p:cNvPr id="11" name="Down Arrow 10"/>
          <p:cNvSpPr/>
          <p:nvPr/>
        </p:nvSpPr>
        <p:spPr>
          <a:xfrm>
            <a:off x="4706676" y="4049716"/>
            <a:ext cx="495300" cy="533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3849137" y="4617752"/>
            <a:ext cx="2210862" cy="3693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err="1" smtClean="0"/>
              <a:t>Mencetak</a:t>
            </a:r>
            <a:r>
              <a:rPr lang="en-US" dirty="0" smtClean="0"/>
              <a:t> </a:t>
            </a:r>
            <a:r>
              <a:rPr lang="en-US" dirty="0" err="1" smtClean="0"/>
              <a:t>Laporan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6604000" y="2200503"/>
            <a:ext cx="2317686" cy="3693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Login </a:t>
            </a:r>
            <a:r>
              <a:rPr lang="en-US" dirty="0" err="1" smtClean="0"/>
              <a:t>Aplikasi</a:t>
            </a:r>
            <a:r>
              <a:rPr lang="en-US" dirty="0" smtClean="0"/>
              <a:t> DAK</a:t>
            </a:r>
            <a:endParaRPr lang="en-US" dirty="0"/>
          </a:p>
        </p:txBody>
      </p:sp>
      <p:sp>
        <p:nvSpPr>
          <p:cNvPr id="15" name="Down Arrow 14"/>
          <p:cNvSpPr/>
          <p:nvPr/>
        </p:nvSpPr>
        <p:spPr>
          <a:xfrm>
            <a:off x="7385798" y="2592986"/>
            <a:ext cx="495300" cy="533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6516024" y="3126386"/>
            <a:ext cx="2223686" cy="92333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err="1" smtClean="0"/>
              <a:t>Mengisi</a:t>
            </a:r>
            <a:r>
              <a:rPr lang="en-US" dirty="0" smtClean="0"/>
              <a:t> </a:t>
            </a:r>
            <a:r>
              <a:rPr lang="en-US" dirty="0" err="1" smtClean="0"/>
              <a:t>Realisasi</a:t>
            </a:r>
            <a:r>
              <a:rPr lang="en-US" dirty="0" smtClean="0"/>
              <a:t> </a:t>
            </a:r>
          </a:p>
          <a:p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Jenjang</a:t>
            </a:r>
            <a:r>
              <a:rPr lang="en-US" dirty="0" smtClean="0"/>
              <a:t> SD,</a:t>
            </a:r>
          </a:p>
          <a:p>
            <a:r>
              <a:rPr lang="en-US" dirty="0" smtClean="0"/>
              <a:t>SMP</a:t>
            </a:r>
            <a:endParaRPr lang="en-US" dirty="0"/>
          </a:p>
        </p:txBody>
      </p:sp>
      <p:sp>
        <p:nvSpPr>
          <p:cNvPr id="17" name="Down Arrow 16"/>
          <p:cNvSpPr/>
          <p:nvPr/>
        </p:nvSpPr>
        <p:spPr>
          <a:xfrm>
            <a:off x="7394628" y="4040049"/>
            <a:ext cx="495300" cy="533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6595359" y="4617752"/>
            <a:ext cx="2210862" cy="3693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err="1" smtClean="0"/>
              <a:t>Mencetak</a:t>
            </a:r>
            <a:r>
              <a:rPr lang="en-US" dirty="0" smtClean="0"/>
              <a:t> </a:t>
            </a:r>
            <a:r>
              <a:rPr lang="en-US" dirty="0" err="1" smtClean="0"/>
              <a:t>Laporan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679399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0" y="2564904"/>
            <a:ext cx="9906000" cy="2304256"/>
          </a:xfrm>
        </p:spPr>
        <p:txBody>
          <a:bodyPr>
            <a:normAutofit/>
          </a:bodyPr>
          <a:lstStyle/>
          <a:p>
            <a:pPr marL="338138" lvl="0" indent="-265113" algn="ctr" defTabSz="885825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prstClr val="black">
                  <a:shade val="95000"/>
                </a:prstClr>
              </a:buClr>
              <a:buNone/>
              <a:defRPr/>
            </a:pPr>
            <a:r>
              <a:rPr lang="en-US" sz="71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/>
                <a:ea typeface="Cambria Math" pitchFamily="18" charset="0"/>
                <a:cs typeface="Cambria"/>
              </a:rPr>
              <a:t>T</a:t>
            </a:r>
            <a:r>
              <a:rPr lang="id-ID" sz="71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/>
                <a:ea typeface="Cambria Math" pitchFamily="18" charset="0"/>
                <a:cs typeface="Cambria"/>
              </a:rPr>
              <a:t>erima kasih</a:t>
            </a:r>
            <a:endParaRPr lang="en-US" sz="7100" b="1" dirty="0" smtClean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/>
              <a:ea typeface="Cambria Math" pitchFamily="18" charset="0"/>
              <a:cs typeface="Cambria"/>
            </a:endParaRPr>
          </a:p>
          <a:p>
            <a:pPr marL="338138" lvl="0" indent="-265113" algn="ctr" defTabSz="885825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prstClr val="black">
                  <a:shade val="95000"/>
                </a:prstClr>
              </a:buClr>
              <a:buNone/>
              <a:defRPr/>
            </a:pPr>
            <a:endParaRPr lang="en-US" sz="60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/>
              <a:ea typeface="Cambria Math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111FEF-CBDC-4166-AECB-8B7B3E8B79E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805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19570" y="476672"/>
            <a:ext cx="8490788" cy="49244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wrap="square" lIns="0" tIns="0" rIns="0" bIns="0" rtlCol="0">
            <a:spAutoFit/>
          </a:bodyPr>
          <a:lstStyle/>
          <a:p>
            <a:pPr marL="623990" algn="ctr"/>
            <a:r>
              <a:rPr lang="en-US" sz="3200" b="0" dirty="0" smtClean="0">
                <a:solidFill>
                  <a:schemeClr val="tx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DASAR HUKUM </a:t>
            </a:r>
            <a:endParaRPr sz="3200" b="0" dirty="0">
              <a:solidFill>
                <a:schemeClr val="tx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19570" y="1412776"/>
            <a:ext cx="8653096" cy="42729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19815" marR="811689" indent="-405486" algn="just">
              <a:lnSpc>
                <a:spcPct val="105000"/>
              </a:lnSpc>
              <a:buSzPct val="90000"/>
              <a:buFont typeface="Wingdings" panose="05000000000000000000" pitchFamily="2" charset="2"/>
              <a:buChar char="v"/>
              <a:tabLst>
                <a:tab pos="420531" algn="l"/>
              </a:tabLst>
            </a:pPr>
            <a:r>
              <a:rPr lang="en-US" sz="2000" dirty="0" err="1">
                <a:latin typeface="Cambria" pitchFamily="18" charset="0"/>
              </a:rPr>
              <a:t>Undang-undang</a:t>
            </a:r>
            <a:r>
              <a:rPr lang="en-US" sz="2000" dirty="0">
                <a:latin typeface="Cambria" pitchFamily="18" charset="0"/>
              </a:rPr>
              <a:t> </a:t>
            </a:r>
            <a:r>
              <a:rPr lang="en-US" sz="2000" dirty="0" err="1">
                <a:latin typeface="Cambria" pitchFamily="18" charset="0"/>
              </a:rPr>
              <a:t>Nomor</a:t>
            </a:r>
            <a:r>
              <a:rPr lang="en-US" sz="2000" dirty="0">
                <a:latin typeface="Cambria" pitchFamily="18" charset="0"/>
              </a:rPr>
              <a:t> 33 </a:t>
            </a:r>
            <a:r>
              <a:rPr lang="en-US" sz="2000" dirty="0" err="1">
                <a:latin typeface="Cambria" pitchFamily="18" charset="0"/>
              </a:rPr>
              <a:t>tahun</a:t>
            </a:r>
            <a:r>
              <a:rPr lang="en-US" sz="2000" dirty="0">
                <a:latin typeface="Cambria" pitchFamily="18" charset="0"/>
              </a:rPr>
              <a:t> 2004 </a:t>
            </a:r>
            <a:r>
              <a:rPr lang="en-US" sz="2000" dirty="0" err="1">
                <a:latin typeface="Cambria" pitchFamily="18" charset="0"/>
              </a:rPr>
              <a:t>tentang</a:t>
            </a:r>
            <a:r>
              <a:rPr lang="en-US" sz="2000" dirty="0">
                <a:latin typeface="Cambria" pitchFamily="18" charset="0"/>
              </a:rPr>
              <a:t> </a:t>
            </a:r>
            <a:r>
              <a:rPr lang="en-US" sz="2000" dirty="0" err="1">
                <a:latin typeface="Cambria" pitchFamily="18" charset="0"/>
              </a:rPr>
              <a:t>Perimbangan</a:t>
            </a:r>
            <a:r>
              <a:rPr lang="en-US" sz="2000" dirty="0">
                <a:latin typeface="Cambria" pitchFamily="18" charset="0"/>
              </a:rPr>
              <a:t> </a:t>
            </a:r>
            <a:r>
              <a:rPr lang="en-US" sz="2000" dirty="0" err="1">
                <a:latin typeface="Cambria" pitchFamily="18" charset="0"/>
              </a:rPr>
              <a:t>Keuangan</a:t>
            </a:r>
            <a:r>
              <a:rPr lang="en-US" sz="2000" dirty="0">
                <a:latin typeface="Cambria" pitchFamily="18" charset="0"/>
              </a:rPr>
              <a:t> </a:t>
            </a:r>
            <a:r>
              <a:rPr lang="en-US" sz="2000" dirty="0" err="1">
                <a:latin typeface="Cambria" pitchFamily="18" charset="0"/>
              </a:rPr>
              <a:t>antara</a:t>
            </a:r>
            <a:r>
              <a:rPr lang="en-US" sz="2000" dirty="0">
                <a:latin typeface="Cambria" pitchFamily="18" charset="0"/>
              </a:rPr>
              <a:t> </a:t>
            </a:r>
            <a:r>
              <a:rPr lang="en-US" sz="2000" dirty="0" err="1">
                <a:latin typeface="Cambria" pitchFamily="18" charset="0"/>
              </a:rPr>
              <a:t>Pemerintah</a:t>
            </a:r>
            <a:r>
              <a:rPr lang="en-US" sz="2000" dirty="0">
                <a:latin typeface="Cambria" pitchFamily="18" charset="0"/>
              </a:rPr>
              <a:t> </a:t>
            </a:r>
            <a:r>
              <a:rPr lang="en-US" sz="2000" dirty="0" err="1">
                <a:latin typeface="Cambria" pitchFamily="18" charset="0"/>
              </a:rPr>
              <a:t>Pusat</a:t>
            </a:r>
            <a:r>
              <a:rPr lang="en-US" sz="2000" dirty="0">
                <a:latin typeface="Cambria" pitchFamily="18" charset="0"/>
              </a:rPr>
              <a:t> </a:t>
            </a:r>
            <a:r>
              <a:rPr lang="en-US" sz="2000" dirty="0" err="1">
                <a:latin typeface="Cambria" pitchFamily="18" charset="0"/>
              </a:rPr>
              <a:t>dan</a:t>
            </a:r>
            <a:r>
              <a:rPr lang="en-US" sz="2000" dirty="0">
                <a:latin typeface="Cambria" pitchFamily="18" charset="0"/>
              </a:rPr>
              <a:t> </a:t>
            </a:r>
            <a:r>
              <a:rPr lang="en-US" sz="2000" dirty="0" err="1">
                <a:latin typeface="Cambria" pitchFamily="18" charset="0"/>
              </a:rPr>
              <a:t>Pemerintahan</a:t>
            </a:r>
            <a:r>
              <a:rPr lang="en-US" sz="2000" dirty="0">
                <a:latin typeface="Cambria" pitchFamily="18" charset="0"/>
              </a:rPr>
              <a:t> </a:t>
            </a:r>
            <a:r>
              <a:rPr lang="en-US" sz="2000" dirty="0" smtClean="0">
                <a:latin typeface="Cambria" pitchFamily="18" charset="0"/>
              </a:rPr>
              <a:t>Daerah;</a:t>
            </a:r>
          </a:p>
          <a:p>
            <a:pPr marL="419815" marR="811689" indent="-405486" algn="just">
              <a:lnSpc>
                <a:spcPct val="105000"/>
              </a:lnSpc>
              <a:buSzPct val="90000"/>
              <a:buFont typeface="Wingdings" panose="05000000000000000000" pitchFamily="2" charset="2"/>
              <a:buChar char="v"/>
              <a:tabLst>
                <a:tab pos="420531" algn="l"/>
              </a:tabLst>
            </a:pPr>
            <a:r>
              <a:rPr lang="en-US" sz="2000" dirty="0" err="1">
                <a:latin typeface="Cambria" pitchFamily="18" charset="0"/>
              </a:rPr>
              <a:t>Undang-undang</a:t>
            </a:r>
            <a:r>
              <a:rPr lang="en-US" sz="2000" dirty="0">
                <a:latin typeface="Cambria" pitchFamily="18" charset="0"/>
              </a:rPr>
              <a:t> </a:t>
            </a:r>
            <a:r>
              <a:rPr lang="en-US" sz="2000" dirty="0" err="1">
                <a:latin typeface="Cambria" pitchFamily="18" charset="0"/>
              </a:rPr>
              <a:t>Nomor</a:t>
            </a:r>
            <a:r>
              <a:rPr lang="en-US" sz="2000" dirty="0">
                <a:latin typeface="Cambria" pitchFamily="18" charset="0"/>
              </a:rPr>
              <a:t> 23 </a:t>
            </a:r>
            <a:r>
              <a:rPr lang="en-US" sz="2000" dirty="0" err="1">
                <a:latin typeface="Cambria" pitchFamily="18" charset="0"/>
              </a:rPr>
              <a:t>tahun</a:t>
            </a:r>
            <a:r>
              <a:rPr lang="en-US" sz="2000" dirty="0">
                <a:latin typeface="Cambria" pitchFamily="18" charset="0"/>
              </a:rPr>
              <a:t> 2014 </a:t>
            </a:r>
            <a:r>
              <a:rPr lang="en-US" sz="2000" dirty="0" err="1">
                <a:latin typeface="Cambria" pitchFamily="18" charset="0"/>
              </a:rPr>
              <a:t>tentang</a:t>
            </a:r>
            <a:r>
              <a:rPr lang="en-US" sz="2000" dirty="0">
                <a:latin typeface="Cambria" pitchFamily="18" charset="0"/>
              </a:rPr>
              <a:t> </a:t>
            </a:r>
            <a:r>
              <a:rPr lang="en-US" sz="2000" dirty="0" err="1">
                <a:latin typeface="Cambria" pitchFamily="18" charset="0"/>
              </a:rPr>
              <a:t>Pemerintahan</a:t>
            </a:r>
            <a:r>
              <a:rPr lang="en-US" sz="2000" dirty="0">
                <a:latin typeface="Cambria" pitchFamily="18" charset="0"/>
              </a:rPr>
              <a:t> </a:t>
            </a:r>
            <a:r>
              <a:rPr lang="en-US" sz="2000" dirty="0" smtClean="0">
                <a:latin typeface="Cambria" pitchFamily="18" charset="0"/>
              </a:rPr>
              <a:t>Daerah;</a:t>
            </a:r>
            <a:endParaRPr lang="en-US" sz="2000" spc="-23" dirty="0" smtClean="0">
              <a:latin typeface="Cambria"/>
              <a:cs typeface="Cambria"/>
            </a:endParaRPr>
          </a:p>
          <a:p>
            <a:pPr marL="419815" marR="811689" indent="-405486" algn="just">
              <a:lnSpc>
                <a:spcPct val="105000"/>
              </a:lnSpc>
              <a:buSzPct val="90000"/>
              <a:buFont typeface="Wingdings" panose="05000000000000000000" pitchFamily="2" charset="2"/>
              <a:buChar char="v"/>
              <a:tabLst>
                <a:tab pos="420531" algn="l"/>
              </a:tabLst>
            </a:pPr>
            <a:r>
              <a:rPr sz="2000" spc="-23" dirty="0" err="1" smtClean="0">
                <a:latin typeface="Cambria"/>
                <a:cs typeface="Cambria"/>
              </a:rPr>
              <a:t>Per</a:t>
            </a:r>
            <a:r>
              <a:rPr lang="en-US" sz="2000" spc="-23" dirty="0" err="1" smtClean="0">
                <a:latin typeface="Cambria"/>
                <a:cs typeface="Cambria"/>
              </a:rPr>
              <a:t>aturan</a:t>
            </a:r>
            <a:r>
              <a:rPr lang="en-US" sz="2000" spc="-23" dirty="0" smtClean="0">
                <a:latin typeface="Cambria"/>
                <a:cs typeface="Cambria"/>
              </a:rPr>
              <a:t> </a:t>
            </a:r>
            <a:r>
              <a:rPr lang="en-US" sz="2000" spc="-23" dirty="0" err="1">
                <a:latin typeface="Cambria"/>
                <a:cs typeface="Cambria"/>
              </a:rPr>
              <a:t>P</a:t>
            </a:r>
            <a:r>
              <a:rPr sz="2000" spc="-23" dirty="0" err="1" smtClean="0">
                <a:latin typeface="Cambria"/>
                <a:cs typeface="Cambria"/>
              </a:rPr>
              <a:t>res</a:t>
            </a:r>
            <a:r>
              <a:rPr lang="en-US" sz="2000" spc="-23" dirty="0" err="1" smtClean="0">
                <a:latin typeface="Cambria"/>
                <a:cs typeface="Cambria"/>
              </a:rPr>
              <a:t>iden</a:t>
            </a:r>
            <a:r>
              <a:rPr sz="2000" spc="-23" dirty="0" smtClean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No. </a:t>
            </a:r>
            <a:r>
              <a:rPr lang="en-US" sz="2000" spc="-6" dirty="0" smtClean="0">
                <a:latin typeface="Cambria"/>
                <a:cs typeface="Cambria"/>
              </a:rPr>
              <a:t>107</a:t>
            </a:r>
            <a:r>
              <a:rPr sz="2000" spc="-6" dirty="0" smtClean="0">
                <a:latin typeface="Cambria"/>
                <a:cs typeface="Cambria"/>
              </a:rPr>
              <a:t> </a:t>
            </a:r>
            <a:r>
              <a:rPr sz="2000" spc="-62" dirty="0" err="1">
                <a:latin typeface="Cambria"/>
                <a:cs typeface="Cambria"/>
              </a:rPr>
              <a:t>Tahun</a:t>
            </a:r>
            <a:r>
              <a:rPr sz="2000" spc="-62" dirty="0">
                <a:latin typeface="Cambria"/>
                <a:cs typeface="Cambria"/>
              </a:rPr>
              <a:t> </a:t>
            </a:r>
            <a:r>
              <a:rPr sz="2000" spc="-6" dirty="0" smtClean="0">
                <a:latin typeface="Cambria"/>
                <a:cs typeface="Cambria"/>
              </a:rPr>
              <a:t>201</a:t>
            </a:r>
            <a:r>
              <a:rPr lang="en-US" sz="2000" spc="-6" dirty="0" smtClean="0">
                <a:latin typeface="Cambria"/>
                <a:cs typeface="Cambria"/>
              </a:rPr>
              <a:t>7</a:t>
            </a:r>
            <a:r>
              <a:rPr sz="2000" spc="-6" dirty="0" smtClean="0">
                <a:latin typeface="Cambria"/>
                <a:cs typeface="Cambria"/>
              </a:rPr>
              <a:t> </a:t>
            </a:r>
            <a:r>
              <a:rPr sz="2000" spc="-6" dirty="0">
                <a:latin typeface="Cambria"/>
                <a:cs typeface="Cambria"/>
              </a:rPr>
              <a:t>tentang </a:t>
            </a:r>
            <a:r>
              <a:rPr sz="2000" spc="-11" dirty="0">
                <a:latin typeface="Cambria"/>
                <a:cs typeface="Cambria"/>
              </a:rPr>
              <a:t>Rincian  </a:t>
            </a:r>
            <a:r>
              <a:rPr sz="2000" spc="-6" dirty="0">
                <a:latin typeface="Cambria"/>
                <a:cs typeface="Cambria"/>
              </a:rPr>
              <a:t>APBN </a:t>
            </a:r>
            <a:r>
              <a:rPr sz="2000" spc="-62" dirty="0">
                <a:latin typeface="Cambria"/>
                <a:cs typeface="Cambria"/>
              </a:rPr>
              <a:t>Tahun </a:t>
            </a:r>
            <a:r>
              <a:rPr sz="2000" spc="-11" dirty="0" err="1">
                <a:latin typeface="Cambria"/>
                <a:cs typeface="Cambria"/>
              </a:rPr>
              <a:t>Anggaran</a:t>
            </a:r>
            <a:r>
              <a:rPr sz="2000" spc="-28" dirty="0">
                <a:latin typeface="Cambria"/>
                <a:cs typeface="Cambria"/>
              </a:rPr>
              <a:t> </a:t>
            </a:r>
            <a:r>
              <a:rPr sz="2000" spc="-11" dirty="0" smtClean="0">
                <a:latin typeface="Cambria"/>
                <a:cs typeface="Cambria"/>
              </a:rPr>
              <a:t>201</a:t>
            </a:r>
            <a:r>
              <a:rPr lang="en-US" sz="2000" spc="-11" dirty="0" smtClean="0">
                <a:latin typeface="Cambria"/>
                <a:cs typeface="Cambria"/>
              </a:rPr>
              <a:t>8;</a:t>
            </a:r>
          </a:p>
          <a:p>
            <a:pPr marL="419815" marR="811689" indent="-405486" algn="just">
              <a:lnSpc>
                <a:spcPct val="105000"/>
              </a:lnSpc>
              <a:buSzPct val="90000"/>
              <a:buFont typeface="Wingdings" panose="05000000000000000000" pitchFamily="2" charset="2"/>
              <a:buChar char="v"/>
              <a:tabLst>
                <a:tab pos="420531" algn="l"/>
              </a:tabLst>
            </a:pPr>
            <a:r>
              <a:rPr lang="en-US" sz="2000" spc="-11" dirty="0" err="1" smtClean="0">
                <a:latin typeface="Cambria"/>
                <a:cs typeface="Cambria"/>
              </a:rPr>
              <a:t>Peraturan</a:t>
            </a:r>
            <a:r>
              <a:rPr lang="en-US" sz="2000" spc="-11" dirty="0" smtClean="0">
                <a:latin typeface="Cambria"/>
                <a:cs typeface="Cambria"/>
              </a:rPr>
              <a:t> </a:t>
            </a:r>
            <a:r>
              <a:rPr lang="en-US" sz="2000" spc="-11" dirty="0" err="1" smtClean="0">
                <a:latin typeface="Cambria"/>
                <a:cs typeface="Cambria"/>
              </a:rPr>
              <a:t>Presiden</a:t>
            </a:r>
            <a:r>
              <a:rPr lang="en-US" sz="2000" spc="-11" dirty="0" smtClean="0">
                <a:latin typeface="Cambria"/>
                <a:cs typeface="Cambria"/>
              </a:rPr>
              <a:t> No. 5 </a:t>
            </a:r>
            <a:r>
              <a:rPr lang="en-US" sz="2000" spc="-11" dirty="0" err="1" smtClean="0">
                <a:latin typeface="Cambria"/>
                <a:cs typeface="Cambria"/>
              </a:rPr>
              <a:t>Tahun</a:t>
            </a:r>
            <a:r>
              <a:rPr lang="en-US" sz="2000" spc="-11" dirty="0" smtClean="0">
                <a:latin typeface="Cambria"/>
                <a:cs typeface="Cambria"/>
              </a:rPr>
              <a:t> 2018 </a:t>
            </a:r>
            <a:r>
              <a:rPr lang="en-US" sz="2000" spc="-11" dirty="0" err="1" smtClean="0">
                <a:latin typeface="Cambria"/>
                <a:cs typeface="Cambria"/>
              </a:rPr>
              <a:t>tentang</a:t>
            </a:r>
            <a:r>
              <a:rPr lang="en-US" sz="2000" spc="-11" dirty="0" smtClean="0">
                <a:latin typeface="Cambria"/>
                <a:cs typeface="Cambria"/>
              </a:rPr>
              <a:t> </a:t>
            </a:r>
            <a:r>
              <a:rPr lang="en-US" sz="2000" spc="-11" dirty="0" err="1" smtClean="0">
                <a:latin typeface="Cambria"/>
                <a:cs typeface="Cambria"/>
              </a:rPr>
              <a:t>Perubahan</a:t>
            </a:r>
            <a:r>
              <a:rPr lang="en-US" sz="2000" spc="-11" dirty="0" smtClean="0">
                <a:latin typeface="Cambria"/>
                <a:cs typeface="Cambria"/>
              </a:rPr>
              <a:t> </a:t>
            </a:r>
            <a:r>
              <a:rPr lang="en-US" sz="2000" spc="-11" dirty="0" err="1" smtClean="0">
                <a:latin typeface="Cambria"/>
                <a:cs typeface="Cambria"/>
              </a:rPr>
              <a:t>atas</a:t>
            </a:r>
            <a:r>
              <a:rPr lang="en-US" sz="2000" spc="-11" dirty="0" smtClean="0">
                <a:latin typeface="Cambria"/>
                <a:cs typeface="Cambria"/>
              </a:rPr>
              <a:t> </a:t>
            </a:r>
            <a:r>
              <a:rPr lang="en-US" sz="2000" spc="-11" dirty="0" err="1" smtClean="0">
                <a:latin typeface="Cambria"/>
                <a:cs typeface="Cambria"/>
              </a:rPr>
              <a:t>Perpres</a:t>
            </a:r>
            <a:r>
              <a:rPr lang="en-US" sz="2000" spc="-11" dirty="0" smtClean="0">
                <a:latin typeface="Cambria"/>
                <a:cs typeface="Cambria"/>
              </a:rPr>
              <a:t> No. 123 </a:t>
            </a:r>
            <a:r>
              <a:rPr lang="en-US" sz="2000" spc="-11" dirty="0" err="1" smtClean="0">
                <a:latin typeface="Cambria"/>
                <a:cs typeface="Cambria"/>
              </a:rPr>
              <a:t>Tahun</a:t>
            </a:r>
            <a:r>
              <a:rPr lang="en-US" sz="2000" spc="-11" dirty="0" smtClean="0">
                <a:latin typeface="Cambria"/>
                <a:cs typeface="Cambria"/>
              </a:rPr>
              <a:t> 2016 </a:t>
            </a:r>
            <a:r>
              <a:rPr lang="en-US" sz="2000" spc="-11" dirty="0" err="1" smtClean="0">
                <a:latin typeface="Cambria"/>
                <a:cs typeface="Cambria"/>
              </a:rPr>
              <a:t>tentang</a:t>
            </a:r>
            <a:r>
              <a:rPr lang="en-US" sz="2000" spc="-11" dirty="0" smtClean="0">
                <a:latin typeface="Cambria"/>
                <a:cs typeface="Cambria"/>
              </a:rPr>
              <a:t> </a:t>
            </a:r>
            <a:r>
              <a:rPr lang="en-US" sz="2000" spc="-11" dirty="0" err="1" smtClean="0">
                <a:latin typeface="Cambria"/>
                <a:cs typeface="Cambria"/>
              </a:rPr>
              <a:t>Petunjuk</a:t>
            </a:r>
            <a:r>
              <a:rPr lang="en-US" sz="2000" spc="-11" dirty="0" smtClean="0">
                <a:latin typeface="Cambria"/>
                <a:cs typeface="Cambria"/>
              </a:rPr>
              <a:t> </a:t>
            </a:r>
            <a:r>
              <a:rPr lang="en-US" sz="2000" spc="-11" dirty="0" err="1" smtClean="0">
                <a:latin typeface="Cambria"/>
                <a:cs typeface="Cambria"/>
              </a:rPr>
              <a:t>Teknis</a:t>
            </a:r>
            <a:r>
              <a:rPr lang="en-US" sz="2000" spc="-11" dirty="0" smtClean="0">
                <a:latin typeface="Cambria"/>
                <a:cs typeface="Cambria"/>
              </a:rPr>
              <a:t> Dana </a:t>
            </a:r>
            <a:r>
              <a:rPr lang="en-US" sz="2000" spc="-11" dirty="0" err="1" smtClean="0">
                <a:latin typeface="Cambria"/>
                <a:cs typeface="Cambria"/>
              </a:rPr>
              <a:t>Alokasi</a:t>
            </a:r>
            <a:r>
              <a:rPr lang="en-US" sz="2000" spc="-11" dirty="0" smtClean="0">
                <a:latin typeface="Cambria"/>
                <a:cs typeface="Cambria"/>
              </a:rPr>
              <a:t> </a:t>
            </a:r>
            <a:r>
              <a:rPr lang="en-US" sz="2000" spc="-11" dirty="0" err="1" smtClean="0">
                <a:latin typeface="Cambria"/>
                <a:cs typeface="Cambria"/>
              </a:rPr>
              <a:t>Khusus</a:t>
            </a:r>
            <a:r>
              <a:rPr lang="en-US" sz="2000" spc="-11" dirty="0" smtClean="0">
                <a:latin typeface="Cambria"/>
                <a:cs typeface="Cambria"/>
              </a:rPr>
              <a:t>  </a:t>
            </a:r>
            <a:r>
              <a:rPr lang="en-US" sz="2000" spc="-11" dirty="0" err="1" smtClean="0">
                <a:latin typeface="Cambria"/>
                <a:cs typeface="Cambria"/>
              </a:rPr>
              <a:t>Fisik</a:t>
            </a:r>
            <a:r>
              <a:rPr lang="en-US" sz="2000" spc="-11" dirty="0" smtClean="0">
                <a:latin typeface="Cambria"/>
                <a:cs typeface="Cambria"/>
              </a:rPr>
              <a:t>;</a:t>
            </a:r>
            <a:endParaRPr sz="2000" dirty="0">
              <a:latin typeface="Cambria"/>
              <a:cs typeface="Cambria"/>
            </a:endParaRPr>
          </a:p>
          <a:p>
            <a:pPr marL="419815" marR="5731" indent="-405486" algn="just">
              <a:lnSpc>
                <a:spcPct val="105000"/>
              </a:lnSpc>
              <a:buSzPct val="90000"/>
              <a:buFont typeface="Wingdings" panose="05000000000000000000" pitchFamily="2" charset="2"/>
              <a:buChar char="v"/>
              <a:tabLst>
                <a:tab pos="420531" algn="l"/>
              </a:tabLst>
            </a:pPr>
            <a:r>
              <a:rPr lang="en-US" sz="2000" dirty="0" err="1">
                <a:latin typeface="Cambria"/>
                <a:cs typeface="Cambria"/>
              </a:rPr>
              <a:t>Peraturan</a:t>
            </a:r>
            <a:r>
              <a:rPr lang="en-US" sz="2000" dirty="0">
                <a:latin typeface="Cambria"/>
                <a:cs typeface="Cambria"/>
              </a:rPr>
              <a:t> </a:t>
            </a:r>
            <a:r>
              <a:rPr lang="en-US" sz="2000" dirty="0" err="1">
                <a:latin typeface="Cambria"/>
                <a:cs typeface="Cambria"/>
              </a:rPr>
              <a:t>Menteri</a:t>
            </a:r>
            <a:r>
              <a:rPr lang="en-US" sz="2000" dirty="0">
                <a:latin typeface="Cambria"/>
                <a:cs typeface="Cambria"/>
              </a:rPr>
              <a:t> </a:t>
            </a:r>
            <a:r>
              <a:rPr lang="en-US" sz="2000" dirty="0" err="1">
                <a:latin typeface="Cambria"/>
                <a:cs typeface="Cambria"/>
              </a:rPr>
              <a:t>Keuangan</a:t>
            </a:r>
            <a:r>
              <a:rPr lang="en-US" sz="2000" dirty="0">
                <a:latin typeface="Cambria"/>
                <a:cs typeface="Cambria"/>
              </a:rPr>
              <a:t> </a:t>
            </a:r>
            <a:r>
              <a:rPr lang="en-US" sz="2000" dirty="0" err="1" smtClean="0">
                <a:latin typeface="Cambria"/>
                <a:cs typeface="Cambria"/>
              </a:rPr>
              <a:t>Nomor</a:t>
            </a:r>
            <a:r>
              <a:rPr lang="en-US" sz="2000" dirty="0" smtClean="0">
                <a:latin typeface="Cambria"/>
                <a:cs typeface="Cambria"/>
              </a:rPr>
              <a:t> 112/PMK.07/2017 </a:t>
            </a:r>
            <a:r>
              <a:rPr lang="en-US" sz="2000" dirty="0" err="1" smtClean="0">
                <a:latin typeface="Cambria"/>
                <a:cs typeface="Cambria"/>
              </a:rPr>
              <a:t>Tahun</a:t>
            </a:r>
            <a:r>
              <a:rPr lang="en-US" sz="2000" dirty="0" smtClean="0">
                <a:latin typeface="Cambria"/>
                <a:cs typeface="Cambria"/>
              </a:rPr>
              <a:t> 2017 </a:t>
            </a:r>
            <a:r>
              <a:rPr lang="en-US" sz="2000" dirty="0" err="1" smtClean="0">
                <a:latin typeface="Cambria"/>
                <a:cs typeface="Cambria"/>
              </a:rPr>
              <a:t>tentang</a:t>
            </a:r>
            <a:r>
              <a:rPr lang="en-US" sz="2000" dirty="0" smtClean="0">
                <a:latin typeface="Cambria"/>
                <a:cs typeface="Cambria"/>
              </a:rPr>
              <a:t> </a:t>
            </a:r>
            <a:r>
              <a:rPr lang="en-US" sz="2000" dirty="0" err="1" smtClean="0">
                <a:latin typeface="Cambria"/>
                <a:cs typeface="Cambria"/>
              </a:rPr>
              <a:t>Perubahan</a:t>
            </a:r>
            <a:r>
              <a:rPr lang="en-US" sz="2000" dirty="0" smtClean="0">
                <a:latin typeface="Cambria"/>
                <a:cs typeface="Cambria"/>
              </a:rPr>
              <a:t> </a:t>
            </a:r>
            <a:r>
              <a:rPr lang="en-US" sz="2000" dirty="0" err="1" smtClean="0">
                <a:latin typeface="Cambria"/>
                <a:cs typeface="Cambria"/>
              </a:rPr>
              <a:t>atas</a:t>
            </a:r>
            <a:r>
              <a:rPr lang="en-US" sz="2000" dirty="0" smtClean="0">
                <a:latin typeface="Cambria"/>
                <a:cs typeface="Cambria"/>
              </a:rPr>
              <a:t> PMK No. </a:t>
            </a:r>
            <a:r>
              <a:rPr lang="en-US" sz="2000" dirty="0">
                <a:latin typeface="Cambria"/>
                <a:cs typeface="Cambria"/>
              </a:rPr>
              <a:t>50/PMK.07/2017 </a:t>
            </a:r>
            <a:r>
              <a:rPr lang="en-US" sz="2000" dirty="0" err="1">
                <a:latin typeface="Cambria"/>
                <a:cs typeface="Cambria"/>
              </a:rPr>
              <a:t>tentang</a:t>
            </a:r>
            <a:r>
              <a:rPr lang="en-US" sz="2000" dirty="0">
                <a:latin typeface="Cambria"/>
                <a:cs typeface="Cambria"/>
              </a:rPr>
              <a:t> </a:t>
            </a:r>
            <a:r>
              <a:rPr lang="en-US" sz="2000" dirty="0" err="1">
                <a:latin typeface="Cambria"/>
                <a:cs typeface="Cambria"/>
              </a:rPr>
              <a:t>Pengelolaan</a:t>
            </a:r>
            <a:r>
              <a:rPr lang="en-US" sz="2000" dirty="0">
                <a:latin typeface="Cambria"/>
                <a:cs typeface="Cambria"/>
              </a:rPr>
              <a:t> Transfer </a:t>
            </a:r>
            <a:r>
              <a:rPr lang="en-US" sz="2000" dirty="0" err="1">
                <a:latin typeface="Cambria"/>
                <a:cs typeface="Cambria"/>
              </a:rPr>
              <a:t>ke</a:t>
            </a:r>
            <a:r>
              <a:rPr lang="en-US" sz="2000" dirty="0">
                <a:latin typeface="Cambria"/>
                <a:cs typeface="Cambria"/>
              </a:rPr>
              <a:t> Daerah </a:t>
            </a:r>
            <a:r>
              <a:rPr lang="en-US" sz="2000" dirty="0" err="1">
                <a:latin typeface="Cambria"/>
                <a:cs typeface="Cambria"/>
              </a:rPr>
              <a:t>dan</a:t>
            </a:r>
            <a:r>
              <a:rPr lang="en-US" sz="2000" dirty="0">
                <a:latin typeface="Cambria"/>
                <a:cs typeface="Cambria"/>
              </a:rPr>
              <a:t> Dana </a:t>
            </a:r>
            <a:r>
              <a:rPr lang="en-US" sz="2000" dirty="0" err="1" smtClean="0">
                <a:latin typeface="Cambria"/>
                <a:cs typeface="Cambria"/>
              </a:rPr>
              <a:t>Desa</a:t>
            </a:r>
            <a:r>
              <a:rPr lang="en-US" sz="2000" spc="-6" dirty="0">
                <a:latin typeface="Cambria"/>
                <a:cs typeface="Cambria"/>
              </a:rPr>
              <a:t>.</a:t>
            </a:r>
            <a:endParaRPr lang="en-US" sz="2000" spc="-6" dirty="0" smtClean="0">
              <a:latin typeface="Cambria"/>
              <a:cs typeface="Cambria"/>
            </a:endParaRPr>
          </a:p>
          <a:p>
            <a:pPr marL="419815" indent="-405486" algn="just">
              <a:spcBef>
                <a:spcPts val="203"/>
              </a:spcBef>
              <a:buSzPct val="90000"/>
              <a:buFont typeface="Wingdings" panose="05000000000000000000" pitchFamily="2" charset="2"/>
              <a:buChar char="v"/>
              <a:tabLst>
                <a:tab pos="420531" algn="l"/>
              </a:tabLst>
            </a:pPr>
            <a:endParaRPr sz="2400" dirty="0">
              <a:latin typeface="Cambria"/>
              <a:cs typeface="Cambria"/>
            </a:endParaRPr>
          </a:p>
        </p:txBody>
      </p:sp>
    </p:spTree>
    <p:extLst>
      <p:ext uri="{BB962C8B-B14F-4D97-AF65-F5344CB8AC3E}">
        <p14:creationId xmlns:p14="http://schemas.microsoft.com/office/powerpoint/2010/main" val="674054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4486" y="332656"/>
            <a:ext cx="8912479" cy="43088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 smtClean="0"/>
              <a:t>ARAH KEBIJAKAN DAN MENU DAK REGULER PENDIDIKAN </a:t>
            </a:r>
            <a:endParaRPr lang="en-US" sz="2200" b="1" dirty="0">
              <a:solidFill>
                <a:schemeClr val="accent2"/>
              </a:solidFill>
            </a:endParaRPr>
          </a:p>
        </p:txBody>
      </p:sp>
      <p:grpSp>
        <p:nvGrpSpPr>
          <p:cNvPr id="9" name="Group 8"/>
          <p:cNvGrpSpPr/>
          <p:nvPr/>
        </p:nvGrpSpPr>
        <p:grpSpPr>
          <a:xfrm flipV="1">
            <a:off x="0" y="933458"/>
            <a:ext cx="8784290" cy="102198"/>
            <a:chOff x="0" y="2631522"/>
            <a:chExt cx="15040549" cy="828013"/>
          </a:xfrm>
        </p:grpSpPr>
        <p:grpSp>
          <p:nvGrpSpPr>
            <p:cNvPr id="12" name="Group 11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14" name="Rectangle 13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solidFill>
                    <a:prstClr val="white"/>
                  </a:solidFill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5" name="Parallelogram 14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solidFill>
                    <a:prstClr val="white"/>
                  </a:solidFill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13" name="Parallelogram 12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solidFill>
                  <a:prstClr val="white"/>
                </a:solidFill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642" y="933458"/>
            <a:ext cx="8906845" cy="5318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0432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76536" y="391790"/>
            <a:ext cx="8501026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ARAH KEBIJAKAN DAN MENU DAK PENUGASAN</a:t>
            </a:r>
            <a:endParaRPr lang="en-US" sz="2400" b="1" dirty="0">
              <a:solidFill>
                <a:schemeClr val="accent2"/>
              </a:solidFill>
            </a:endParaRPr>
          </a:p>
        </p:txBody>
      </p:sp>
      <p:grpSp>
        <p:nvGrpSpPr>
          <p:cNvPr id="9" name="Group 8"/>
          <p:cNvGrpSpPr/>
          <p:nvPr/>
        </p:nvGrpSpPr>
        <p:grpSpPr>
          <a:xfrm flipV="1">
            <a:off x="0" y="933458"/>
            <a:ext cx="8784290" cy="102198"/>
            <a:chOff x="0" y="2631522"/>
            <a:chExt cx="15040549" cy="828013"/>
          </a:xfrm>
        </p:grpSpPr>
        <p:grpSp>
          <p:nvGrpSpPr>
            <p:cNvPr id="12" name="Group 11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14" name="Rectangle 13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solidFill>
                    <a:prstClr val="white"/>
                  </a:solidFill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5" name="Parallelogram 14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solidFill>
                    <a:prstClr val="white"/>
                  </a:solidFill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13" name="Parallelogram 12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solidFill>
                  <a:prstClr val="white"/>
                </a:solidFill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013" y="881717"/>
            <a:ext cx="8893549" cy="5711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10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111FEF-CBDC-4166-AECB-8B7B3E8B79E3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  <p:pic>
        <p:nvPicPr>
          <p:cNvPr id="5" name="Content Placeholder 4"/>
          <p:cNvPicPr>
            <a:picLocks noGrp="1"/>
          </p:cNvPicPr>
          <p:nvPr>
            <p:ph idx="1"/>
          </p:nvPr>
        </p:nvPicPr>
        <p:blipFill rotWithShape="1">
          <a:blip r:embed="rId2"/>
          <a:srcRect l="24114" t="26357" r="23987" b="7961"/>
          <a:stretch/>
        </p:blipFill>
        <p:spPr bwMode="auto">
          <a:xfrm>
            <a:off x="2432720" y="620688"/>
            <a:ext cx="4663086" cy="247287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Picture 5"/>
          <p:cNvPicPr/>
          <p:nvPr/>
        </p:nvPicPr>
        <p:blipFill rotWithShape="1">
          <a:blip r:embed="rId3"/>
          <a:srcRect l="34863" t="38501" r="21374" b="38740"/>
          <a:stretch/>
        </p:blipFill>
        <p:spPr bwMode="auto">
          <a:xfrm>
            <a:off x="776536" y="3429000"/>
            <a:ext cx="8424936" cy="239563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1342829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111FEF-CBDC-4166-AECB-8B7B3E8B79E3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  <p:pic>
        <p:nvPicPr>
          <p:cNvPr id="5" name="Picture 4"/>
          <p:cNvPicPr/>
          <p:nvPr/>
        </p:nvPicPr>
        <p:blipFill rotWithShape="1">
          <a:blip r:embed="rId2"/>
          <a:srcRect l="36171" t="20929" r="20501" b="12602"/>
          <a:stretch/>
        </p:blipFill>
        <p:spPr bwMode="auto">
          <a:xfrm>
            <a:off x="704528" y="620688"/>
            <a:ext cx="8640960" cy="547260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1561279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4568" y="332656"/>
            <a:ext cx="8147685" cy="548640"/>
          </a:xfrm>
          <a:solidFill>
            <a:schemeClr val="accent3">
              <a:lumMod val="40000"/>
              <a:lumOff val="60000"/>
            </a:schemeClr>
          </a:solidFill>
        </p:spPr>
        <p:txBody>
          <a:bodyPr/>
          <a:lstStyle/>
          <a:p>
            <a:pPr algn="ctr"/>
            <a:r>
              <a:rPr lang="en-US" b="1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Latar</a:t>
            </a:r>
            <a:r>
              <a:rPr lang="en-US" b="1" dirty="0" smtClean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b="1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belakang</a:t>
            </a:r>
            <a:endParaRPr lang="en-US" b="1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36576" y="1268760"/>
            <a:ext cx="7920880" cy="3096344"/>
          </a:xfrm>
          <a:ln>
            <a:solidFill>
              <a:schemeClr val="tx1"/>
            </a:solidFill>
          </a:ln>
        </p:spPr>
        <p:txBody>
          <a:bodyPr>
            <a:normAutofit fontScale="92500" lnSpcReduction="20000"/>
          </a:bodyPr>
          <a:lstStyle/>
          <a:p>
            <a:pPr>
              <a:buFont typeface="+mj-lt"/>
              <a:buAutoNum type="alphaUcPeriod"/>
            </a:pPr>
            <a:r>
              <a:rPr lang="en-US" sz="1800" dirty="0" err="1" smtClean="0"/>
              <a:t>Masih</a:t>
            </a:r>
            <a:r>
              <a:rPr lang="en-US" sz="1800" dirty="0" smtClean="0"/>
              <a:t> </a:t>
            </a:r>
            <a:r>
              <a:rPr lang="en-US" sz="1800" dirty="0" err="1" smtClean="0"/>
              <a:t>rendahnya</a:t>
            </a:r>
            <a:r>
              <a:rPr lang="en-US" sz="1800" dirty="0" smtClean="0"/>
              <a:t> </a:t>
            </a:r>
            <a:r>
              <a:rPr lang="en-US" sz="1800" dirty="0" err="1" smtClean="0"/>
              <a:t>laporan</a:t>
            </a:r>
            <a:r>
              <a:rPr lang="en-US" sz="1800" dirty="0" smtClean="0"/>
              <a:t> </a:t>
            </a:r>
            <a:r>
              <a:rPr lang="en-US" sz="1800" dirty="0" err="1" smtClean="0"/>
              <a:t>dari</a:t>
            </a:r>
            <a:r>
              <a:rPr lang="en-US" sz="1800" dirty="0" smtClean="0"/>
              <a:t> </a:t>
            </a:r>
            <a:r>
              <a:rPr lang="en-US" sz="1800" dirty="0" err="1" smtClean="0"/>
              <a:t>Kab</a:t>
            </a:r>
            <a:r>
              <a:rPr lang="en-US" sz="1800" dirty="0" smtClean="0"/>
              <a:t>/Kota </a:t>
            </a:r>
            <a:r>
              <a:rPr lang="en-US" sz="1800" dirty="0" err="1" smtClean="0"/>
              <a:t>terkait</a:t>
            </a:r>
            <a:r>
              <a:rPr lang="en-US" sz="1800" dirty="0" smtClean="0"/>
              <a:t> </a:t>
            </a:r>
            <a:r>
              <a:rPr lang="en-US" sz="1800" dirty="0" err="1" smtClean="0"/>
              <a:t>pelaksanaan</a:t>
            </a:r>
            <a:r>
              <a:rPr lang="en-US" sz="1800" dirty="0" smtClean="0"/>
              <a:t> DAK;</a:t>
            </a:r>
          </a:p>
          <a:p>
            <a:pPr>
              <a:buFont typeface="+mj-lt"/>
              <a:buAutoNum type="alphaUcPeriod"/>
            </a:pPr>
            <a:r>
              <a:rPr lang="en-US" sz="1800" dirty="0" err="1" smtClean="0"/>
              <a:t>Kementerian</a:t>
            </a:r>
            <a:r>
              <a:rPr lang="en-US" sz="1800" dirty="0" smtClean="0"/>
              <a:t> </a:t>
            </a:r>
            <a:r>
              <a:rPr lang="en-US" sz="1800" dirty="0" err="1" smtClean="0"/>
              <a:t>Pendidikan</a:t>
            </a:r>
            <a:r>
              <a:rPr lang="en-US" sz="1800" dirty="0" smtClean="0"/>
              <a:t> </a:t>
            </a:r>
            <a:r>
              <a:rPr lang="en-US" sz="1800" dirty="0" err="1" smtClean="0"/>
              <a:t>dan</a:t>
            </a:r>
            <a:r>
              <a:rPr lang="en-US" sz="1800" dirty="0" smtClean="0"/>
              <a:t> </a:t>
            </a:r>
            <a:r>
              <a:rPr lang="en-US" sz="1800" dirty="0" err="1" smtClean="0"/>
              <a:t>Kebudayaan</a:t>
            </a:r>
            <a:r>
              <a:rPr lang="en-US" sz="1800" dirty="0" smtClean="0"/>
              <a:t> </a:t>
            </a:r>
            <a:r>
              <a:rPr lang="en-US" sz="1800" dirty="0" err="1" smtClean="0"/>
              <a:t>selaku</a:t>
            </a:r>
            <a:r>
              <a:rPr lang="en-US" sz="1800" dirty="0" smtClean="0"/>
              <a:t> Pembina </a:t>
            </a:r>
            <a:r>
              <a:rPr lang="en-US" sz="1800" dirty="0" err="1" smtClean="0"/>
              <a:t>Teknis</a:t>
            </a:r>
            <a:r>
              <a:rPr lang="en-US" sz="1800" dirty="0" smtClean="0"/>
              <a:t> DAK </a:t>
            </a:r>
            <a:r>
              <a:rPr lang="en-US" sz="1800" dirty="0" err="1" smtClean="0"/>
              <a:t>Bidang</a:t>
            </a:r>
            <a:r>
              <a:rPr lang="en-US" sz="1800" dirty="0" smtClean="0"/>
              <a:t> </a:t>
            </a:r>
            <a:r>
              <a:rPr lang="en-US" sz="1800" dirty="0" err="1" smtClean="0"/>
              <a:t>Pendidikan</a:t>
            </a:r>
            <a:r>
              <a:rPr lang="en-US" sz="1800" dirty="0" smtClean="0"/>
              <a:t> </a:t>
            </a:r>
            <a:r>
              <a:rPr lang="en-US" sz="1800" dirty="0" err="1" smtClean="0"/>
              <a:t>selalu</a:t>
            </a:r>
            <a:r>
              <a:rPr lang="en-US" sz="1800" dirty="0" smtClean="0"/>
              <a:t> </a:t>
            </a:r>
            <a:r>
              <a:rPr lang="en-US" sz="1800" dirty="0" err="1" smtClean="0"/>
              <a:t>diminta</a:t>
            </a:r>
            <a:r>
              <a:rPr lang="en-US" sz="1800" dirty="0" smtClean="0"/>
              <a:t> </a:t>
            </a:r>
            <a:r>
              <a:rPr lang="en-US" sz="1800" dirty="0" err="1" smtClean="0"/>
              <a:t>untuk</a:t>
            </a:r>
            <a:r>
              <a:rPr lang="en-US" sz="1800" dirty="0" smtClean="0"/>
              <a:t> </a:t>
            </a:r>
            <a:r>
              <a:rPr lang="en-US" sz="1800" dirty="0" err="1" smtClean="0"/>
              <a:t>melaporkan</a:t>
            </a:r>
            <a:r>
              <a:rPr lang="en-US" sz="1800" dirty="0" smtClean="0"/>
              <a:t> </a:t>
            </a:r>
            <a:r>
              <a:rPr lang="en-US" sz="1800" dirty="0" err="1" smtClean="0"/>
              <a:t>realisasi</a:t>
            </a:r>
            <a:r>
              <a:rPr lang="en-US" sz="1800" dirty="0" smtClean="0"/>
              <a:t> </a:t>
            </a:r>
            <a:r>
              <a:rPr lang="en-US" sz="1800" dirty="0" err="1" smtClean="0"/>
              <a:t>fisik</a:t>
            </a:r>
            <a:r>
              <a:rPr lang="en-US" sz="1800" dirty="0" smtClean="0"/>
              <a:t> yang </a:t>
            </a:r>
            <a:r>
              <a:rPr lang="en-US" sz="1800" dirty="0" err="1" smtClean="0"/>
              <a:t>menjadi</a:t>
            </a:r>
            <a:r>
              <a:rPr lang="en-US" sz="1800" dirty="0" smtClean="0"/>
              <a:t> </a:t>
            </a:r>
            <a:r>
              <a:rPr lang="en-US" sz="1800" dirty="0" err="1" smtClean="0"/>
              <a:t>sasaran</a:t>
            </a:r>
            <a:r>
              <a:rPr lang="en-US" sz="1800" dirty="0" smtClean="0"/>
              <a:t> DAK </a:t>
            </a:r>
            <a:r>
              <a:rPr lang="en-US" sz="1800" dirty="0" err="1" smtClean="0"/>
              <a:t>Bidang</a:t>
            </a:r>
            <a:r>
              <a:rPr lang="en-US" sz="1800" dirty="0" smtClean="0"/>
              <a:t> </a:t>
            </a:r>
            <a:r>
              <a:rPr lang="en-US" sz="1800" dirty="0" err="1" smtClean="0"/>
              <a:t>Pendidikan</a:t>
            </a:r>
            <a:r>
              <a:rPr lang="en-US" sz="1800" dirty="0" smtClean="0"/>
              <a:t>;</a:t>
            </a:r>
          </a:p>
          <a:p>
            <a:pPr>
              <a:buFont typeface="+mj-lt"/>
              <a:buAutoNum type="alphaUcPeriod"/>
            </a:pPr>
            <a:r>
              <a:rPr lang="en-US" sz="1800" dirty="0" err="1" smtClean="0"/>
              <a:t>Besarnya</a:t>
            </a:r>
            <a:r>
              <a:rPr lang="en-US" sz="1800" dirty="0" smtClean="0"/>
              <a:t> </a:t>
            </a:r>
            <a:r>
              <a:rPr lang="en-US" sz="1800" dirty="0" err="1" smtClean="0"/>
              <a:t>alokasi</a:t>
            </a:r>
            <a:r>
              <a:rPr lang="en-US" sz="1800" dirty="0" smtClean="0"/>
              <a:t> DAK  </a:t>
            </a:r>
            <a:r>
              <a:rPr lang="en-US" sz="1800" dirty="0" err="1" smtClean="0"/>
              <a:t>Bidang</a:t>
            </a:r>
            <a:r>
              <a:rPr lang="en-US" sz="1800" dirty="0" smtClean="0"/>
              <a:t> </a:t>
            </a:r>
            <a:r>
              <a:rPr lang="en-US" sz="1800" dirty="0" err="1" smtClean="0"/>
              <a:t>Pendidikan</a:t>
            </a:r>
            <a:r>
              <a:rPr lang="en-US" sz="1800" dirty="0" smtClean="0"/>
              <a:t> yang </a:t>
            </a:r>
            <a:r>
              <a:rPr lang="en-US" sz="1800" dirty="0" err="1" smtClean="0"/>
              <a:t>dikelola</a:t>
            </a:r>
            <a:r>
              <a:rPr lang="en-US" sz="1800" dirty="0" smtClean="0"/>
              <a:t> </a:t>
            </a:r>
            <a:r>
              <a:rPr lang="en-US" sz="1800" dirty="0" err="1" smtClean="0"/>
              <a:t>oleh</a:t>
            </a:r>
            <a:r>
              <a:rPr lang="en-US" sz="1800" dirty="0" smtClean="0"/>
              <a:t> </a:t>
            </a:r>
            <a:r>
              <a:rPr lang="en-US" sz="1800" dirty="0" err="1" smtClean="0"/>
              <a:t>Pemerintah</a:t>
            </a:r>
            <a:r>
              <a:rPr lang="en-US" sz="1800" dirty="0" smtClean="0"/>
              <a:t> Daerah, </a:t>
            </a:r>
            <a:r>
              <a:rPr lang="en-US" sz="1800" dirty="0" err="1" smtClean="0"/>
              <a:t>tetapi</a:t>
            </a:r>
            <a:r>
              <a:rPr lang="en-US" sz="1800" dirty="0" smtClean="0"/>
              <a:t> </a:t>
            </a:r>
            <a:r>
              <a:rPr lang="en-US" sz="1800" dirty="0" err="1" smtClean="0"/>
              <a:t>belum</a:t>
            </a:r>
            <a:r>
              <a:rPr lang="en-US" sz="1800" dirty="0" smtClean="0"/>
              <a:t> </a:t>
            </a:r>
            <a:r>
              <a:rPr lang="en-US" sz="1800" dirty="0" err="1" smtClean="0"/>
              <a:t>diketahui</a:t>
            </a:r>
            <a:r>
              <a:rPr lang="en-US" sz="1800" dirty="0" smtClean="0"/>
              <a:t> </a:t>
            </a:r>
            <a:r>
              <a:rPr lang="en-US" sz="1800" dirty="0" err="1" smtClean="0"/>
              <a:t>besarnya</a:t>
            </a:r>
            <a:r>
              <a:rPr lang="en-US" sz="1800" dirty="0" smtClean="0"/>
              <a:t> </a:t>
            </a:r>
            <a:r>
              <a:rPr lang="en-US" sz="1800" dirty="0" err="1" smtClean="0"/>
              <a:t>kontribusi</a:t>
            </a:r>
            <a:r>
              <a:rPr lang="en-US" sz="1800" dirty="0" smtClean="0"/>
              <a:t> </a:t>
            </a:r>
            <a:r>
              <a:rPr lang="en-US" sz="1800" dirty="0" err="1" smtClean="0"/>
              <a:t>terhadap</a:t>
            </a:r>
            <a:r>
              <a:rPr lang="en-US" sz="1800" dirty="0" smtClean="0"/>
              <a:t> </a:t>
            </a:r>
            <a:r>
              <a:rPr lang="en-US" sz="1800" dirty="0" err="1" smtClean="0"/>
              <a:t>pencapaian</a:t>
            </a:r>
            <a:r>
              <a:rPr lang="en-US" sz="1800" dirty="0" smtClean="0"/>
              <a:t> </a:t>
            </a:r>
            <a:r>
              <a:rPr lang="en-US" sz="1800" dirty="0" err="1" smtClean="0"/>
              <a:t>sasaran</a:t>
            </a:r>
            <a:r>
              <a:rPr lang="en-US" sz="1800" dirty="0" smtClean="0"/>
              <a:t> </a:t>
            </a:r>
            <a:r>
              <a:rPr lang="en-US" sz="1800" dirty="0" err="1" smtClean="0"/>
              <a:t>pembangunan</a:t>
            </a:r>
            <a:r>
              <a:rPr lang="en-US" sz="1800" dirty="0" smtClean="0"/>
              <a:t> </a:t>
            </a:r>
            <a:r>
              <a:rPr lang="en-US" sz="1800" dirty="0" err="1" smtClean="0"/>
              <a:t>fisik</a:t>
            </a:r>
            <a:r>
              <a:rPr lang="en-US" sz="1800" dirty="0" smtClean="0"/>
              <a:t>  </a:t>
            </a:r>
            <a:r>
              <a:rPr lang="en-US" sz="1800" dirty="0" err="1" smtClean="0"/>
              <a:t>Bidang</a:t>
            </a:r>
            <a:r>
              <a:rPr lang="en-US" sz="1800" dirty="0" smtClean="0"/>
              <a:t> </a:t>
            </a:r>
            <a:r>
              <a:rPr lang="en-US" sz="1800" dirty="0" err="1" smtClean="0"/>
              <a:t>Pendidikan</a:t>
            </a:r>
            <a:r>
              <a:rPr lang="en-US" sz="1800" dirty="0" smtClean="0"/>
              <a:t>.;</a:t>
            </a:r>
          </a:p>
          <a:p>
            <a:pPr>
              <a:buFont typeface="+mj-lt"/>
              <a:buAutoNum type="alphaUcPeriod"/>
            </a:pPr>
            <a:r>
              <a:rPr lang="en-US" sz="1800" dirty="0" err="1" smtClean="0"/>
              <a:t>Besarnya</a:t>
            </a:r>
            <a:r>
              <a:rPr lang="en-US" sz="1800" dirty="0" smtClean="0"/>
              <a:t> dana transfer </a:t>
            </a:r>
            <a:r>
              <a:rPr lang="en-US" sz="1800" dirty="0" err="1" smtClean="0"/>
              <a:t>daerah</a:t>
            </a:r>
            <a:r>
              <a:rPr lang="en-US" sz="1800" dirty="0" smtClean="0"/>
              <a:t> yang </a:t>
            </a:r>
            <a:r>
              <a:rPr lang="en-US" sz="1800" dirty="0" err="1" smtClean="0"/>
              <a:t>semakin</a:t>
            </a:r>
            <a:r>
              <a:rPr lang="en-US" sz="1800" dirty="0" smtClean="0"/>
              <a:t> </a:t>
            </a:r>
            <a:r>
              <a:rPr lang="en-US" sz="1800" dirty="0" err="1" smtClean="0"/>
              <a:t>meningkat</a:t>
            </a:r>
            <a:r>
              <a:rPr lang="en-US" sz="1800" dirty="0" smtClean="0"/>
              <a:t> </a:t>
            </a:r>
            <a:r>
              <a:rPr lang="en-US" sz="1800" dirty="0" err="1" smtClean="0"/>
              <a:t>setiap</a:t>
            </a:r>
            <a:r>
              <a:rPr lang="en-US" sz="1800" dirty="0" smtClean="0"/>
              <a:t> </a:t>
            </a:r>
            <a:r>
              <a:rPr lang="en-US" sz="1800" dirty="0" err="1" smtClean="0"/>
              <a:t>tahun</a:t>
            </a:r>
            <a:r>
              <a:rPr lang="en-US" sz="1800" dirty="0" smtClean="0"/>
              <a:t>, </a:t>
            </a:r>
            <a:r>
              <a:rPr lang="en-US" sz="1800" dirty="0" err="1" smtClean="0"/>
              <a:t>sehingga</a:t>
            </a:r>
            <a:r>
              <a:rPr lang="en-US" sz="1800" dirty="0" smtClean="0"/>
              <a:t> </a:t>
            </a:r>
            <a:r>
              <a:rPr lang="en-US" sz="1800" dirty="0" err="1" smtClean="0"/>
              <a:t>perlu</a:t>
            </a:r>
            <a:r>
              <a:rPr lang="en-US" sz="1800" dirty="0" smtClean="0"/>
              <a:t> </a:t>
            </a:r>
            <a:r>
              <a:rPr lang="en-US" sz="1800" dirty="0" err="1" smtClean="0"/>
              <a:t>adanya</a:t>
            </a:r>
            <a:r>
              <a:rPr lang="en-US" sz="1800" dirty="0" smtClean="0"/>
              <a:t> </a:t>
            </a:r>
            <a:r>
              <a:rPr lang="en-US" sz="1800" dirty="0" err="1" smtClean="0"/>
              <a:t>sistem</a:t>
            </a:r>
            <a:r>
              <a:rPr lang="en-US" sz="1800" dirty="0" smtClean="0"/>
              <a:t> </a:t>
            </a:r>
            <a:r>
              <a:rPr lang="en-US" sz="1800" dirty="0" err="1" smtClean="0"/>
              <a:t>pemantauan</a:t>
            </a:r>
            <a:r>
              <a:rPr lang="en-US" sz="1800" dirty="0" smtClean="0"/>
              <a:t>  yang </a:t>
            </a:r>
            <a:r>
              <a:rPr lang="en-US" sz="1800" dirty="0" err="1" smtClean="0"/>
              <a:t>mudah</a:t>
            </a:r>
            <a:r>
              <a:rPr lang="en-US" sz="1800" dirty="0" smtClean="0"/>
              <a:t> </a:t>
            </a:r>
            <a:r>
              <a:rPr lang="en-US" sz="1800" dirty="0" err="1" smtClean="0"/>
              <a:t>dan</a:t>
            </a:r>
            <a:r>
              <a:rPr lang="en-US" sz="1800" dirty="0" smtClean="0"/>
              <a:t> </a:t>
            </a:r>
            <a:r>
              <a:rPr lang="en-US" sz="1800" dirty="0" err="1" smtClean="0"/>
              <a:t>cepat</a:t>
            </a:r>
            <a:r>
              <a:rPr lang="en-US" sz="1800" dirty="0" smtClean="0"/>
              <a:t> </a:t>
            </a:r>
            <a:r>
              <a:rPr lang="en-US" sz="1800" dirty="0" err="1" smtClean="0"/>
              <a:t>terhadap</a:t>
            </a:r>
            <a:r>
              <a:rPr lang="en-US" sz="1800" dirty="0" smtClean="0"/>
              <a:t> </a:t>
            </a:r>
            <a:r>
              <a:rPr lang="en-US" sz="1800" dirty="0" err="1" smtClean="0"/>
              <a:t>pelaksanaannya</a:t>
            </a:r>
            <a:r>
              <a:rPr lang="en-US" sz="1800" dirty="0" smtClean="0"/>
              <a:t> </a:t>
            </a:r>
            <a:r>
              <a:rPr lang="en-US" sz="1800" dirty="0" err="1" smtClean="0"/>
              <a:t>serta</a:t>
            </a:r>
            <a:r>
              <a:rPr lang="en-US" sz="1800" dirty="0" smtClean="0"/>
              <a:t> </a:t>
            </a:r>
            <a:r>
              <a:rPr lang="en-US" sz="1800" dirty="0" err="1" smtClean="0"/>
              <a:t>hasil</a:t>
            </a:r>
            <a:r>
              <a:rPr lang="en-US" sz="1800" dirty="0" smtClean="0"/>
              <a:t> yang </a:t>
            </a:r>
            <a:r>
              <a:rPr lang="en-US" sz="1800" dirty="0" err="1" smtClean="0"/>
              <a:t>telah</a:t>
            </a:r>
            <a:r>
              <a:rPr lang="en-US" sz="1800" dirty="0" smtClean="0"/>
              <a:t> </a:t>
            </a:r>
            <a:r>
              <a:rPr lang="en-US" sz="1800" dirty="0" err="1" smtClean="0"/>
              <a:t>dicapai</a:t>
            </a:r>
            <a:r>
              <a:rPr lang="en-US" sz="1800" dirty="0" smtClean="0"/>
              <a:t>.;</a:t>
            </a:r>
          </a:p>
          <a:p>
            <a:pPr>
              <a:buFont typeface="+mj-lt"/>
              <a:buAutoNum type="alphaUcPeriod"/>
            </a:pPr>
            <a:r>
              <a:rPr lang="en-US" sz="1800" dirty="0" smtClean="0"/>
              <a:t>DAK </a:t>
            </a:r>
            <a:r>
              <a:rPr lang="en-US" sz="1800" dirty="0" err="1" smtClean="0"/>
              <a:t>mendapat</a:t>
            </a:r>
            <a:r>
              <a:rPr lang="en-US" sz="1800" dirty="0" smtClean="0"/>
              <a:t> </a:t>
            </a:r>
            <a:r>
              <a:rPr lang="en-US" sz="1800" dirty="0" err="1" smtClean="0"/>
              <a:t>perhatian</a:t>
            </a:r>
            <a:r>
              <a:rPr lang="en-US" sz="1800" dirty="0" smtClean="0"/>
              <a:t> </a:t>
            </a:r>
            <a:r>
              <a:rPr lang="en-US" sz="1800" dirty="0" err="1" smtClean="0"/>
              <a:t>khusus</a:t>
            </a:r>
            <a:r>
              <a:rPr lang="en-US" sz="1800" dirty="0" smtClean="0"/>
              <a:t> </a:t>
            </a:r>
            <a:r>
              <a:rPr lang="en-US" sz="1800" dirty="0" err="1" smtClean="0"/>
              <a:t>dari</a:t>
            </a:r>
            <a:r>
              <a:rPr lang="en-US" sz="1800" dirty="0" smtClean="0"/>
              <a:t> </a:t>
            </a:r>
            <a:r>
              <a:rPr lang="en-US" sz="1800" dirty="0" err="1" smtClean="0"/>
              <a:t>Presiden</a:t>
            </a:r>
            <a:r>
              <a:rPr lang="en-US" sz="1800" dirty="0" smtClean="0"/>
              <a:t> </a:t>
            </a:r>
            <a:r>
              <a:rPr lang="en-US" sz="1800" dirty="0" err="1" smtClean="0"/>
              <a:t>melalui</a:t>
            </a:r>
            <a:r>
              <a:rPr lang="en-US" sz="1800" dirty="0" smtClean="0"/>
              <a:t> Kantor Staff </a:t>
            </a:r>
            <a:r>
              <a:rPr lang="en-US" sz="1800" dirty="0" err="1" smtClean="0"/>
              <a:t>Presiden</a:t>
            </a:r>
            <a:r>
              <a:rPr lang="en-US" sz="1800" dirty="0" smtClean="0"/>
              <a:t> (KSP).</a:t>
            </a:r>
          </a:p>
          <a:p>
            <a:pPr marL="0" indent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111FEF-CBDC-4166-AECB-8B7B3E8B79E3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  <p:sp>
        <p:nvSpPr>
          <p:cNvPr id="5" name="Down Arrow 4"/>
          <p:cNvSpPr/>
          <p:nvPr/>
        </p:nvSpPr>
        <p:spPr>
          <a:xfrm>
            <a:off x="4953000" y="4509120"/>
            <a:ext cx="576064" cy="5040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920552" y="5157192"/>
            <a:ext cx="8443273" cy="92333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err="1" smtClean="0"/>
              <a:t>Sejak</a:t>
            </a:r>
            <a:r>
              <a:rPr lang="en-US" dirty="0" smtClean="0"/>
              <a:t> </a:t>
            </a:r>
            <a:r>
              <a:rPr lang="en-US" dirty="0" err="1" smtClean="0"/>
              <a:t>Tahun</a:t>
            </a:r>
            <a:r>
              <a:rPr lang="en-US" dirty="0" smtClean="0"/>
              <a:t> 2013, </a:t>
            </a:r>
            <a:r>
              <a:rPr lang="en-US" dirty="0" err="1" smtClean="0"/>
              <a:t>Ditjen</a:t>
            </a:r>
            <a:r>
              <a:rPr lang="en-US" dirty="0" smtClean="0"/>
              <a:t> </a:t>
            </a:r>
            <a:r>
              <a:rPr lang="en-US" dirty="0" err="1" smtClean="0"/>
              <a:t>Dikmen</a:t>
            </a:r>
            <a:r>
              <a:rPr lang="en-US" dirty="0" smtClean="0"/>
              <a:t> </a:t>
            </a:r>
            <a:r>
              <a:rPr lang="en-US" dirty="0" err="1" smtClean="0"/>
              <a:t>membuat</a:t>
            </a:r>
            <a:r>
              <a:rPr lang="en-US" dirty="0" smtClean="0"/>
              <a:t> </a:t>
            </a:r>
            <a:r>
              <a:rPr lang="en-US" dirty="0" err="1" smtClean="0"/>
              <a:t>Aplikasi</a:t>
            </a:r>
            <a:r>
              <a:rPr lang="en-US" dirty="0" smtClean="0"/>
              <a:t> </a:t>
            </a:r>
            <a:r>
              <a:rPr lang="en-US" dirty="0" err="1" smtClean="0"/>
              <a:t>Simdak</a:t>
            </a:r>
            <a:r>
              <a:rPr lang="en-US" dirty="0" smtClean="0"/>
              <a:t> </a:t>
            </a:r>
            <a:r>
              <a:rPr lang="en-US" dirty="0" err="1" smtClean="0"/>
              <a:t>khusus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</a:p>
          <a:p>
            <a:r>
              <a:rPr lang="en-US" dirty="0" err="1" smtClean="0"/>
              <a:t>Jenjang</a:t>
            </a:r>
            <a:r>
              <a:rPr lang="en-US" dirty="0" smtClean="0"/>
              <a:t> SMA </a:t>
            </a:r>
            <a:r>
              <a:rPr lang="en-US" dirty="0" err="1" smtClean="0"/>
              <a:t>dan</a:t>
            </a:r>
            <a:r>
              <a:rPr lang="en-US" dirty="0" smtClean="0"/>
              <a:t> SMK, </a:t>
            </a:r>
            <a:r>
              <a:rPr lang="en-US" dirty="0" err="1" smtClean="0"/>
              <a:t>kemudian</a:t>
            </a:r>
            <a:r>
              <a:rPr lang="en-US" dirty="0" smtClean="0"/>
              <a:t> </a:t>
            </a:r>
            <a:r>
              <a:rPr lang="en-US" dirty="0" err="1" smtClean="0"/>
              <a:t>Tahun</a:t>
            </a:r>
            <a:r>
              <a:rPr lang="en-US" dirty="0" smtClean="0"/>
              <a:t> 2015 </a:t>
            </a:r>
            <a:r>
              <a:rPr lang="en-US" dirty="0" err="1" smtClean="0"/>
              <a:t>dikembangkan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jenjang</a:t>
            </a:r>
            <a:endParaRPr lang="en-US" dirty="0"/>
          </a:p>
          <a:p>
            <a:r>
              <a:rPr lang="en-US" dirty="0" smtClean="0"/>
              <a:t>SD, SMP, SMA </a:t>
            </a:r>
            <a:r>
              <a:rPr lang="en-US" dirty="0" err="1" smtClean="0"/>
              <a:t>dan</a:t>
            </a:r>
            <a:r>
              <a:rPr lang="en-US" dirty="0" smtClean="0"/>
              <a:t> SMK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8036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40000"/>
              <a:lumOff val="60000"/>
            </a:schemeClr>
          </a:solidFill>
        </p:spPr>
        <p:txBody>
          <a:bodyPr/>
          <a:lstStyle/>
          <a:p>
            <a:pPr algn="ctr"/>
            <a:r>
              <a:rPr lang="en-US" b="1" dirty="0" err="1" smtClean="0"/>
              <a:t>Laporan</a:t>
            </a:r>
            <a:r>
              <a:rPr lang="en-US" b="1" dirty="0" smtClean="0"/>
              <a:t> </a:t>
            </a:r>
            <a:r>
              <a:rPr lang="en-US" b="1" dirty="0" err="1" smtClean="0"/>
              <a:t>dak</a:t>
            </a:r>
            <a:r>
              <a:rPr lang="en-US" b="1" dirty="0" smtClean="0"/>
              <a:t> via </a:t>
            </a:r>
            <a:r>
              <a:rPr lang="en-US" b="1" dirty="0" err="1" smtClean="0"/>
              <a:t>simdak</a:t>
            </a:r>
            <a:r>
              <a:rPr lang="en-US" b="1" dirty="0" smtClean="0"/>
              <a:t> </a:t>
            </a:r>
            <a:r>
              <a:rPr lang="en-US" b="1" dirty="0" err="1" smtClean="0"/>
              <a:t>tahun</a:t>
            </a:r>
            <a:r>
              <a:rPr lang="en-US" b="1" dirty="0" smtClean="0"/>
              <a:t> 2015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111FEF-CBDC-4166-AECB-8B7B3E8B79E3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  <p:pic>
        <p:nvPicPr>
          <p:cNvPr id="9" name="Picture 8"/>
          <p:cNvPicPr/>
          <p:nvPr/>
        </p:nvPicPr>
        <p:blipFill rotWithShape="1">
          <a:blip r:embed="rId2"/>
          <a:srcRect t="24289" r="2035" b="5128"/>
          <a:stretch/>
        </p:blipFill>
        <p:spPr bwMode="auto">
          <a:xfrm>
            <a:off x="704528" y="1412776"/>
            <a:ext cx="8640960" cy="439248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Rounded Rectangle 6"/>
          <p:cNvSpPr/>
          <p:nvPr/>
        </p:nvSpPr>
        <p:spPr>
          <a:xfrm>
            <a:off x="2648744" y="1916832"/>
            <a:ext cx="6192688" cy="352839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8073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111FEF-CBDC-4166-AECB-8B7B3E8B79E3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40000"/>
              <a:lumOff val="60000"/>
            </a:schemeClr>
          </a:solidFill>
        </p:spPr>
        <p:txBody>
          <a:bodyPr/>
          <a:lstStyle/>
          <a:p>
            <a:pPr algn="ctr"/>
            <a:r>
              <a:rPr lang="en-US" b="1" dirty="0" err="1" smtClean="0"/>
              <a:t>Laporan</a:t>
            </a:r>
            <a:r>
              <a:rPr lang="en-US" b="1" dirty="0" smtClean="0"/>
              <a:t> </a:t>
            </a:r>
            <a:r>
              <a:rPr lang="en-US" b="1" dirty="0" err="1" smtClean="0"/>
              <a:t>dak</a:t>
            </a:r>
            <a:r>
              <a:rPr lang="en-US" b="1" dirty="0" smtClean="0"/>
              <a:t> via </a:t>
            </a:r>
            <a:r>
              <a:rPr lang="en-US" b="1" dirty="0" err="1" smtClean="0"/>
              <a:t>simdak</a:t>
            </a:r>
            <a:r>
              <a:rPr lang="en-US" b="1" dirty="0" smtClean="0"/>
              <a:t> </a:t>
            </a:r>
            <a:r>
              <a:rPr lang="en-US" b="1" dirty="0" err="1" smtClean="0"/>
              <a:t>tahun</a:t>
            </a:r>
            <a:r>
              <a:rPr lang="en-US" b="1" dirty="0" smtClean="0"/>
              <a:t> 2016</a:t>
            </a:r>
            <a:endParaRPr lang="en-US" b="1" dirty="0"/>
          </a:p>
        </p:txBody>
      </p:sp>
      <p:pic>
        <p:nvPicPr>
          <p:cNvPr id="9" name="Picture 8"/>
          <p:cNvPicPr/>
          <p:nvPr/>
        </p:nvPicPr>
        <p:blipFill rotWithShape="1">
          <a:blip r:embed="rId2"/>
          <a:srcRect t="24031" r="2035" b="5128"/>
          <a:stretch/>
        </p:blipFill>
        <p:spPr bwMode="auto">
          <a:xfrm>
            <a:off x="632520" y="1412776"/>
            <a:ext cx="8784976" cy="453650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Rounded Rectangle 7"/>
          <p:cNvSpPr/>
          <p:nvPr/>
        </p:nvSpPr>
        <p:spPr>
          <a:xfrm>
            <a:off x="2576736" y="2204864"/>
            <a:ext cx="1368152" cy="316835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241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theme/theme1.xml><?xml version="1.0" encoding="utf-8"?>
<a:theme xmlns:a="http://schemas.openxmlformats.org/drawingml/2006/main" name="1_Advantage">
  <a:themeElements>
    <a:clrScheme name="Elemental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Advantage">
      <a:majorFont>
        <a:latin typeface="Rockwell"/>
        <a:ea typeface=""/>
        <a:cs typeface=""/>
        <a:font script="Jpan" typeface="ＭＳ ゴシック"/>
      </a:majorFont>
      <a:minorFont>
        <a:latin typeface="Rockwell"/>
        <a:ea typeface=""/>
        <a:cs typeface=""/>
        <a:font script="Jpan" typeface="ＭＳ ゴシック"/>
      </a:minorFont>
    </a:fontScheme>
    <a:fmtScheme name="Advantage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40000"/>
                <a:alpha val="100000"/>
                <a:satMod val="150000"/>
                <a:lumMod val="100000"/>
              </a:schemeClr>
            </a:gs>
            <a:gs pos="100000">
              <a:schemeClr val="phClr">
                <a:tint val="70000"/>
                <a:shade val="100000"/>
                <a:alpha val="100000"/>
                <a:satMod val="200000"/>
                <a:lumMod val="100000"/>
              </a:schemeClr>
            </a:gs>
          </a:gsLst>
          <a:lin ang="6000000" scaled="1"/>
        </a:gradFill>
        <a:gradFill rotWithShape="1">
          <a:gsLst>
            <a:gs pos="0">
              <a:schemeClr val="phClr">
                <a:shade val="40000"/>
                <a:alpha val="100000"/>
                <a:satMod val="150000"/>
                <a:lumMod val="100000"/>
              </a:schemeClr>
            </a:gs>
            <a:gs pos="100000">
              <a:schemeClr val="phClr">
                <a:tint val="70000"/>
                <a:shade val="100000"/>
                <a:alpha val="100000"/>
                <a:satMod val="200000"/>
                <a:lumMod val="100000"/>
              </a:schemeClr>
            </a:gs>
          </a:gsLst>
          <a:lin ang="5400000" scaled="1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FFFFFF">
                <a:alpha val="75000"/>
              </a:srgbClr>
            </a:innerShdw>
            <a:outerShdw blurRad="63500" dist="25400" dir="5400000" rotWithShape="0">
              <a:srgbClr val="808080">
                <a:alpha val="75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twoPt" dir="tl">
              <a:rot lat="0" lon="0" rev="4500000"/>
            </a:lightRig>
          </a:scene3d>
          <a:sp3d>
            <a:bevelT w="635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1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7_Advantage">
  <a:themeElements>
    <a:clrScheme name="Elemental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Advantage">
      <a:majorFont>
        <a:latin typeface="Rockwell"/>
        <a:ea typeface=""/>
        <a:cs typeface=""/>
        <a:font script="Jpan" typeface="ＭＳ ゴシック"/>
      </a:majorFont>
      <a:minorFont>
        <a:latin typeface="Rockwell"/>
        <a:ea typeface=""/>
        <a:cs typeface=""/>
        <a:font script="Jpan" typeface="ＭＳ ゴシック"/>
      </a:minorFont>
    </a:fontScheme>
    <a:fmtScheme name="Advantage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40000"/>
                <a:alpha val="100000"/>
                <a:satMod val="150000"/>
                <a:lumMod val="100000"/>
              </a:schemeClr>
            </a:gs>
            <a:gs pos="100000">
              <a:schemeClr val="phClr">
                <a:tint val="70000"/>
                <a:shade val="100000"/>
                <a:alpha val="100000"/>
                <a:satMod val="200000"/>
                <a:lumMod val="100000"/>
              </a:schemeClr>
            </a:gs>
          </a:gsLst>
          <a:lin ang="6000000" scaled="1"/>
        </a:gradFill>
        <a:gradFill rotWithShape="1">
          <a:gsLst>
            <a:gs pos="0">
              <a:schemeClr val="phClr">
                <a:shade val="40000"/>
                <a:alpha val="100000"/>
                <a:satMod val="150000"/>
                <a:lumMod val="100000"/>
              </a:schemeClr>
            </a:gs>
            <a:gs pos="100000">
              <a:schemeClr val="phClr">
                <a:tint val="70000"/>
                <a:shade val="100000"/>
                <a:alpha val="100000"/>
                <a:satMod val="200000"/>
                <a:lumMod val="100000"/>
              </a:schemeClr>
            </a:gs>
          </a:gsLst>
          <a:lin ang="5400000" scaled="1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FFFFFF">
                <a:alpha val="75000"/>
              </a:srgbClr>
            </a:innerShdw>
            <a:outerShdw blurRad="63500" dist="25400" dir="5400000" rotWithShape="0">
              <a:srgbClr val="808080">
                <a:alpha val="75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twoPt" dir="tl">
              <a:rot lat="0" lon="0" rev="4500000"/>
            </a:lightRig>
          </a:scene3d>
          <a:sp3d>
            <a:bevelT w="635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1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1.xml><?xml version="1.0" encoding="utf-8"?>
<a:theme xmlns:a="http://schemas.openxmlformats.org/drawingml/2006/main" name="8_Advantage">
  <a:themeElements>
    <a:clrScheme name="Elemental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Advantage">
      <a:majorFont>
        <a:latin typeface="Rockwell"/>
        <a:ea typeface=""/>
        <a:cs typeface=""/>
        <a:font script="Jpan" typeface="ＭＳ ゴシック"/>
      </a:majorFont>
      <a:minorFont>
        <a:latin typeface="Rockwell"/>
        <a:ea typeface=""/>
        <a:cs typeface=""/>
        <a:font script="Jpan" typeface="ＭＳ ゴシック"/>
      </a:minorFont>
    </a:fontScheme>
    <a:fmtScheme name="Advantage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40000"/>
                <a:alpha val="100000"/>
                <a:satMod val="150000"/>
                <a:lumMod val="100000"/>
              </a:schemeClr>
            </a:gs>
            <a:gs pos="100000">
              <a:schemeClr val="phClr">
                <a:tint val="70000"/>
                <a:shade val="100000"/>
                <a:alpha val="100000"/>
                <a:satMod val="200000"/>
                <a:lumMod val="100000"/>
              </a:schemeClr>
            </a:gs>
          </a:gsLst>
          <a:lin ang="6000000" scaled="1"/>
        </a:gradFill>
        <a:gradFill rotWithShape="1">
          <a:gsLst>
            <a:gs pos="0">
              <a:schemeClr val="phClr">
                <a:shade val="40000"/>
                <a:alpha val="100000"/>
                <a:satMod val="150000"/>
                <a:lumMod val="100000"/>
              </a:schemeClr>
            </a:gs>
            <a:gs pos="100000">
              <a:schemeClr val="phClr">
                <a:tint val="70000"/>
                <a:shade val="100000"/>
                <a:alpha val="100000"/>
                <a:satMod val="200000"/>
                <a:lumMod val="100000"/>
              </a:schemeClr>
            </a:gs>
          </a:gsLst>
          <a:lin ang="5400000" scaled="1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FFFFFF">
                <a:alpha val="75000"/>
              </a:srgbClr>
            </a:innerShdw>
            <a:outerShdw blurRad="63500" dist="25400" dir="5400000" rotWithShape="0">
              <a:srgbClr val="808080">
                <a:alpha val="75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twoPt" dir="tl">
              <a:rot lat="0" lon="0" rev="4500000"/>
            </a:lightRig>
          </a:scene3d>
          <a:sp3d>
            <a:bevelT w="635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1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2.xml><?xml version="1.0" encoding="utf-8"?>
<a:theme xmlns:a="http://schemas.openxmlformats.org/drawingml/2006/main" name="Angles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Advantage">
  <a:themeElements>
    <a:clrScheme name="Elemental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Advantage">
      <a:majorFont>
        <a:latin typeface="Rockwell"/>
        <a:ea typeface=""/>
        <a:cs typeface=""/>
        <a:font script="Jpan" typeface="ＭＳ ゴシック"/>
      </a:majorFont>
      <a:minorFont>
        <a:latin typeface="Rockwell"/>
        <a:ea typeface=""/>
        <a:cs typeface=""/>
        <a:font script="Jpan" typeface="ＭＳ ゴシック"/>
      </a:minorFont>
    </a:fontScheme>
    <a:fmtScheme name="Advantage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40000"/>
                <a:alpha val="100000"/>
                <a:satMod val="150000"/>
                <a:lumMod val="100000"/>
              </a:schemeClr>
            </a:gs>
            <a:gs pos="100000">
              <a:schemeClr val="phClr">
                <a:tint val="70000"/>
                <a:shade val="100000"/>
                <a:alpha val="100000"/>
                <a:satMod val="200000"/>
                <a:lumMod val="100000"/>
              </a:schemeClr>
            </a:gs>
          </a:gsLst>
          <a:lin ang="6000000" scaled="1"/>
        </a:gradFill>
        <a:gradFill rotWithShape="1">
          <a:gsLst>
            <a:gs pos="0">
              <a:schemeClr val="phClr">
                <a:shade val="40000"/>
                <a:alpha val="100000"/>
                <a:satMod val="150000"/>
                <a:lumMod val="100000"/>
              </a:schemeClr>
            </a:gs>
            <a:gs pos="100000">
              <a:schemeClr val="phClr">
                <a:tint val="70000"/>
                <a:shade val="100000"/>
                <a:alpha val="100000"/>
                <a:satMod val="200000"/>
                <a:lumMod val="100000"/>
              </a:schemeClr>
            </a:gs>
          </a:gsLst>
          <a:lin ang="5400000" scaled="1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FFFFFF">
                <a:alpha val="75000"/>
              </a:srgbClr>
            </a:innerShdw>
            <a:outerShdw blurRad="63500" dist="25400" dir="5400000" rotWithShape="0">
              <a:srgbClr val="808080">
                <a:alpha val="75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twoPt" dir="tl">
              <a:rot lat="0" lon="0" rev="4500000"/>
            </a:lightRig>
          </a:scene3d>
          <a:sp3d>
            <a:bevelT w="635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1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3_Advantage">
  <a:themeElements>
    <a:clrScheme name="Elemental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Advantage">
      <a:majorFont>
        <a:latin typeface="Rockwell"/>
        <a:ea typeface=""/>
        <a:cs typeface=""/>
        <a:font script="Jpan" typeface="ＭＳ ゴシック"/>
      </a:majorFont>
      <a:minorFont>
        <a:latin typeface="Rockwell"/>
        <a:ea typeface=""/>
        <a:cs typeface=""/>
        <a:font script="Jpan" typeface="ＭＳ ゴシック"/>
      </a:minorFont>
    </a:fontScheme>
    <a:fmtScheme name="Advantage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40000"/>
                <a:alpha val="100000"/>
                <a:satMod val="150000"/>
                <a:lumMod val="100000"/>
              </a:schemeClr>
            </a:gs>
            <a:gs pos="100000">
              <a:schemeClr val="phClr">
                <a:tint val="70000"/>
                <a:shade val="100000"/>
                <a:alpha val="100000"/>
                <a:satMod val="200000"/>
                <a:lumMod val="100000"/>
              </a:schemeClr>
            </a:gs>
          </a:gsLst>
          <a:lin ang="6000000" scaled="1"/>
        </a:gradFill>
        <a:gradFill rotWithShape="1">
          <a:gsLst>
            <a:gs pos="0">
              <a:schemeClr val="phClr">
                <a:shade val="40000"/>
                <a:alpha val="100000"/>
                <a:satMod val="150000"/>
                <a:lumMod val="100000"/>
              </a:schemeClr>
            </a:gs>
            <a:gs pos="100000">
              <a:schemeClr val="phClr">
                <a:tint val="70000"/>
                <a:shade val="100000"/>
                <a:alpha val="100000"/>
                <a:satMod val="200000"/>
                <a:lumMod val="100000"/>
              </a:schemeClr>
            </a:gs>
          </a:gsLst>
          <a:lin ang="5400000" scaled="1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FFFFFF">
                <a:alpha val="75000"/>
              </a:srgbClr>
            </a:innerShdw>
            <a:outerShdw blurRad="63500" dist="25400" dir="5400000" rotWithShape="0">
              <a:srgbClr val="808080">
                <a:alpha val="75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twoPt" dir="tl">
              <a:rot lat="0" lon="0" rev="4500000"/>
            </a:lightRig>
          </a:scene3d>
          <a:sp3d>
            <a:bevelT w="635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1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Advantage">
  <a:themeElements>
    <a:clrScheme name="Elemental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Advantage">
      <a:majorFont>
        <a:latin typeface="Rockwell"/>
        <a:ea typeface=""/>
        <a:cs typeface=""/>
        <a:font script="Jpan" typeface="ＭＳ ゴシック"/>
      </a:majorFont>
      <a:minorFont>
        <a:latin typeface="Rockwell"/>
        <a:ea typeface=""/>
        <a:cs typeface=""/>
        <a:font script="Jpan" typeface="ＭＳ ゴシック"/>
      </a:minorFont>
    </a:fontScheme>
    <a:fmtScheme name="Advantage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40000"/>
                <a:alpha val="100000"/>
                <a:satMod val="150000"/>
                <a:lumMod val="100000"/>
              </a:schemeClr>
            </a:gs>
            <a:gs pos="100000">
              <a:schemeClr val="phClr">
                <a:tint val="70000"/>
                <a:shade val="100000"/>
                <a:alpha val="100000"/>
                <a:satMod val="200000"/>
                <a:lumMod val="100000"/>
              </a:schemeClr>
            </a:gs>
          </a:gsLst>
          <a:lin ang="6000000" scaled="1"/>
        </a:gradFill>
        <a:gradFill rotWithShape="1">
          <a:gsLst>
            <a:gs pos="0">
              <a:schemeClr val="phClr">
                <a:shade val="40000"/>
                <a:alpha val="100000"/>
                <a:satMod val="150000"/>
                <a:lumMod val="100000"/>
              </a:schemeClr>
            </a:gs>
            <a:gs pos="100000">
              <a:schemeClr val="phClr">
                <a:tint val="70000"/>
                <a:shade val="100000"/>
                <a:alpha val="100000"/>
                <a:satMod val="200000"/>
                <a:lumMod val="100000"/>
              </a:schemeClr>
            </a:gs>
          </a:gsLst>
          <a:lin ang="5400000" scaled="1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FFFFFF">
                <a:alpha val="75000"/>
              </a:srgbClr>
            </a:innerShdw>
            <a:outerShdw blurRad="63500" dist="25400" dir="5400000" rotWithShape="0">
              <a:srgbClr val="808080">
                <a:alpha val="75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twoPt" dir="tl">
              <a:rot lat="0" lon="0" rev="4500000"/>
            </a:lightRig>
          </a:scene3d>
          <a:sp3d>
            <a:bevelT w="635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1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4_Advantage">
  <a:themeElements>
    <a:clrScheme name="Elemental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Advantage">
      <a:majorFont>
        <a:latin typeface="Rockwell"/>
        <a:ea typeface=""/>
        <a:cs typeface=""/>
        <a:font script="Jpan" typeface="ＭＳ ゴシック"/>
      </a:majorFont>
      <a:minorFont>
        <a:latin typeface="Rockwell"/>
        <a:ea typeface=""/>
        <a:cs typeface=""/>
        <a:font script="Jpan" typeface="ＭＳ ゴシック"/>
      </a:minorFont>
    </a:fontScheme>
    <a:fmtScheme name="Advantage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40000"/>
                <a:alpha val="100000"/>
                <a:satMod val="150000"/>
                <a:lumMod val="100000"/>
              </a:schemeClr>
            </a:gs>
            <a:gs pos="100000">
              <a:schemeClr val="phClr">
                <a:tint val="70000"/>
                <a:shade val="100000"/>
                <a:alpha val="100000"/>
                <a:satMod val="200000"/>
                <a:lumMod val="100000"/>
              </a:schemeClr>
            </a:gs>
          </a:gsLst>
          <a:lin ang="6000000" scaled="1"/>
        </a:gradFill>
        <a:gradFill rotWithShape="1">
          <a:gsLst>
            <a:gs pos="0">
              <a:schemeClr val="phClr">
                <a:shade val="40000"/>
                <a:alpha val="100000"/>
                <a:satMod val="150000"/>
                <a:lumMod val="100000"/>
              </a:schemeClr>
            </a:gs>
            <a:gs pos="100000">
              <a:schemeClr val="phClr">
                <a:tint val="70000"/>
                <a:shade val="100000"/>
                <a:alpha val="100000"/>
                <a:satMod val="200000"/>
                <a:lumMod val="100000"/>
              </a:schemeClr>
            </a:gs>
          </a:gsLst>
          <a:lin ang="5400000" scaled="1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FFFFFF">
                <a:alpha val="75000"/>
              </a:srgbClr>
            </a:innerShdw>
            <a:outerShdw blurRad="63500" dist="25400" dir="5400000" rotWithShape="0">
              <a:srgbClr val="808080">
                <a:alpha val="75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twoPt" dir="tl">
              <a:rot lat="0" lon="0" rev="4500000"/>
            </a:lightRig>
          </a:scene3d>
          <a:sp3d>
            <a:bevelT w="635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1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5_Advantage">
  <a:themeElements>
    <a:clrScheme name="Elemental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Advantage">
      <a:majorFont>
        <a:latin typeface="Rockwell"/>
        <a:ea typeface=""/>
        <a:cs typeface=""/>
        <a:font script="Jpan" typeface="ＭＳ ゴシック"/>
      </a:majorFont>
      <a:minorFont>
        <a:latin typeface="Rockwell"/>
        <a:ea typeface=""/>
        <a:cs typeface=""/>
        <a:font script="Jpan" typeface="ＭＳ ゴシック"/>
      </a:minorFont>
    </a:fontScheme>
    <a:fmtScheme name="Advantage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40000"/>
                <a:alpha val="100000"/>
                <a:satMod val="150000"/>
                <a:lumMod val="100000"/>
              </a:schemeClr>
            </a:gs>
            <a:gs pos="100000">
              <a:schemeClr val="phClr">
                <a:tint val="70000"/>
                <a:shade val="100000"/>
                <a:alpha val="100000"/>
                <a:satMod val="200000"/>
                <a:lumMod val="100000"/>
              </a:schemeClr>
            </a:gs>
          </a:gsLst>
          <a:lin ang="6000000" scaled="1"/>
        </a:gradFill>
        <a:gradFill rotWithShape="1">
          <a:gsLst>
            <a:gs pos="0">
              <a:schemeClr val="phClr">
                <a:shade val="40000"/>
                <a:alpha val="100000"/>
                <a:satMod val="150000"/>
                <a:lumMod val="100000"/>
              </a:schemeClr>
            </a:gs>
            <a:gs pos="100000">
              <a:schemeClr val="phClr">
                <a:tint val="70000"/>
                <a:shade val="100000"/>
                <a:alpha val="100000"/>
                <a:satMod val="200000"/>
                <a:lumMod val="100000"/>
              </a:schemeClr>
            </a:gs>
          </a:gsLst>
          <a:lin ang="5400000" scaled="1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FFFFFF">
                <a:alpha val="75000"/>
              </a:srgbClr>
            </a:innerShdw>
            <a:outerShdw blurRad="63500" dist="25400" dir="5400000" rotWithShape="0">
              <a:srgbClr val="808080">
                <a:alpha val="75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twoPt" dir="tl">
              <a:rot lat="0" lon="0" rev="4500000"/>
            </a:lightRig>
          </a:scene3d>
          <a:sp3d>
            <a:bevelT w="635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1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6_Advantage">
  <a:themeElements>
    <a:clrScheme name="Elemental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Advantage">
      <a:majorFont>
        <a:latin typeface="Rockwell"/>
        <a:ea typeface=""/>
        <a:cs typeface=""/>
        <a:font script="Jpan" typeface="ＭＳ ゴシック"/>
      </a:majorFont>
      <a:minorFont>
        <a:latin typeface="Rockwell"/>
        <a:ea typeface=""/>
        <a:cs typeface=""/>
        <a:font script="Jpan" typeface="ＭＳ ゴシック"/>
      </a:minorFont>
    </a:fontScheme>
    <a:fmtScheme name="Advantage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40000"/>
                <a:alpha val="100000"/>
                <a:satMod val="150000"/>
                <a:lumMod val="100000"/>
              </a:schemeClr>
            </a:gs>
            <a:gs pos="100000">
              <a:schemeClr val="phClr">
                <a:tint val="70000"/>
                <a:shade val="100000"/>
                <a:alpha val="100000"/>
                <a:satMod val="200000"/>
                <a:lumMod val="100000"/>
              </a:schemeClr>
            </a:gs>
          </a:gsLst>
          <a:lin ang="6000000" scaled="1"/>
        </a:gradFill>
        <a:gradFill rotWithShape="1">
          <a:gsLst>
            <a:gs pos="0">
              <a:schemeClr val="phClr">
                <a:shade val="40000"/>
                <a:alpha val="100000"/>
                <a:satMod val="150000"/>
                <a:lumMod val="100000"/>
              </a:schemeClr>
            </a:gs>
            <a:gs pos="100000">
              <a:schemeClr val="phClr">
                <a:tint val="70000"/>
                <a:shade val="100000"/>
                <a:alpha val="100000"/>
                <a:satMod val="200000"/>
                <a:lumMod val="100000"/>
              </a:schemeClr>
            </a:gs>
          </a:gsLst>
          <a:lin ang="5400000" scaled="1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FFFFFF">
                <a:alpha val="75000"/>
              </a:srgbClr>
            </a:innerShdw>
            <a:outerShdw blurRad="63500" dist="25400" dir="5400000" rotWithShape="0">
              <a:srgbClr val="808080">
                <a:alpha val="75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twoPt" dir="tl">
              <a:rot lat="0" lon="0" rev="4500000"/>
            </a:lightRig>
          </a:scene3d>
          <a:sp3d>
            <a:bevelT w="635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1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9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Elemental">
    <a:dk1>
      <a:sysClr val="windowText" lastClr="000000"/>
    </a:dk1>
    <a:lt1>
      <a:sysClr val="window" lastClr="FFFFFF"/>
    </a:lt1>
    <a:dk2>
      <a:srgbClr val="242852"/>
    </a:dk2>
    <a:lt2>
      <a:srgbClr val="ACCBF9"/>
    </a:lt2>
    <a:accent1>
      <a:srgbClr val="629DD1"/>
    </a:accent1>
    <a:accent2>
      <a:srgbClr val="297FD5"/>
    </a:accent2>
    <a:accent3>
      <a:srgbClr val="7F8FA9"/>
    </a:accent3>
    <a:accent4>
      <a:srgbClr val="4A66AC"/>
    </a:accent4>
    <a:accent5>
      <a:srgbClr val="5AA2AE"/>
    </a:accent5>
    <a:accent6>
      <a:srgbClr val="9D90A0"/>
    </a:accent6>
    <a:hlink>
      <a:srgbClr val="9454C3"/>
    </a:hlink>
    <a:folHlink>
      <a:srgbClr val="3EBBF0"/>
    </a:folHlink>
  </a:clrScheme>
</a:themeOverride>
</file>

<file path=ppt/theme/themeOverride2.xml><?xml version="1.0" encoding="utf-8"?>
<a:themeOverride xmlns:a="http://schemas.openxmlformats.org/drawingml/2006/main">
  <a:clrScheme name="Elemental">
    <a:dk1>
      <a:sysClr val="windowText" lastClr="000000"/>
    </a:dk1>
    <a:lt1>
      <a:sysClr val="window" lastClr="FFFFFF"/>
    </a:lt1>
    <a:dk2>
      <a:srgbClr val="242852"/>
    </a:dk2>
    <a:lt2>
      <a:srgbClr val="ACCBF9"/>
    </a:lt2>
    <a:accent1>
      <a:srgbClr val="629DD1"/>
    </a:accent1>
    <a:accent2>
      <a:srgbClr val="297FD5"/>
    </a:accent2>
    <a:accent3>
      <a:srgbClr val="7F8FA9"/>
    </a:accent3>
    <a:accent4>
      <a:srgbClr val="4A66AC"/>
    </a:accent4>
    <a:accent5>
      <a:srgbClr val="5AA2AE"/>
    </a:accent5>
    <a:accent6>
      <a:srgbClr val="9D90A0"/>
    </a:accent6>
    <a:hlink>
      <a:srgbClr val="9454C3"/>
    </a:hlink>
    <a:folHlink>
      <a:srgbClr val="3EBBF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9305</TotalTime>
  <Words>349</Words>
  <Application>Microsoft Office PowerPoint</Application>
  <PresentationFormat>A4 Paper (210x297 mm)</PresentationFormat>
  <Paragraphs>63</Paragraphs>
  <Slides>19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16</vt:i4>
      </vt:variant>
      <vt:variant>
        <vt:lpstr>Theme</vt:lpstr>
      </vt:variant>
      <vt:variant>
        <vt:i4>12</vt:i4>
      </vt:variant>
      <vt:variant>
        <vt:lpstr>Slide Titles</vt:lpstr>
      </vt:variant>
      <vt:variant>
        <vt:i4>19</vt:i4>
      </vt:variant>
    </vt:vector>
  </HeadingPairs>
  <TitlesOfParts>
    <vt:vector size="47" baseType="lpstr">
      <vt:lpstr>MS PGothic</vt:lpstr>
      <vt:lpstr>Aharoni</vt:lpstr>
      <vt:lpstr>AR CENA</vt:lpstr>
      <vt:lpstr>AR JULIAN</vt:lpstr>
      <vt:lpstr>Arial</vt:lpstr>
      <vt:lpstr>Ayuthaya</vt:lpstr>
      <vt:lpstr>Baskerville Old Face</vt:lpstr>
      <vt:lpstr>Calibri</vt:lpstr>
      <vt:lpstr>Cambria</vt:lpstr>
      <vt:lpstr>Cambria Math</vt:lpstr>
      <vt:lpstr>Franklin Gothic Book</vt:lpstr>
      <vt:lpstr>Franklin Gothic Medium</vt:lpstr>
      <vt:lpstr>Helvetica Neue</vt:lpstr>
      <vt:lpstr>Rockwell</vt:lpstr>
      <vt:lpstr>Tunga</vt:lpstr>
      <vt:lpstr>Wingdings</vt:lpstr>
      <vt:lpstr>1_Advantage</vt:lpstr>
      <vt:lpstr>Custom Design</vt:lpstr>
      <vt:lpstr>2_Advantage</vt:lpstr>
      <vt:lpstr>3_Advantage</vt:lpstr>
      <vt:lpstr>Advantage</vt:lpstr>
      <vt:lpstr>4_Advantage</vt:lpstr>
      <vt:lpstr>5_Advantage</vt:lpstr>
      <vt:lpstr>6_Advantage</vt:lpstr>
      <vt:lpstr>1_Custom Design</vt:lpstr>
      <vt:lpstr>7_Advantage</vt:lpstr>
      <vt:lpstr>8_Advantage</vt:lpstr>
      <vt:lpstr>Angles</vt:lpstr>
      <vt:lpstr>peLAPORAN sistem informasi dan monitoring dak (simdak)  </vt:lpstr>
      <vt:lpstr>DASAR HUKUM </vt:lpstr>
      <vt:lpstr>PowerPoint Presentation</vt:lpstr>
      <vt:lpstr>PowerPoint Presentation</vt:lpstr>
      <vt:lpstr>PowerPoint Presentation</vt:lpstr>
      <vt:lpstr>PowerPoint Presentation</vt:lpstr>
      <vt:lpstr>Latar belakang</vt:lpstr>
      <vt:lpstr>Laporan dak via simdak tahun 2015</vt:lpstr>
      <vt:lpstr>Laporan dak via simdak tahun 2016</vt:lpstr>
      <vt:lpstr>Laporan dak via simdak tahun 2017</vt:lpstr>
      <vt:lpstr>Aplikasi pelaporan dak fisik dikdasmen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BISNIS PROSES SIMDAK 2018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PowerTemplate</dc:title>
  <dc:creator>DJPK</dc:creator>
  <cp:lastModifiedBy>program-03</cp:lastModifiedBy>
  <cp:revision>901</cp:revision>
  <cp:lastPrinted>2017-05-03T06:09:02Z</cp:lastPrinted>
  <dcterms:created xsi:type="dcterms:W3CDTF">2010-07-20T04:00:57Z</dcterms:created>
  <dcterms:modified xsi:type="dcterms:W3CDTF">2018-03-13T11:54:44Z</dcterms:modified>
</cp:coreProperties>
</file>